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1" r:id="rId2"/>
    <p:sldId id="321" r:id="rId3"/>
    <p:sldId id="333" r:id="rId4"/>
    <p:sldId id="322" r:id="rId5"/>
    <p:sldId id="334" r:id="rId6"/>
    <p:sldId id="336" r:id="rId7"/>
    <p:sldId id="338" r:id="rId8"/>
    <p:sldId id="335" r:id="rId9"/>
    <p:sldId id="324" r:id="rId10"/>
    <p:sldId id="326" r:id="rId11"/>
    <p:sldId id="301" r:id="rId12"/>
    <p:sldId id="325" r:id="rId13"/>
    <p:sldId id="341" r:id="rId14"/>
    <p:sldId id="339" r:id="rId15"/>
    <p:sldId id="342" r:id="rId16"/>
    <p:sldId id="299" r:id="rId17"/>
    <p:sldId id="300" r:id="rId18"/>
    <p:sldId id="331" r:id="rId19"/>
    <p:sldId id="317" r:id="rId20"/>
    <p:sldId id="340" r:id="rId21"/>
  </p:sldIdLst>
  <p:sldSz cx="9144000" cy="5143500" type="screen16x9"/>
  <p:notesSz cx="7010400" cy="9296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5F5F5F"/>
    <a:srgbClr val="0079BC"/>
    <a:srgbClr val="C00101"/>
    <a:srgbClr val="00B2E9"/>
    <a:srgbClr val="5E1B64"/>
    <a:srgbClr val="00437A"/>
    <a:srgbClr val="C54B15"/>
    <a:srgbClr val="E7581A"/>
    <a:srgbClr val="B1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78152" autoAdjust="0"/>
  </p:normalViewPr>
  <p:slideViewPr>
    <p:cSldViewPr>
      <p:cViewPr>
        <p:scale>
          <a:sx n="90" d="100"/>
          <a:sy n="90" d="100"/>
        </p:scale>
        <p:origin x="-678" y="-234"/>
      </p:cViewPr>
      <p:guideLst>
        <p:guide orient="horz" pos="32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686" y="-7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B47360-A726-F447-B5A8-C4F7084E0858}" type="doc">
      <dgm:prSet loTypeId="urn:microsoft.com/office/officeart/2005/8/layout/gear1" loCatId="" qsTypeId="urn:microsoft.com/office/officeart/2009/2/quickstyle/3D8" qsCatId="3D" csTypeId="urn:microsoft.com/office/officeart/2005/8/colors/accent1_2" csCatId="accent1" phldr="1"/>
      <dgm:spPr/>
    </dgm:pt>
    <dgm:pt modelId="{6D73A16B-DF76-5244-984D-B91701E960EA}">
      <dgm:prSet phldrT="[Text]" custT="1"/>
      <dgm:spPr>
        <a:solidFill>
          <a:srgbClr val="0079BC"/>
        </a:solidFill>
      </dgm:spPr>
      <dgm:t>
        <a:bodyPr/>
        <a:lstStyle/>
        <a:p>
          <a:r>
            <a:rPr lang="en-US" sz="2400" b="1" dirty="0" smtClean="0">
              <a:solidFill>
                <a:srgbClr val="FFFFFF"/>
              </a:solidFill>
            </a:rPr>
            <a:t>Hackers</a:t>
          </a:r>
          <a:endParaRPr lang="en-US" sz="2400" b="1" cap="none" spc="0" dirty="0">
            <a:ln w="11430"/>
            <a:solidFill>
              <a:srgbClr val="FFFFFF"/>
            </a:soli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8981EBB6-4DC6-1548-A2B5-5E41E46A0317}" type="parTrans" cxnId="{5D27D7D1-05EC-8A4F-AFFD-4AE3A545ACEB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E3CFAA05-DC2F-044C-9801-E8A8B4FEA1C1}" type="sibTrans" cxnId="{5D27D7D1-05EC-8A4F-AFFD-4AE3A545ACEB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BEB38DDD-3F69-0546-AF46-5D55A9C00B9C}">
      <dgm:prSet phldrT="[Text]" custT="1"/>
      <dgm:spPr>
        <a:solidFill>
          <a:srgbClr val="5E1B64"/>
        </a:solidFill>
      </dgm:spPr>
      <dgm:t>
        <a:bodyPr/>
        <a:lstStyle/>
        <a:p>
          <a:r>
            <a:rPr lang="en-US" sz="2800" b="1" dirty="0" smtClean="0">
              <a:solidFill>
                <a:srgbClr val="FFFFFF"/>
              </a:solidFill>
            </a:rPr>
            <a:t>Cashers</a:t>
          </a:r>
          <a:endParaRPr lang="en-US" sz="1000" b="1" cap="none" spc="0" dirty="0">
            <a:ln w="11430">
              <a:noFill/>
            </a:ln>
            <a:solidFill>
              <a:srgbClr val="FFFFFF"/>
            </a:soli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8ACA1A18-FE0A-5F49-BAD6-96EDC211B340}" type="parTrans" cxnId="{F491CE1E-7EEE-0F4A-B44E-6A5E3B0C504C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302999FA-676E-4346-BFE4-E464D6AD309A}" type="sibTrans" cxnId="{F491CE1E-7EEE-0F4A-B44E-6A5E3B0C504C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B9D00EE9-EB96-584F-903F-595F09209F62}">
      <dgm:prSet phldrT="[Text]" custT="1"/>
      <dgm:spPr>
        <a:solidFill>
          <a:srgbClr val="BC0312"/>
        </a:solidFill>
      </dgm:spPr>
      <dgm:t>
        <a:bodyPr/>
        <a:lstStyle/>
        <a:p>
          <a:r>
            <a:rPr lang="en-US" sz="2800" b="1" dirty="0" smtClean="0">
              <a:solidFill>
                <a:srgbClr val="FFFFFF"/>
              </a:solidFill>
            </a:rPr>
            <a:t>Ringleaders</a:t>
          </a:r>
          <a:endParaRPr lang="en-US" sz="3100" b="1" dirty="0">
            <a:solidFill>
              <a:srgbClr val="FFFFFF"/>
            </a:solidFill>
          </a:endParaRPr>
        </a:p>
      </dgm:t>
    </dgm:pt>
    <dgm:pt modelId="{D01C1185-8579-3947-BA45-1ECEA5497191}" type="sibTrans" cxnId="{83CA3B85-2B34-A242-BABC-9A1DA277029F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E81232F9-D9DA-D64F-9E85-CDC0CB735609}" type="parTrans" cxnId="{83CA3B85-2B34-A242-BABC-9A1DA277029F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7FC8E5E7-8AB7-2849-8EFE-8D5EB2E2A9AC}" type="pres">
      <dgm:prSet presAssocID="{E3B47360-A726-F447-B5A8-C4F7084E085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9E79A5-E4E9-104C-9ECE-53D3CCED0ED7}" type="pres">
      <dgm:prSet presAssocID="{B9D00EE9-EB96-584F-903F-595F09209F6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119F-C6B0-B240-B344-931BE00A1488}" type="pres">
      <dgm:prSet presAssocID="{B9D00EE9-EB96-584F-903F-595F09209F62}" presName="gear1srcNode" presStyleLbl="node1" presStyleIdx="0" presStyleCnt="3"/>
      <dgm:spPr/>
      <dgm:t>
        <a:bodyPr/>
        <a:lstStyle/>
        <a:p>
          <a:endParaRPr lang="en-US"/>
        </a:p>
      </dgm:t>
    </dgm:pt>
    <dgm:pt modelId="{EEB444E7-A5D4-C74C-9BBE-4818C106178C}" type="pres">
      <dgm:prSet presAssocID="{B9D00EE9-EB96-584F-903F-595F09209F62}" presName="gear1dstNode" presStyleLbl="node1" presStyleIdx="0" presStyleCnt="3"/>
      <dgm:spPr/>
      <dgm:t>
        <a:bodyPr/>
        <a:lstStyle/>
        <a:p>
          <a:endParaRPr lang="en-US"/>
        </a:p>
      </dgm:t>
    </dgm:pt>
    <dgm:pt modelId="{374606FA-BAB1-1A41-9720-3F5F69706F53}" type="pres">
      <dgm:prSet presAssocID="{6D73A16B-DF76-5244-984D-B91701E960EA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91A044-45F2-8E48-943C-FF284A8480C3}" type="pres">
      <dgm:prSet presAssocID="{6D73A16B-DF76-5244-984D-B91701E960EA}" presName="gear2srcNode" presStyleLbl="node1" presStyleIdx="1" presStyleCnt="3"/>
      <dgm:spPr/>
      <dgm:t>
        <a:bodyPr/>
        <a:lstStyle/>
        <a:p>
          <a:endParaRPr lang="en-US"/>
        </a:p>
      </dgm:t>
    </dgm:pt>
    <dgm:pt modelId="{8863BF54-6CA0-0C4A-A6A8-8D0860670555}" type="pres">
      <dgm:prSet presAssocID="{6D73A16B-DF76-5244-984D-B91701E960EA}" presName="gear2dstNode" presStyleLbl="node1" presStyleIdx="1" presStyleCnt="3"/>
      <dgm:spPr/>
      <dgm:t>
        <a:bodyPr/>
        <a:lstStyle/>
        <a:p>
          <a:endParaRPr lang="en-US"/>
        </a:p>
      </dgm:t>
    </dgm:pt>
    <dgm:pt modelId="{56A9AF62-C99B-AB4B-9EFE-EFC0F2C14D46}" type="pres">
      <dgm:prSet presAssocID="{BEB38DDD-3F69-0546-AF46-5D55A9C00B9C}" presName="gear3" presStyleLbl="node1" presStyleIdx="2" presStyleCnt="3"/>
      <dgm:spPr/>
      <dgm:t>
        <a:bodyPr/>
        <a:lstStyle/>
        <a:p>
          <a:endParaRPr lang="en-US"/>
        </a:p>
      </dgm:t>
    </dgm:pt>
    <dgm:pt modelId="{F4847FC2-E847-0943-9E1E-75C524B00253}" type="pres">
      <dgm:prSet presAssocID="{BEB38DDD-3F69-0546-AF46-5D55A9C00B9C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FBA9B-CA49-074C-AABB-C911AE81663F}" type="pres">
      <dgm:prSet presAssocID="{BEB38DDD-3F69-0546-AF46-5D55A9C00B9C}" presName="gear3srcNode" presStyleLbl="node1" presStyleIdx="2" presStyleCnt="3"/>
      <dgm:spPr/>
      <dgm:t>
        <a:bodyPr/>
        <a:lstStyle/>
        <a:p>
          <a:endParaRPr lang="en-US"/>
        </a:p>
      </dgm:t>
    </dgm:pt>
    <dgm:pt modelId="{08258ACE-4339-C747-883F-60B08EA509DA}" type="pres">
      <dgm:prSet presAssocID="{BEB38DDD-3F69-0546-AF46-5D55A9C00B9C}" presName="gear3dstNode" presStyleLbl="node1" presStyleIdx="2" presStyleCnt="3"/>
      <dgm:spPr/>
      <dgm:t>
        <a:bodyPr/>
        <a:lstStyle/>
        <a:p>
          <a:endParaRPr lang="en-US"/>
        </a:p>
      </dgm:t>
    </dgm:pt>
    <dgm:pt modelId="{A4FA1DF5-63C2-094B-91B7-78D412D60E37}" type="pres">
      <dgm:prSet presAssocID="{D01C1185-8579-3947-BA45-1ECEA549719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A06D7487-32B8-4C4C-8F75-DB44469D696A}" type="pres">
      <dgm:prSet presAssocID="{E3CFAA05-DC2F-044C-9801-E8A8B4FEA1C1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10430DB7-2FE9-A741-96E5-39BA04283AD5}" type="pres">
      <dgm:prSet presAssocID="{302999FA-676E-4346-BFE4-E464D6AD309A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F577077-EB72-9946-9013-D9028601CAE4}" type="presOf" srcId="{B9D00EE9-EB96-584F-903F-595F09209F62}" destId="{EEB444E7-A5D4-C74C-9BBE-4818C106178C}" srcOrd="2" destOrd="0" presId="urn:microsoft.com/office/officeart/2005/8/layout/gear1"/>
    <dgm:cxn modelId="{4D024716-E416-654F-B19F-0D10D1E2ED99}" type="presOf" srcId="{D01C1185-8579-3947-BA45-1ECEA5497191}" destId="{A4FA1DF5-63C2-094B-91B7-78D412D60E37}" srcOrd="0" destOrd="0" presId="urn:microsoft.com/office/officeart/2005/8/layout/gear1"/>
    <dgm:cxn modelId="{4C9CABA2-E82F-204E-A31D-D29D06BDCA82}" type="presOf" srcId="{BEB38DDD-3F69-0546-AF46-5D55A9C00B9C}" destId="{F4847FC2-E847-0943-9E1E-75C524B00253}" srcOrd="1" destOrd="0" presId="urn:microsoft.com/office/officeart/2005/8/layout/gear1"/>
    <dgm:cxn modelId="{5D27D7D1-05EC-8A4F-AFFD-4AE3A545ACEB}" srcId="{E3B47360-A726-F447-B5A8-C4F7084E0858}" destId="{6D73A16B-DF76-5244-984D-B91701E960EA}" srcOrd="1" destOrd="0" parTransId="{8981EBB6-4DC6-1548-A2B5-5E41E46A0317}" sibTransId="{E3CFAA05-DC2F-044C-9801-E8A8B4FEA1C1}"/>
    <dgm:cxn modelId="{F491CE1E-7EEE-0F4A-B44E-6A5E3B0C504C}" srcId="{E3B47360-A726-F447-B5A8-C4F7084E0858}" destId="{BEB38DDD-3F69-0546-AF46-5D55A9C00B9C}" srcOrd="2" destOrd="0" parTransId="{8ACA1A18-FE0A-5F49-BAD6-96EDC211B340}" sibTransId="{302999FA-676E-4346-BFE4-E464D6AD309A}"/>
    <dgm:cxn modelId="{BE741827-2E13-4549-9E38-3806D7C04AB2}" type="presOf" srcId="{6D73A16B-DF76-5244-984D-B91701E960EA}" destId="{374606FA-BAB1-1A41-9720-3F5F69706F53}" srcOrd="0" destOrd="0" presId="urn:microsoft.com/office/officeart/2005/8/layout/gear1"/>
    <dgm:cxn modelId="{A59C3F10-EDA3-D24B-B871-8387BAD6E736}" type="presOf" srcId="{B9D00EE9-EB96-584F-903F-595F09209F62}" destId="{249E79A5-E4E9-104C-9ECE-53D3CCED0ED7}" srcOrd="0" destOrd="0" presId="urn:microsoft.com/office/officeart/2005/8/layout/gear1"/>
    <dgm:cxn modelId="{3FCA8970-9144-3A44-AD87-5456172B7856}" type="presOf" srcId="{E3CFAA05-DC2F-044C-9801-E8A8B4FEA1C1}" destId="{A06D7487-32B8-4C4C-8F75-DB44469D696A}" srcOrd="0" destOrd="0" presId="urn:microsoft.com/office/officeart/2005/8/layout/gear1"/>
    <dgm:cxn modelId="{7AB6AE0A-5441-8447-89E6-97FDC87FA3D1}" type="presOf" srcId="{6D73A16B-DF76-5244-984D-B91701E960EA}" destId="{5C91A044-45F2-8E48-943C-FF284A8480C3}" srcOrd="1" destOrd="0" presId="urn:microsoft.com/office/officeart/2005/8/layout/gear1"/>
    <dgm:cxn modelId="{7683D767-986B-F746-B509-C13163CFE7BC}" type="presOf" srcId="{BEB38DDD-3F69-0546-AF46-5D55A9C00B9C}" destId="{08258ACE-4339-C747-883F-60B08EA509DA}" srcOrd="3" destOrd="0" presId="urn:microsoft.com/office/officeart/2005/8/layout/gear1"/>
    <dgm:cxn modelId="{AE5E9FF7-CA62-4D40-9229-E053A0FCAC3C}" type="presOf" srcId="{302999FA-676E-4346-BFE4-E464D6AD309A}" destId="{10430DB7-2FE9-A741-96E5-39BA04283AD5}" srcOrd="0" destOrd="0" presId="urn:microsoft.com/office/officeart/2005/8/layout/gear1"/>
    <dgm:cxn modelId="{8A81BBB0-0067-7B41-BC3A-DAA8A3241B46}" type="presOf" srcId="{B9D00EE9-EB96-584F-903F-595F09209F62}" destId="{478C119F-C6B0-B240-B344-931BE00A1488}" srcOrd="1" destOrd="0" presId="urn:microsoft.com/office/officeart/2005/8/layout/gear1"/>
    <dgm:cxn modelId="{83CA3B85-2B34-A242-BABC-9A1DA277029F}" srcId="{E3B47360-A726-F447-B5A8-C4F7084E0858}" destId="{B9D00EE9-EB96-584F-903F-595F09209F62}" srcOrd="0" destOrd="0" parTransId="{E81232F9-D9DA-D64F-9E85-CDC0CB735609}" sibTransId="{D01C1185-8579-3947-BA45-1ECEA5497191}"/>
    <dgm:cxn modelId="{E3162242-19E0-354B-B12C-92B3D7CF9957}" type="presOf" srcId="{6D73A16B-DF76-5244-984D-B91701E960EA}" destId="{8863BF54-6CA0-0C4A-A6A8-8D0860670555}" srcOrd="2" destOrd="0" presId="urn:microsoft.com/office/officeart/2005/8/layout/gear1"/>
    <dgm:cxn modelId="{398BEC6D-66D5-CD41-93F7-36D109EE4E2B}" type="presOf" srcId="{BEB38DDD-3F69-0546-AF46-5D55A9C00B9C}" destId="{56A9AF62-C99B-AB4B-9EFE-EFC0F2C14D46}" srcOrd="0" destOrd="0" presId="urn:microsoft.com/office/officeart/2005/8/layout/gear1"/>
    <dgm:cxn modelId="{0409F58A-6F86-E34F-927F-A1F16C43749A}" type="presOf" srcId="{E3B47360-A726-F447-B5A8-C4F7084E0858}" destId="{7FC8E5E7-8AB7-2849-8EFE-8D5EB2E2A9AC}" srcOrd="0" destOrd="0" presId="urn:microsoft.com/office/officeart/2005/8/layout/gear1"/>
    <dgm:cxn modelId="{CAEBECF4-5046-A446-901C-20DFD20437DD}" type="presOf" srcId="{BEB38DDD-3F69-0546-AF46-5D55A9C00B9C}" destId="{BB7FBA9B-CA49-074C-AABB-C911AE81663F}" srcOrd="2" destOrd="0" presId="urn:microsoft.com/office/officeart/2005/8/layout/gear1"/>
    <dgm:cxn modelId="{FCA11758-A6AD-4841-AC02-C92AF2F0AF52}" type="presParOf" srcId="{7FC8E5E7-8AB7-2849-8EFE-8D5EB2E2A9AC}" destId="{249E79A5-E4E9-104C-9ECE-53D3CCED0ED7}" srcOrd="0" destOrd="0" presId="urn:microsoft.com/office/officeart/2005/8/layout/gear1"/>
    <dgm:cxn modelId="{D59DDE57-2D55-024D-9F6F-2C1926D723B7}" type="presParOf" srcId="{7FC8E5E7-8AB7-2849-8EFE-8D5EB2E2A9AC}" destId="{478C119F-C6B0-B240-B344-931BE00A1488}" srcOrd="1" destOrd="0" presId="urn:microsoft.com/office/officeart/2005/8/layout/gear1"/>
    <dgm:cxn modelId="{31D910B6-DE8E-2D46-961B-FABBE94EABDC}" type="presParOf" srcId="{7FC8E5E7-8AB7-2849-8EFE-8D5EB2E2A9AC}" destId="{EEB444E7-A5D4-C74C-9BBE-4818C106178C}" srcOrd="2" destOrd="0" presId="urn:microsoft.com/office/officeart/2005/8/layout/gear1"/>
    <dgm:cxn modelId="{41D21F8E-EC5A-3846-A86E-1193D7BBBBE3}" type="presParOf" srcId="{7FC8E5E7-8AB7-2849-8EFE-8D5EB2E2A9AC}" destId="{374606FA-BAB1-1A41-9720-3F5F69706F53}" srcOrd="3" destOrd="0" presId="urn:microsoft.com/office/officeart/2005/8/layout/gear1"/>
    <dgm:cxn modelId="{1960EEF2-B6A6-2747-ABE2-D03FEDE2A208}" type="presParOf" srcId="{7FC8E5E7-8AB7-2849-8EFE-8D5EB2E2A9AC}" destId="{5C91A044-45F2-8E48-943C-FF284A8480C3}" srcOrd="4" destOrd="0" presId="urn:microsoft.com/office/officeart/2005/8/layout/gear1"/>
    <dgm:cxn modelId="{FFCBA832-69B2-A548-A5F3-0AD85065EA33}" type="presParOf" srcId="{7FC8E5E7-8AB7-2849-8EFE-8D5EB2E2A9AC}" destId="{8863BF54-6CA0-0C4A-A6A8-8D0860670555}" srcOrd="5" destOrd="0" presId="urn:microsoft.com/office/officeart/2005/8/layout/gear1"/>
    <dgm:cxn modelId="{62D2E5C4-BC45-3F47-BED2-B5CD53ED76FF}" type="presParOf" srcId="{7FC8E5E7-8AB7-2849-8EFE-8D5EB2E2A9AC}" destId="{56A9AF62-C99B-AB4B-9EFE-EFC0F2C14D46}" srcOrd="6" destOrd="0" presId="urn:microsoft.com/office/officeart/2005/8/layout/gear1"/>
    <dgm:cxn modelId="{557A565A-3DFC-504B-896B-429748F67002}" type="presParOf" srcId="{7FC8E5E7-8AB7-2849-8EFE-8D5EB2E2A9AC}" destId="{F4847FC2-E847-0943-9E1E-75C524B00253}" srcOrd="7" destOrd="0" presId="urn:microsoft.com/office/officeart/2005/8/layout/gear1"/>
    <dgm:cxn modelId="{FA5F30F5-199B-FB42-85F6-069DC602240D}" type="presParOf" srcId="{7FC8E5E7-8AB7-2849-8EFE-8D5EB2E2A9AC}" destId="{BB7FBA9B-CA49-074C-AABB-C911AE81663F}" srcOrd="8" destOrd="0" presId="urn:microsoft.com/office/officeart/2005/8/layout/gear1"/>
    <dgm:cxn modelId="{19674C8C-9BFB-A94E-8874-D33720A64D5C}" type="presParOf" srcId="{7FC8E5E7-8AB7-2849-8EFE-8D5EB2E2A9AC}" destId="{08258ACE-4339-C747-883F-60B08EA509DA}" srcOrd="9" destOrd="0" presId="urn:microsoft.com/office/officeart/2005/8/layout/gear1"/>
    <dgm:cxn modelId="{09E6BFA0-FAAF-4045-A2B4-A34C62ECE2F0}" type="presParOf" srcId="{7FC8E5E7-8AB7-2849-8EFE-8D5EB2E2A9AC}" destId="{A4FA1DF5-63C2-094B-91B7-78D412D60E37}" srcOrd="10" destOrd="0" presId="urn:microsoft.com/office/officeart/2005/8/layout/gear1"/>
    <dgm:cxn modelId="{112E3F21-6D1C-8B45-A0DE-8255C7B571DB}" type="presParOf" srcId="{7FC8E5E7-8AB7-2849-8EFE-8D5EB2E2A9AC}" destId="{A06D7487-32B8-4C4C-8F75-DB44469D696A}" srcOrd="11" destOrd="0" presId="urn:microsoft.com/office/officeart/2005/8/layout/gear1"/>
    <dgm:cxn modelId="{0095EBEC-90B9-2946-95A1-2B70D4EBD771}" type="presParOf" srcId="{7FC8E5E7-8AB7-2849-8EFE-8D5EB2E2A9AC}" destId="{10430DB7-2FE9-A741-96E5-39BA04283AD5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16B0E-7196-1745-9A99-D2201B3F02C3}" type="doc">
      <dgm:prSet loTypeId="urn:microsoft.com/office/officeart/2005/8/layout/lProcess2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818D7-CCA6-4E4C-B64D-77BB65E685DE}">
      <dgm:prSet phldrT="[Text]" custT="1"/>
      <dgm:spPr>
        <a:solidFill>
          <a:srgbClr val="ABC3D0">
            <a:alpha val="68000"/>
          </a:srgbClr>
        </a:solidFill>
      </dgm:spPr>
      <dgm:t>
        <a:bodyPr/>
        <a:lstStyle/>
        <a:p>
          <a:r>
            <a:rPr lang="en-GB" sz="2400" b="1" u="none" dirty="0" smtClean="0">
              <a:solidFill>
                <a:srgbClr val="00437A"/>
              </a:solidFill>
              <a:latin typeface="+mj-lt"/>
            </a:rPr>
            <a:t>INTELLIGENCE</a:t>
          </a:r>
          <a:endParaRPr lang="en-US" sz="2400" b="1" u="none" dirty="0">
            <a:solidFill>
              <a:srgbClr val="00437A"/>
            </a:solidFill>
            <a:latin typeface="+mj-lt"/>
          </a:endParaRPr>
        </a:p>
      </dgm:t>
    </dgm:pt>
    <dgm:pt modelId="{15FEC86C-7106-A848-90A9-7B934C88B72F}" type="parTrans" cxnId="{CB839439-F187-8A4F-94B7-B15632E0E1FD}">
      <dgm:prSet/>
      <dgm:spPr/>
      <dgm:t>
        <a:bodyPr/>
        <a:lstStyle/>
        <a:p>
          <a:endParaRPr lang="en-US"/>
        </a:p>
      </dgm:t>
    </dgm:pt>
    <dgm:pt modelId="{14B62862-BF75-A841-B826-C8623EA9784F}" type="sibTrans" cxnId="{CB839439-F187-8A4F-94B7-B15632E0E1FD}">
      <dgm:prSet/>
      <dgm:spPr/>
      <dgm:t>
        <a:bodyPr/>
        <a:lstStyle/>
        <a:p>
          <a:endParaRPr lang="en-US"/>
        </a:p>
      </dgm:t>
    </dgm:pt>
    <dgm:pt modelId="{87250B0E-5621-874B-99CD-97D736EEBE1B}">
      <dgm:prSet phldrT="[Text]"/>
      <dgm:spPr>
        <a:solidFill>
          <a:srgbClr val="00437A"/>
        </a:solidFill>
      </dgm:spPr>
      <dgm:t>
        <a:bodyPr/>
        <a:lstStyle/>
        <a:p>
          <a:r>
            <a:rPr lang="en-US" b="1" i="0" dirty="0" smtClean="0">
              <a:solidFill>
                <a:srgbClr val="D3CAC7"/>
              </a:solidFill>
            </a:rPr>
            <a:t>TREND ANALYSIS</a:t>
          </a:r>
          <a:endParaRPr lang="en-US" b="1" i="0" dirty="0">
            <a:solidFill>
              <a:srgbClr val="D3CAC7"/>
            </a:solidFill>
          </a:endParaRPr>
        </a:p>
      </dgm:t>
    </dgm:pt>
    <dgm:pt modelId="{77BAFD29-94A2-5F47-944B-43951E64F927}" type="parTrans" cxnId="{028F8EAC-070A-2441-84CC-CC0F195174D1}">
      <dgm:prSet/>
      <dgm:spPr/>
      <dgm:t>
        <a:bodyPr/>
        <a:lstStyle/>
        <a:p>
          <a:endParaRPr lang="en-US"/>
        </a:p>
      </dgm:t>
    </dgm:pt>
    <dgm:pt modelId="{11906049-097D-3347-8A9E-633CE3A84765}" type="sibTrans" cxnId="{028F8EAC-070A-2441-84CC-CC0F195174D1}">
      <dgm:prSet/>
      <dgm:spPr/>
      <dgm:t>
        <a:bodyPr/>
        <a:lstStyle/>
        <a:p>
          <a:endParaRPr lang="en-US"/>
        </a:p>
      </dgm:t>
    </dgm:pt>
    <dgm:pt modelId="{36C0B66E-2688-2C47-B990-C363CDE2794C}">
      <dgm:prSet phldrT="[Text]"/>
      <dgm:spPr>
        <a:solidFill>
          <a:srgbClr val="00437A"/>
        </a:solidFill>
      </dgm:spPr>
      <dgm:t>
        <a:bodyPr/>
        <a:lstStyle/>
        <a:p>
          <a:r>
            <a:rPr lang="en-US" b="1" i="0" dirty="0" smtClean="0">
              <a:solidFill>
                <a:srgbClr val="D3CAC7"/>
              </a:solidFill>
            </a:rPr>
            <a:t>INTELLIGENCE</a:t>
          </a:r>
          <a:endParaRPr lang="en-US" b="1" i="0" dirty="0">
            <a:solidFill>
              <a:srgbClr val="D3CAC7"/>
            </a:solidFill>
          </a:endParaRPr>
        </a:p>
      </dgm:t>
    </dgm:pt>
    <dgm:pt modelId="{BAFC62FA-4E21-554E-91BF-EE9AB4FC8014}" type="parTrans" cxnId="{9C93E422-B3BC-BA42-BB09-2D97511FBB4A}">
      <dgm:prSet/>
      <dgm:spPr/>
      <dgm:t>
        <a:bodyPr/>
        <a:lstStyle/>
        <a:p>
          <a:endParaRPr lang="en-US"/>
        </a:p>
      </dgm:t>
    </dgm:pt>
    <dgm:pt modelId="{87CD9AEA-5DC7-314D-8693-EF2DE5ADAD39}" type="sibTrans" cxnId="{9C93E422-B3BC-BA42-BB09-2D97511FBB4A}">
      <dgm:prSet/>
      <dgm:spPr/>
      <dgm:t>
        <a:bodyPr/>
        <a:lstStyle/>
        <a:p>
          <a:endParaRPr lang="en-US"/>
        </a:p>
      </dgm:t>
    </dgm:pt>
    <dgm:pt modelId="{0D32A303-09F1-874C-AE6E-CD921FC01A69}">
      <dgm:prSet phldrT="[Text]" custT="1"/>
      <dgm:spPr>
        <a:solidFill>
          <a:srgbClr val="ABC3D0">
            <a:alpha val="68000"/>
          </a:srgbClr>
        </a:solidFill>
      </dgm:spPr>
      <dgm:t>
        <a:bodyPr/>
        <a:lstStyle/>
        <a:p>
          <a:r>
            <a:rPr lang="en-US" sz="2400" b="1" u="none" dirty="0" smtClean="0">
              <a:solidFill>
                <a:srgbClr val="00437A"/>
              </a:solidFill>
              <a:latin typeface="+mj-lt"/>
            </a:rPr>
            <a:t>ACTION</a:t>
          </a:r>
          <a:endParaRPr lang="en-US" sz="2400" b="1" u="none" dirty="0">
            <a:solidFill>
              <a:srgbClr val="00437A"/>
            </a:solidFill>
            <a:latin typeface="+mj-lt"/>
          </a:endParaRPr>
        </a:p>
      </dgm:t>
    </dgm:pt>
    <dgm:pt modelId="{EE7F6196-E141-324D-89FB-F2E4E37BECE1}" type="parTrans" cxnId="{86549DAB-78E1-D241-8F79-5EC2A92FE443}">
      <dgm:prSet/>
      <dgm:spPr/>
      <dgm:t>
        <a:bodyPr/>
        <a:lstStyle/>
        <a:p>
          <a:endParaRPr lang="en-US"/>
        </a:p>
      </dgm:t>
    </dgm:pt>
    <dgm:pt modelId="{86195C83-98E2-FB47-961A-8571D40FEBA4}" type="sibTrans" cxnId="{86549DAB-78E1-D241-8F79-5EC2A92FE443}">
      <dgm:prSet/>
      <dgm:spPr/>
      <dgm:t>
        <a:bodyPr/>
        <a:lstStyle/>
        <a:p>
          <a:endParaRPr lang="en-US"/>
        </a:p>
      </dgm:t>
    </dgm:pt>
    <dgm:pt modelId="{860DE40F-CBB0-8742-85E1-9E1AF390B68A}">
      <dgm:prSet phldrT="[Text]"/>
      <dgm:spPr>
        <a:solidFill>
          <a:srgbClr val="00437A"/>
        </a:solidFill>
      </dgm:spPr>
      <dgm:t>
        <a:bodyPr/>
        <a:lstStyle/>
        <a:p>
          <a:r>
            <a:rPr lang="en-GB" b="1" i="0" dirty="0" smtClean="0">
              <a:solidFill>
                <a:srgbClr val="D3CAC7"/>
              </a:solidFill>
            </a:rPr>
            <a:t>EVIDENCE COLLECTION</a:t>
          </a:r>
          <a:endParaRPr lang="en-US" b="1" i="0" dirty="0">
            <a:solidFill>
              <a:srgbClr val="D3CAC7"/>
            </a:solidFill>
          </a:endParaRPr>
        </a:p>
      </dgm:t>
    </dgm:pt>
    <dgm:pt modelId="{44BDFB33-B3C9-A14A-AAF2-66647FD26510}" type="parTrans" cxnId="{40F838F0-17B4-9448-81F5-D2FE5FE4A873}">
      <dgm:prSet/>
      <dgm:spPr/>
      <dgm:t>
        <a:bodyPr/>
        <a:lstStyle/>
        <a:p>
          <a:endParaRPr lang="en-US"/>
        </a:p>
      </dgm:t>
    </dgm:pt>
    <dgm:pt modelId="{7370F2E9-22E3-4D4A-976C-FEFC196207CC}" type="sibTrans" cxnId="{40F838F0-17B4-9448-81F5-D2FE5FE4A873}">
      <dgm:prSet/>
      <dgm:spPr/>
      <dgm:t>
        <a:bodyPr/>
        <a:lstStyle/>
        <a:p>
          <a:endParaRPr lang="en-US"/>
        </a:p>
      </dgm:t>
    </dgm:pt>
    <dgm:pt modelId="{DD30FABB-2F9E-FD48-AEBB-8789F42B700C}">
      <dgm:prSet/>
      <dgm:spPr>
        <a:solidFill>
          <a:srgbClr val="00437A"/>
        </a:solidFill>
      </dgm:spPr>
      <dgm:t>
        <a:bodyPr/>
        <a:lstStyle/>
        <a:p>
          <a:r>
            <a:rPr lang="en-GB" b="1" i="0" dirty="0" smtClean="0">
              <a:solidFill>
                <a:srgbClr val="D3CAC7"/>
              </a:solidFill>
            </a:rPr>
            <a:t>COORDINATION</a:t>
          </a:r>
          <a:endParaRPr lang="en-US" b="1" i="0" dirty="0">
            <a:solidFill>
              <a:srgbClr val="D3CAC7"/>
            </a:solidFill>
          </a:endParaRPr>
        </a:p>
      </dgm:t>
    </dgm:pt>
    <dgm:pt modelId="{4BDAF171-42D0-1044-8A7B-E979C00C8DAF}" type="parTrans" cxnId="{61D1F234-3871-9A47-AE51-BBDD7EB23712}">
      <dgm:prSet/>
      <dgm:spPr/>
      <dgm:t>
        <a:bodyPr/>
        <a:lstStyle/>
        <a:p>
          <a:endParaRPr lang="en-US"/>
        </a:p>
      </dgm:t>
    </dgm:pt>
    <dgm:pt modelId="{5C2D1561-AC6D-CD47-8FE8-1D33D239373B}" type="sibTrans" cxnId="{61D1F234-3871-9A47-AE51-BBDD7EB23712}">
      <dgm:prSet/>
      <dgm:spPr/>
      <dgm:t>
        <a:bodyPr/>
        <a:lstStyle/>
        <a:p>
          <a:endParaRPr lang="en-US"/>
        </a:p>
      </dgm:t>
    </dgm:pt>
    <dgm:pt modelId="{723BEC81-9697-2741-A367-B8D24ACF6B55}">
      <dgm:prSet/>
      <dgm:spPr>
        <a:solidFill>
          <a:srgbClr val="00437A"/>
        </a:solidFill>
      </dgm:spPr>
      <dgm:t>
        <a:bodyPr/>
        <a:lstStyle/>
        <a:p>
          <a:r>
            <a:rPr lang="en-GB" b="1" i="0" dirty="0" smtClean="0">
              <a:solidFill>
                <a:srgbClr val="D3CAC7"/>
              </a:solidFill>
            </a:rPr>
            <a:t>INVESTIGATION SUPPORT</a:t>
          </a:r>
          <a:endParaRPr lang="en-US" b="1" i="0" dirty="0">
            <a:solidFill>
              <a:srgbClr val="D3CAC7"/>
            </a:solidFill>
          </a:endParaRPr>
        </a:p>
      </dgm:t>
    </dgm:pt>
    <dgm:pt modelId="{167F422C-B84D-244F-81B3-7DD9670A7948}" type="parTrans" cxnId="{8E685C66-5367-E547-99FC-874813C30FDA}">
      <dgm:prSet/>
      <dgm:spPr/>
      <dgm:t>
        <a:bodyPr/>
        <a:lstStyle/>
        <a:p>
          <a:endParaRPr lang="en-US"/>
        </a:p>
      </dgm:t>
    </dgm:pt>
    <dgm:pt modelId="{2DEC75BB-F895-6A46-99A9-8E16AD4B95B0}" type="sibTrans" cxnId="{8E685C66-5367-E547-99FC-874813C30FDA}">
      <dgm:prSet/>
      <dgm:spPr/>
      <dgm:t>
        <a:bodyPr/>
        <a:lstStyle/>
        <a:p>
          <a:endParaRPr lang="en-US"/>
        </a:p>
      </dgm:t>
    </dgm:pt>
    <dgm:pt modelId="{15199F0D-E9B8-0441-BF25-9D3767B2E7DD}">
      <dgm:prSet/>
      <dgm:spPr>
        <a:solidFill>
          <a:srgbClr val="00437A"/>
        </a:solidFill>
      </dgm:spPr>
      <dgm:t>
        <a:bodyPr/>
        <a:lstStyle/>
        <a:p>
          <a:r>
            <a:rPr lang="en-US" b="1" i="0" dirty="0" smtClean="0">
              <a:solidFill>
                <a:srgbClr val="D3CAC7"/>
              </a:solidFill>
            </a:rPr>
            <a:t>REPORT/ALERT</a:t>
          </a:r>
          <a:endParaRPr lang="en-US" b="1" i="0" dirty="0">
            <a:solidFill>
              <a:srgbClr val="D3CAC7"/>
            </a:solidFill>
          </a:endParaRPr>
        </a:p>
      </dgm:t>
    </dgm:pt>
    <dgm:pt modelId="{7CF3C0A3-1787-384A-AEB4-C7089755FAF4}" type="parTrans" cxnId="{E69366CD-D942-1044-9226-87E24DD0DE12}">
      <dgm:prSet/>
      <dgm:spPr/>
      <dgm:t>
        <a:bodyPr/>
        <a:lstStyle/>
        <a:p>
          <a:endParaRPr lang="en-US"/>
        </a:p>
      </dgm:t>
    </dgm:pt>
    <dgm:pt modelId="{A7A1A17E-755D-3C48-97A5-C8C319B01EEF}" type="sibTrans" cxnId="{E69366CD-D942-1044-9226-87E24DD0DE12}">
      <dgm:prSet/>
      <dgm:spPr/>
      <dgm:t>
        <a:bodyPr/>
        <a:lstStyle/>
        <a:p>
          <a:endParaRPr lang="en-US"/>
        </a:p>
      </dgm:t>
    </dgm:pt>
    <dgm:pt modelId="{189D7B1D-3F89-4DDC-8BB2-06EA97CE64AE}">
      <dgm:prSet phldrT="[Text]"/>
      <dgm:spPr>
        <a:solidFill>
          <a:srgbClr val="00437A"/>
        </a:solidFill>
      </dgm:spPr>
      <dgm:t>
        <a:bodyPr/>
        <a:lstStyle/>
        <a:p>
          <a:r>
            <a:rPr lang="en-GB" b="1" i="0" dirty="0" smtClean="0">
              <a:solidFill>
                <a:srgbClr val="D3CAC7"/>
              </a:solidFill>
            </a:rPr>
            <a:t>MONITORING</a:t>
          </a:r>
          <a:endParaRPr lang="en-US" b="1" i="0" dirty="0">
            <a:solidFill>
              <a:srgbClr val="D3CAC7"/>
            </a:solidFill>
          </a:endParaRPr>
        </a:p>
      </dgm:t>
    </dgm:pt>
    <dgm:pt modelId="{FF61C4B2-9527-4DF5-9C9A-3962E250BEEF}" type="parTrans" cxnId="{0421DC37-4204-4B02-9768-B7763A63080C}">
      <dgm:prSet/>
      <dgm:spPr/>
      <dgm:t>
        <a:bodyPr/>
        <a:lstStyle/>
        <a:p>
          <a:endParaRPr lang="en-US"/>
        </a:p>
      </dgm:t>
    </dgm:pt>
    <dgm:pt modelId="{ADAAE893-A87A-4C3E-98FC-CB7FE0B0DDCB}" type="sibTrans" cxnId="{0421DC37-4204-4B02-9768-B7763A63080C}">
      <dgm:prSet/>
      <dgm:spPr/>
      <dgm:t>
        <a:bodyPr/>
        <a:lstStyle/>
        <a:p>
          <a:endParaRPr lang="en-US"/>
        </a:p>
      </dgm:t>
    </dgm:pt>
    <dgm:pt modelId="{4629E632-9BB6-41F9-A521-BC852F31BF70}">
      <dgm:prSet phldrT="[Text]"/>
      <dgm:spPr>
        <a:solidFill>
          <a:srgbClr val="00437A"/>
        </a:solidFill>
      </dgm:spPr>
      <dgm:t>
        <a:bodyPr/>
        <a:lstStyle/>
        <a:p>
          <a:r>
            <a:rPr lang="en-GB" b="1" i="0" dirty="0" smtClean="0">
              <a:solidFill>
                <a:srgbClr val="D3CAC7"/>
              </a:solidFill>
            </a:rPr>
            <a:t>CRIME CASE ANALYSIS</a:t>
          </a:r>
          <a:endParaRPr lang="en-US" b="1" i="0" dirty="0">
            <a:solidFill>
              <a:srgbClr val="D3CAC7"/>
            </a:solidFill>
          </a:endParaRPr>
        </a:p>
      </dgm:t>
    </dgm:pt>
    <dgm:pt modelId="{893D25BC-AE92-4FA6-A0D9-5EF2A2DDFB3F}" type="parTrans" cxnId="{9A547D29-CB0A-4CDC-836C-466F8DD86300}">
      <dgm:prSet/>
      <dgm:spPr/>
      <dgm:t>
        <a:bodyPr/>
        <a:lstStyle/>
        <a:p>
          <a:endParaRPr lang="en-US"/>
        </a:p>
      </dgm:t>
    </dgm:pt>
    <dgm:pt modelId="{A43D5557-1139-48AB-B11B-1995637F95F7}" type="sibTrans" cxnId="{9A547D29-CB0A-4CDC-836C-466F8DD86300}">
      <dgm:prSet/>
      <dgm:spPr/>
      <dgm:t>
        <a:bodyPr/>
        <a:lstStyle/>
        <a:p>
          <a:endParaRPr lang="en-US"/>
        </a:p>
      </dgm:t>
    </dgm:pt>
    <dgm:pt modelId="{6684C08D-9B97-E04A-A3BE-BA6125BC81B0}" type="pres">
      <dgm:prSet presAssocID="{85716B0E-7196-1745-9A99-D2201B3F02C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3C2724-87FB-4A4A-B977-21D1F4E72D80}" type="pres">
      <dgm:prSet presAssocID="{DC1818D7-CCA6-4E4C-B64D-77BB65E685DE}" presName="compNode" presStyleCnt="0"/>
      <dgm:spPr/>
      <dgm:t>
        <a:bodyPr/>
        <a:lstStyle/>
        <a:p>
          <a:endParaRPr lang="en-US"/>
        </a:p>
      </dgm:t>
    </dgm:pt>
    <dgm:pt modelId="{F15E64FA-E452-F644-A5EC-94EC75751D5E}" type="pres">
      <dgm:prSet presAssocID="{DC1818D7-CCA6-4E4C-B64D-77BB65E685DE}" presName="aNode" presStyleLbl="bgShp" presStyleIdx="0" presStyleCnt="2" custScaleX="34969" custLinFactNeighborX="-8340"/>
      <dgm:spPr/>
      <dgm:t>
        <a:bodyPr/>
        <a:lstStyle/>
        <a:p>
          <a:endParaRPr lang="en-US"/>
        </a:p>
      </dgm:t>
    </dgm:pt>
    <dgm:pt modelId="{6CCE9341-1FE0-C24A-8F53-4A53EF978C73}" type="pres">
      <dgm:prSet presAssocID="{DC1818D7-CCA6-4E4C-B64D-77BB65E685DE}" presName="textNode" presStyleLbl="bgShp" presStyleIdx="0" presStyleCnt="2"/>
      <dgm:spPr/>
      <dgm:t>
        <a:bodyPr/>
        <a:lstStyle/>
        <a:p>
          <a:endParaRPr lang="en-US"/>
        </a:p>
      </dgm:t>
    </dgm:pt>
    <dgm:pt modelId="{FE4A71CC-2B4F-DB46-862E-1790988F9DEF}" type="pres">
      <dgm:prSet presAssocID="{DC1818D7-CCA6-4E4C-B64D-77BB65E685DE}" presName="compChildNode" presStyleCnt="0"/>
      <dgm:spPr/>
      <dgm:t>
        <a:bodyPr/>
        <a:lstStyle/>
        <a:p>
          <a:endParaRPr lang="en-US"/>
        </a:p>
      </dgm:t>
    </dgm:pt>
    <dgm:pt modelId="{7D770AC9-6042-3245-B06B-51457D9841DA}" type="pres">
      <dgm:prSet presAssocID="{DC1818D7-CCA6-4E4C-B64D-77BB65E685DE}" presName="theInnerList" presStyleCnt="0"/>
      <dgm:spPr/>
      <dgm:t>
        <a:bodyPr/>
        <a:lstStyle/>
        <a:p>
          <a:endParaRPr lang="en-US"/>
        </a:p>
      </dgm:t>
    </dgm:pt>
    <dgm:pt modelId="{8C8DE712-BD09-4626-91CC-73861A96CFFC}" type="pres">
      <dgm:prSet presAssocID="{189D7B1D-3F89-4DDC-8BB2-06EA97CE64AE}" presName="childNode" presStyleLbl="node1" presStyleIdx="0" presStyleCnt="8" custScaleX="40603" custScaleY="58392" custLinFactNeighborX="-10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44479-AC68-4CA7-B0FE-5CCFDA6038B2}" type="pres">
      <dgm:prSet presAssocID="{189D7B1D-3F89-4DDC-8BB2-06EA97CE64AE}" presName="aSpace2" presStyleCnt="0"/>
      <dgm:spPr/>
      <dgm:t>
        <a:bodyPr/>
        <a:lstStyle/>
        <a:p>
          <a:endParaRPr lang="en-US"/>
        </a:p>
      </dgm:t>
    </dgm:pt>
    <dgm:pt modelId="{FE959437-E78E-BD4B-AEC3-715781D80AE6}" type="pres">
      <dgm:prSet presAssocID="{87250B0E-5621-874B-99CD-97D736EEBE1B}" presName="childNode" presStyleLbl="node1" presStyleIdx="1" presStyleCnt="8" custScaleX="40603" custScaleY="58392" custLinFactNeighborX="-10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07980-E4CF-7A46-9707-3B083AF94DBC}" type="pres">
      <dgm:prSet presAssocID="{87250B0E-5621-874B-99CD-97D736EEBE1B}" presName="aSpace2" presStyleCnt="0"/>
      <dgm:spPr/>
      <dgm:t>
        <a:bodyPr/>
        <a:lstStyle/>
        <a:p>
          <a:endParaRPr lang="en-US"/>
        </a:p>
      </dgm:t>
    </dgm:pt>
    <dgm:pt modelId="{04811954-CA38-264A-8049-A55FDDA0681B}" type="pres">
      <dgm:prSet presAssocID="{36C0B66E-2688-2C47-B990-C363CDE2794C}" presName="childNode" presStyleLbl="node1" presStyleIdx="2" presStyleCnt="8" custScaleX="40603" custScaleY="58392" custLinFactNeighborX="-10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952B1-6CE2-E447-BBA6-9B3EDF1983B5}" type="pres">
      <dgm:prSet presAssocID="{36C0B66E-2688-2C47-B990-C363CDE2794C}" presName="aSpace2" presStyleCnt="0"/>
      <dgm:spPr/>
      <dgm:t>
        <a:bodyPr/>
        <a:lstStyle/>
        <a:p>
          <a:endParaRPr lang="en-US"/>
        </a:p>
      </dgm:t>
    </dgm:pt>
    <dgm:pt modelId="{2B6830B0-7020-1641-85DF-90C269A3D653}" type="pres">
      <dgm:prSet presAssocID="{15199F0D-E9B8-0441-BF25-9D3767B2E7DD}" presName="childNode" presStyleLbl="node1" presStyleIdx="3" presStyleCnt="8" custScaleX="40603" custScaleY="58392" custLinFactNeighborX="-10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8B9A6-A7C2-B046-BA68-BEDA2B5F921C}" type="pres">
      <dgm:prSet presAssocID="{DC1818D7-CCA6-4E4C-B64D-77BB65E685DE}" presName="aSpace" presStyleCnt="0"/>
      <dgm:spPr/>
      <dgm:t>
        <a:bodyPr/>
        <a:lstStyle/>
        <a:p>
          <a:endParaRPr lang="en-US"/>
        </a:p>
      </dgm:t>
    </dgm:pt>
    <dgm:pt modelId="{5426900E-E174-004B-B232-8601E5AA97DE}" type="pres">
      <dgm:prSet presAssocID="{0D32A303-09F1-874C-AE6E-CD921FC01A69}" presName="compNode" presStyleCnt="0"/>
      <dgm:spPr/>
      <dgm:t>
        <a:bodyPr/>
        <a:lstStyle/>
        <a:p>
          <a:endParaRPr lang="en-US"/>
        </a:p>
      </dgm:t>
    </dgm:pt>
    <dgm:pt modelId="{75DA8F05-2215-504B-B790-7A597F75290D}" type="pres">
      <dgm:prSet presAssocID="{0D32A303-09F1-874C-AE6E-CD921FC01A69}" presName="aNode" presStyleLbl="bgShp" presStyleIdx="1" presStyleCnt="2" custScaleX="34969" custLinFactNeighborX="-3751"/>
      <dgm:spPr/>
      <dgm:t>
        <a:bodyPr/>
        <a:lstStyle/>
        <a:p>
          <a:endParaRPr lang="en-US"/>
        </a:p>
      </dgm:t>
    </dgm:pt>
    <dgm:pt modelId="{95DC9846-7EF1-0348-94E1-224CB04413D9}" type="pres">
      <dgm:prSet presAssocID="{0D32A303-09F1-874C-AE6E-CD921FC01A69}" presName="textNode" presStyleLbl="bgShp" presStyleIdx="1" presStyleCnt="2"/>
      <dgm:spPr/>
      <dgm:t>
        <a:bodyPr/>
        <a:lstStyle/>
        <a:p>
          <a:endParaRPr lang="en-US"/>
        </a:p>
      </dgm:t>
    </dgm:pt>
    <dgm:pt modelId="{7779D15A-756E-6F4C-A297-052BE42A5CC0}" type="pres">
      <dgm:prSet presAssocID="{0D32A303-09F1-874C-AE6E-CD921FC01A69}" presName="compChildNode" presStyleCnt="0"/>
      <dgm:spPr/>
      <dgm:t>
        <a:bodyPr/>
        <a:lstStyle/>
        <a:p>
          <a:endParaRPr lang="en-US"/>
        </a:p>
      </dgm:t>
    </dgm:pt>
    <dgm:pt modelId="{27010111-83E9-6040-AF86-08A721AD42AE}" type="pres">
      <dgm:prSet presAssocID="{0D32A303-09F1-874C-AE6E-CD921FC01A69}" presName="theInnerList" presStyleCnt="0"/>
      <dgm:spPr/>
      <dgm:t>
        <a:bodyPr/>
        <a:lstStyle/>
        <a:p>
          <a:endParaRPr lang="en-US"/>
        </a:p>
      </dgm:t>
    </dgm:pt>
    <dgm:pt modelId="{03C85653-83BF-4F82-AF02-CDE0A120F8E5}" type="pres">
      <dgm:prSet presAssocID="{4629E632-9BB6-41F9-A521-BC852F31BF70}" presName="childNode" presStyleLbl="node1" presStyleIdx="4" presStyleCnt="8" custScaleX="40603" custScaleY="58392" custLinFactNeighborX="-4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A12D2F-AB41-41E0-8CD4-FF70108A071D}" type="pres">
      <dgm:prSet presAssocID="{4629E632-9BB6-41F9-A521-BC852F31BF70}" presName="aSpace2" presStyleCnt="0"/>
      <dgm:spPr/>
      <dgm:t>
        <a:bodyPr/>
        <a:lstStyle/>
        <a:p>
          <a:endParaRPr lang="en-US"/>
        </a:p>
      </dgm:t>
    </dgm:pt>
    <dgm:pt modelId="{BDC40BB5-389C-3644-8626-A46ABD60BD2A}" type="pres">
      <dgm:prSet presAssocID="{860DE40F-CBB0-8742-85E1-9E1AF390B68A}" presName="childNode" presStyleLbl="node1" presStyleIdx="5" presStyleCnt="8" custScaleX="40603" custScaleY="58392" custLinFactNeighborX="-4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F84972-213D-F54D-A4A5-A8F804ECE394}" type="pres">
      <dgm:prSet presAssocID="{860DE40F-CBB0-8742-85E1-9E1AF390B68A}" presName="aSpace2" presStyleCnt="0"/>
      <dgm:spPr/>
      <dgm:t>
        <a:bodyPr/>
        <a:lstStyle/>
        <a:p>
          <a:endParaRPr lang="en-US"/>
        </a:p>
      </dgm:t>
    </dgm:pt>
    <dgm:pt modelId="{C906B999-EC1C-FE4E-B51C-FB5E5B624DC7}" type="pres">
      <dgm:prSet presAssocID="{DD30FABB-2F9E-FD48-AEBB-8789F42B700C}" presName="childNode" presStyleLbl="node1" presStyleIdx="6" presStyleCnt="8" custScaleX="40603" custScaleY="58392" custLinFactNeighborX="-4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CF561-C0C2-F649-97C4-05DB3F543CE7}" type="pres">
      <dgm:prSet presAssocID="{DD30FABB-2F9E-FD48-AEBB-8789F42B700C}" presName="aSpace2" presStyleCnt="0"/>
      <dgm:spPr/>
      <dgm:t>
        <a:bodyPr/>
        <a:lstStyle/>
        <a:p>
          <a:endParaRPr lang="en-US"/>
        </a:p>
      </dgm:t>
    </dgm:pt>
    <dgm:pt modelId="{C7110EC4-309C-244E-96A5-74C598FEB43F}" type="pres">
      <dgm:prSet presAssocID="{723BEC81-9697-2741-A367-B8D24ACF6B55}" presName="childNode" presStyleLbl="node1" presStyleIdx="7" presStyleCnt="8" custScaleX="40603" custScaleY="58392" custLinFactNeighborX="-4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F76636-D169-4E65-820C-96541FA1BB54}" type="presOf" srcId="{860DE40F-CBB0-8742-85E1-9E1AF390B68A}" destId="{BDC40BB5-389C-3644-8626-A46ABD60BD2A}" srcOrd="0" destOrd="0" presId="urn:microsoft.com/office/officeart/2005/8/layout/lProcess2"/>
    <dgm:cxn modelId="{40F838F0-17B4-9448-81F5-D2FE5FE4A873}" srcId="{0D32A303-09F1-874C-AE6E-CD921FC01A69}" destId="{860DE40F-CBB0-8742-85E1-9E1AF390B68A}" srcOrd="1" destOrd="0" parTransId="{44BDFB33-B3C9-A14A-AAF2-66647FD26510}" sibTransId="{7370F2E9-22E3-4D4A-976C-FEFC196207CC}"/>
    <dgm:cxn modelId="{73C68A0E-BBA2-4155-B344-EE336DA4EA5F}" type="presOf" srcId="{DD30FABB-2F9E-FD48-AEBB-8789F42B700C}" destId="{C906B999-EC1C-FE4E-B51C-FB5E5B624DC7}" srcOrd="0" destOrd="0" presId="urn:microsoft.com/office/officeart/2005/8/layout/lProcess2"/>
    <dgm:cxn modelId="{028F8EAC-070A-2441-84CC-CC0F195174D1}" srcId="{DC1818D7-CCA6-4E4C-B64D-77BB65E685DE}" destId="{87250B0E-5621-874B-99CD-97D736EEBE1B}" srcOrd="1" destOrd="0" parTransId="{77BAFD29-94A2-5F47-944B-43951E64F927}" sibTransId="{11906049-097D-3347-8A9E-633CE3A84765}"/>
    <dgm:cxn modelId="{02A816E0-5B40-4C0A-B664-7BD210A512F1}" type="presOf" srcId="{DC1818D7-CCA6-4E4C-B64D-77BB65E685DE}" destId="{6CCE9341-1FE0-C24A-8F53-4A53EF978C73}" srcOrd="1" destOrd="0" presId="urn:microsoft.com/office/officeart/2005/8/layout/lProcess2"/>
    <dgm:cxn modelId="{9C93E422-B3BC-BA42-BB09-2D97511FBB4A}" srcId="{DC1818D7-CCA6-4E4C-B64D-77BB65E685DE}" destId="{36C0B66E-2688-2C47-B990-C363CDE2794C}" srcOrd="2" destOrd="0" parTransId="{BAFC62FA-4E21-554E-91BF-EE9AB4FC8014}" sibTransId="{87CD9AEA-5DC7-314D-8693-EF2DE5ADAD39}"/>
    <dgm:cxn modelId="{A8979568-4E97-42D4-841E-475C91A8A1F1}" type="presOf" srcId="{15199F0D-E9B8-0441-BF25-9D3767B2E7DD}" destId="{2B6830B0-7020-1641-85DF-90C269A3D653}" srcOrd="0" destOrd="0" presId="urn:microsoft.com/office/officeart/2005/8/layout/lProcess2"/>
    <dgm:cxn modelId="{61D1F234-3871-9A47-AE51-BBDD7EB23712}" srcId="{0D32A303-09F1-874C-AE6E-CD921FC01A69}" destId="{DD30FABB-2F9E-FD48-AEBB-8789F42B700C}" srcOrd="2" destOrd="0" parTransId="{4BDAF171-42D0-1044-8A7B-E979C00C8DAF}" sibTransId="{5C2D1561-AC6D-CD47-8FE8-1D33D239373B}"/>
    <dgm:cxn modelId="{E8C64696-49AE-4180-A8AA-AA5721E4D6BF}" type="presOf" srcId="{85716B0E-7196-1745-9A99-D2201B3F02C3}" destId="{6684C08D-9B97-E04A-A3BE-BA6125BC81B0}" srcOrd="0" destOrd="0" presId="urn:microsoft.com/office/officeart/2005/8/layout/lProcess2"/>
    <dgm:cxn modelId="{52455E71-759D-4F10-8C00-2420093FB41D}" type="presOf" srcId="{0D32A303-09F1-874C-AE6E-CD921FC01A69}" destId="{95DC9846-7EF1-0348-94E1-224CB04413D9}" srcOrd="1" destOrd="0" presId="urn:microsoft.com/office/officeart/2005/8/layout/lProcess2"/>
    <dgm:cxn modelId="{4631EDC0-3E47-4A73-9C18-D4552EDE2ADC}" type="presOf" srcId="{189D7B1D-3F89-4DDC-8BB2-06EA97CE64AE}" destId="{8C8DE712-BD09-4626-91CC-73861A96CFFC}" srcOrd="0" destOrd="0" presId="urn:microsoft.com/office/officeart/2005/8/layout/lProcess2"/>
    <dgm:cxn modelId="{86549DAB-78E1-D241-8F79-5EC2A92FE443}" srcId="{85716B0E-7196-1745-9A99-D2201B3F02C3}" destId="{0D32A303-09F1-874C-AE6E-CD921FC01A69}" srcOrd="1" destOrd="0" parTransId="{EE7F6196-E141-324D-89FB-F2E4E37BECE1}" sibTransId="{86195C83-98E2-FB47-961A-8571D40FEBA4}"/>
    <dgm:cxn modelId="{8E685C66-5367-E547-99FC-874813C30FDA}" srcId="{0D32A303-09F1-874C-AE6E-CD921FC01A69}" destId="{723BEC81-9697-2741-A367-B8D24ACF6B55}" srcOrd="3" destOrd="0" parTransId="{167F422C-B84D-244F-81B3-7DD9670A7948}" sibTransId="{2DEC75BB-F895-6A46-99A9-8E16AD4B95B0}"/>
    <dgm:cxn modelId="{F5FD906C-90A5-4EC4-BC7B-821CE792D98B}" type="presOf" srcId="{723BEC81-9697-2741-A367-B8D24ACF6B55}" destId="{C7110EC4-309C-244E-96A5-74C598FEB43F}" srcOrd="0" destOrd="0" presId="urn:microsoft.com/office/officeart/2005/8/layout/lProcess2"/>
    <dgm:cxn modelId="{6DA8D949-8767-4598-AF14-272A4185ACAC}" type="presOf" srcId="{DC1818D7-CCA6-4E4C-B64D-77BB65E685DE}" destId="{F15E64FA-E452-F644-A5EC-94EC75751D5E}" srcOrd="0" destOrd="0" presId="urn:microsoft.com/office/officeart/2005/8/layout/lProcess2"/>
    <dgm:cxn modelId="{F3C1B0F0-6EC7-495C-B65E-7FC1710328F7}" type="presOf" srcId="{4629E632-9BB6-41F9-A521-BC852F31BF70}" destId="{03C85653-83BF-4F82-AF02-CDE0A120F8E5}" srcOrd="0" destOrd="0" presId="urn:microsoft.com/office/officeart/2005/8/layout/lProcess2"/>
    <dgm:cxn modelId="{9A547D29-CB0A-4CDC-836C-466F8DD86300}" srcId="{0D32A303-09F1-874C-AE6E-CD921FC01A69}" destId="{4629E632-9BB6-41F9-A521-BC852F31BF70}" srcOrd="0" destOrd="0" parTransId="{893D25BC-AE92-4FA6-A0D9-5EF2A2DDFB3F}" sibTransId="{A43D5557-1139-48AB-B11B-1995637F95F7}"/>
    <dgm:cxn modelId="{0421DC37-4204-4B02-9768-B7763A63080C}" srcId="{DC1818D7-CCA6-4E4C-B64D-77BB65E685DE}" destId="{189D7B1D-3F89-4DDC-8BB2-06EA97CE64AE}" srcOrd="0" destOrd="0" parTransId="{FF61C4B2-9527-4DF5-9C9A-3962E250BEEF}" sibTransId="{ADAAE893-A87A-4C3E-98FC-CB7FE0B0DDCB}"/>
    <dgm:cxn modelId="{D6B26C8A-9184-4C2D-B85C-71794B4B795C}" type="presOf" srcId="{0D32A303-09F1-874C-AE6E-CD921FC01A69}" destId="{75DA8F05-2215-504B-B790-7A597F75290D}" srcOrd="0" destOrd="0" presId="urn:microsoft.com/office/officeart/2005/8/layout/lProcess2"/>
    <dgm:cxn modelId="{D82F4D77-4C88-479D-B946-4C3365E1DAF2}" type="presOf" srcId="{87250B0E-5621-874B-99CD-97D736EEBE1B}" destId="{FE959437-E78E-BD4B-AEC3-715781D80AE6}" srcOrd="0" destOrd="0" presId="urn:microsoft.com/office/officeart/2005/8/layout/lProcess2"/>
    <dgm:cxn modelId="{E69366CD-D942-1044-9226-87E24DD0DE12}" srcId="{DC1818D7-CCA6-4E4C-B64D-77BB65E685DE}" destId="{15199F0D-E9B8-0441-BF25-9D3767B2E7DD}" srcOrd="3" destOrd="0" parTransId="{7CF3C0A3-1787-384A-AEB4-C7089755FAF4}" sibTransId="{A7A1A17E-755D-3C48-97A5-C8C319B01EEF}"/>
    <dgm:cxn modelId="{CB839439-F187-8A4F-94B7-B15632E0E1FD}" srcId="{85716B0E-7196-1745-9A99-D2201B3F02C3}" destId="{DC1818D7-CCA6-4E4C-B64D-77BB65E685DE}" srcOrd="0" destOrd="0" parTransId="{15FEC86C-7106-A848-90A9-7B934C88B72F}" sibTransId="{14B62862-BF75-A841-B826-C8623EA9784F}"/>
    <dgm:cxn modelId="{9AC03D4D-49A3-4FE3-9057-AC167752D103}" type="presOf" srcId="{36C0B66E-2688-2C47-B990-C363CDE2794C}" destId="{04811954-CA38-264A-8049-A55FDDA0681B}" srcOrd="0" destOrd="0" presId="urn:microsoft.com/office/officeart/2005/8/layout/lProcess2"/>
    <dgm:cxn modelId="{E9AD3693-EB83-44E8-9AD9-03A12C380A02}" type="presParOf" srcId="{6684C08D-9B97-E04A-A3BE-BA6125BC81B0}" destId="{353C2724-87FB-4A4A-B977-21D1F4E72D80}" srcOrd="0" destOrd="0" presId="urn:microsoft.com/office/officeart/2005/8/layout/lProcess2"/>
    <dgm:cxn modelId="{6AC756E8-CF31-498A-9CAC-6AE9AF65CBDE}" type="presParOf" srcId="{353C2724-87FB-4A4A-B977-21D1F4E72D80}" destId="{F15E64FA-E452-F644-A5EC-94EC75751D5E}" srcOrd="0" destOrd="0" presId="urn:microsoft.com/office/officeart/2005/8/layout/lProcess2"/>
    <dgm:cxn modelId="{83B09A9D-5741-4EFA-9EEA-707F97199EA0}" type="presParOf" srcId="{353C2724-87FB-4A4A-B977-21D1F4E72D80}" destId="{6CCE9341-1FE0-C24A-8F53-4A53EF978C73}" srcOrd="1" destOrd="0" presId="urn:microsoft.com/office/officeart/2005/8/layout/lProcess2"/>
    <dgm:cxn modelId="{67636A5D-1CF0-492B-8E78-D0AC3C459B5D}" type="presParOf" srcId="{353C2724-87FB-4A4A-B977-21D1F4E72D80}" destId="{FE4A71CC-2B4F-DB46-862E-1790988F9DEF}" srcOrd="2" destOrd="0" presId="urn:microsoft.com/office/officeart/2005/8/layout/lProcess2"/>
    <dgm:cxn modelId="{909D4416-5B69-44C0-8577-A7637FB2DB44}" type="presParOf" srcId="{FE4A71CC-2B4F-DB46-862E-1790988F9DEF}" destId="{7D770AC9-6042-3245-B06B-51457D9841DA}" srcOrd="0" destOrd="0" presId="urn:microsoft.com/office/officeart/2005/8/layout/lProcess2"/>
    <dgm:cxn modelId="{1B3A7AF7-E0F7-4FF9-BEB6-EE08A784C4DC}" type="presParOf" srcId="{7D770AC9-6042-3245-B06B-51457D9841DA}" destId="{8C8DE712-BD09-4626-91CC-73861A96CFFC}" srcOrd="0" destOrd="0" presId="urn:microsoft.com/office/officeart/2005/8/layout/lProcess2"/>
    <dgm:cxn modelId="{4335D255-90F9-46E7-BBEE-D2002F95FAA9}" type="presParOf" srcId="{7D770AC9-6042-3245-B06B-51457D9841DA}" destId="{A5C44479-AC68-4CA7-B0FE-5CCFDA6038B2}" srcOrd="1" destOrd="0" presId="urn:microsoft.com/office/officeart/2005/8/layout/lProcess2"/>
    <dgm:cxn modelId="{FF783BD8-6C25-4156-A9E5-A88D2DF2D22A}" type="presParOf" srcId="{7D770AC9-6042-3245-B06B-51457D9841DA}" destId="{FE959437-E78E-BD4B-AEC3-715781D80AE6}" srcOrd="2" destOrd="0" presId="urn:microsoft.com/office/officeart/2005/8/layout/lProcess2"/>
    <dgm:cxn modelId="{1C72CCDA-DE35-4EEB-A550-D3FC861DD0C4}" type="presParOf" srcId="{7D770AC9-6042-3245-B06B-51457D9841DA}" destId="{BD707980-E4CF-7A46-9707-3B083AF94DBC}" srcOrd="3" destOrd="0" presId="urn:microsoft.com/office/officeart/2005/8/layout/lProcess2"/>
    <dgm:cxn modelId="{A5ABF4EC-7747-4A50-8301-EAE58617430D}" type="presParOf" srcId="{7D770AC9-6042-3245-B06B-51457D9841DA}" destId="{04811954-CA38-264A-8049-A55FDDA0681B}" srcOrd="4" destOrd="0" presId="urn:microsoft.com/office/officeart/2005/8/layout/lProcess2"/>
    <dgm:cxn modelId="{13864F13-876F-4130-BEAE-38549B650643}" type="presParOf" srcId="{7D770AC9-6042-3245-B06B-51457D9841DA}" destId="{EA0952B1-6CE2-E447-BBA6-9B3EDF1983B5}" srcOrd="5" destOrd="0" presId="urn:microsoft.com/office/officeart/2005/8/layout/lProcess2"/>
    <dgm:cxn modelId="{0EBBCA0F-1DDF-47FD-9126-1CFFA0842A8B}" type="presParOf" srcId="{7D770AC9-6042-3245-B06B-51457D9841DA}" destId="{2B6830B0-7020-1641-85DF-90C269A3D653}" srcOrd="6" destOrd="0" presId="urn:microsoft.com/office/officeart/2005/8/layout/lProcess2"/>
    <dgm:cxn modelId="{F071C83A-34C3-4924-9D4F-33782720E706}" type="presParOf" srcId="{6684C08D-9B97-E04A-A3BE-BA6125BC81B0}" destId="{0818B9A6-A7C2-B046-BA68-BEDA2B5F921C}" srcOrd="1" destOrd="0" presId="urn:microsoft.com/office/officeart/2005/8/layout/lProcess2"/>
    <dgm:cxn modelId="{C7FE0432-C1AF-489C-9ABF-81E7654BBD0A}" type="presParOf" srcId="{6684C08D-9B97-E04A-A3BE-BA6125BC81B0}" destId="{5426900E-E174-004B-B232-8601E5AA97DE}" srcOrd="2" destOrd="0" presId="urn:microsoft.com/office/officeart/2005/8/layout/lProcess2"/>
    <dgm:cxn modelId="{1C3C3B5A-D856-4F7B-A1E2-EDFED0DBFFC9}" type="presParOf" srcId="{5426900E-E174-004B-B232-8601E5AA97DE}" destId="{75DA8F05-2215-504B-B790-7A597F75290D}" srcOrd="0" destOrd="0" presId="urn:microsoft.com/office/officeart/2005/8/layout/lProcess2"/>
    <dgm:cxn modelId="{DCBEECE5-3E16-474D-879F-7ED7748E175A}" type="presParOf" srcId="{5426900E-E174-004B-B232-8601E5AA97DE}" destId="{95DC9846-7EF1-0348-94E1-224CB04413D9}" srcOrd="1" destOrd="0" presId="urn:microsoft.com/office/officeart/2005/8/layout/lProcess2"/>
    <dgm:cxn modelId="{8A2A01AF-436D-465D-9608-72BF7D7D6497}" type="presParOf" srcId="{5426900E-E174-004B-B232-8601E5AA97DE}" destId="{7779D15A-756E-6F4C-A297-052BE42A5CC0}" srcOrd="2" destOrd="0" presId="urn:microsoft.com/office/officeart/2005/8/layout/lProcess2"/>
    <dgm:cxn modelId="{D7BD4F94-11BF-45EC-AF8F-869B1956B58D}" type="presParOf" srcId="{7779D15A-756E-6F4C-A297-052BE42A5CC0}" destId="{27010111-83E9-6040-AF86-08A721AD42AE}" srcOrd="0" destOrd="0" presId="urn:microsoft.com/office/officeart/2005/8/layout/lProcess2"/>
    <dgm:cxn modelId="{8D055A5A-319A-4A26-9309-47D24F03F747}" type="presParOf" srcId="{27010111-83E9-6040-AF86-08A721AD42AE}" destId="{03C85653-83BF-4F82-AF02-CDE0A120F8E5}" srcOrd="0" destOrd="0" presId="urn:microsoft.com/office/officeart/2005/8/layout/lProcess2"/>
    <dgm:cxn modelId="{3EB99D90-8BF2-4660-BBE1-4D464A169775}" type="presParOf" srcId="{27010111-83E9-6040-AF86-08A721AD42AE}" destId="{A4A12D2F-AB41-41E0-8CD4-FF70108A071D}" srcOrd="1" destOrd="0" presId="urn:microsoft.com/office/officeart/2005/8/layout/lProcess2"/>
    <dgm:cxn modelId="{B0D4AF43-0D33-4055-A921-E61FFF04F6BE}" type="presParOf" srcId="{27010111-83E9-6040-AF86-08A721AD42AE}" destId="{BDC40BB5-389C-3644-8626-A46ABD60BD2A}" srcOrd="2" destOrd="0" presId="urn:microsoft.com/office/officeart/2005/8/layout/lProcess2"/>
    <dgm:cxn modelId="{859E8F89-A98F-4D72-B8A9-EE2C77D3ED2D}" type="presParOf" srcId="{27010111-83E9-6040-AF86-08A721AD42AE}" destId="{FCF84972-213D-F54D-A4A5-A8F804ECE394}" srcOrd="3" destOrd="0" presId="urn:microsoft.com/office/officeart/2005/8/layout/lProcess2"/>
    <dgm:cxn modelId="{F7EC3A6F-A2F1-4D99-8E2C-4F649000470D}" type="presParOf" srcId="{27010111-83E9-6040-AF86-08A721AD42AE}" destId="{C906B999-EC1C-FE4E-B51C-FB5E5B624DC7}" srcOrd="4" destOrd="0" presId="urn:microsoft.com/office/officeart/2005/8/layout/lProcess2"/>
    <dgm:cxn modelId="{D91D7807-837D-40CD-BFCD-7017A404DD1C}" type="presParOf" srcId="{27010111-83E9-6040-AF86-08A721AD42AE}" destId="{21ECF561-C0C2-F649-97C4-05DB3F543CE7}" srcOrd="5" destOrd="0" presId="urn:microsoft.com/office/officeart/2005/8/layout/lProcess2"/>
    <dgm:cxn modelId="{2A67D3B9-A658-4AD5-B5E1-20FE07A29272}" type="presParOf" srcId="{27010111-83E9-6040-AF86-08A721AD42AE}" destId="{C7110EC4-309C-244E-96A5-74C598FEB43F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E79A5-E4E9-104C-9ECE-53D3CCED0ED7}">
      <dsp:nvSpPr>
        <dsp:cNvPr id="0" name=""/>
        <dsp:cNvSpPr/>
      </dsp:nvSpPr>
      <dsp:spPr>
        <a:xfrm>
          <a:off x="3216009" y="2495077"/>
          <a:ext cx="3049538" cy="3049538"/>
        </a:xfrm>
        <a:prstGeom prst="gear9">
          <a:avLst/>
        </a:prstGeom>
        <a:solidFill>
          <a:srgbClr val="BC031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FFFF"/>
              </a:solidFill>
            </a:rPr>
            <a:t>Ringleaders</a:t>
          </a:r>
          <a:endParaRPr lang="en-US" sz="3100" b="1" kern="1200" dirty="0">
            <a:solidFill>
              <a:srgbClr val="FFFFFF"/>
            </a:solidFill>
          </a:endParaRPr>
        </a:p>
      </dsp:txBody>
      <dsp:txXfrm>
        <a:off x="3829102" y="3209417"/>
        <a:ext cx="1823352" cy="1567525"/>
      </dsp:txXfrm>
    </dsp:sp>
    <dsp:sp modelId="{374606FA-BAB1-1A41-9720-3F5F69706F53}">
      <dsp:nvSpPr>
        <dsp:cNvPr id="0" name=""/>
        <dsp:cNvSpPr/>
      </dsp:nvSpPr>
      <dsp:spPr>
        <a:xfrm>
          <a:off x="1441732" y="1774277"/>
          <a:ext cx="2217846" cy="2217846"/>
        </a:xfrm>
        <a:prstGeom prst="gear6">
          <a:avLst/>
        </a:prstGeom>
        <a:solidFill>
          <a:srgbClr val="0079B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FFFF"/>
              </a:solidFill>
            </a:rPr>
            <a:t>Hackers</a:t>
          </a:r>
          <a:endParaRPr lang="en-US" sz="2400" b="1" kern="1200" cap="none" spc="0" dirty="0">
            <a:ln w="11430"/>
            <a:solidFill>
              <a:srgbClr val="FFFFFF"/>
            </a:soli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sp:txBody>
      <dsp:txXfrm>
        <a:off x="2000081" y="2336001"/>
        <a:ext cx="1101148" cy="1094398"/>
      </dsp:txXfrm>
    </dsp:sp>
    <dsp:sp modelId="{56A9AF62-C99B-AB4B-9EFE-EFC0F2C14D46}">
      <dsp:nvSpPr>
        <dsp:cNvPr id="0" name=""/>
        <dsp:cNvSpPr/>
      </dsp:nvSpPr>
      <dsp:spPr>
        <a:xfrm rot="20700000">
          <a:off x="2683952" y="244189"/>
          <a:ext cx="2173036" cy="2173036"/>
        </a:xfrm>
        <a:prstGeom prst="gear6">
          <a:avLst/>
        </a:prstGeom>
        <a:solidFill>
          <a:srgbClr val="5E1B6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FFFF"/>
              </a:solidFill>
            </a:rPr>
            <a:t>Cashers</a:t>
          </a:r>
          <a:endParaRPr lang="en-US" sz="1000" b="1" kern="1200" cap="none" spc="0" dirty="0">
            <a:ln w="11430">
              <a:noFill/>
            </a:ln>
            <a:solidFill>
              <a:srgbClr val="FFFFFF"/>
            </a:soli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sp:txBody>
      <dsp:txXfrm rot="-20700000">
        <a:off x="3160563" y="720800"/>
        <a:ext cx="1219815" cy="1219815"/>
      </dsp:txXfrm>
    </dsp:sp>
    <dsp:sp modelId="{A4FA1DF5-63C2-094B-91B7-78D412D60E37}">
      <dsp:nvSpPr>
        <dsp:cNvPr id="0" name=""/>
        <dsp:cNvSpPr/>
      </dsp:nvSpPr>
      <dsp:spPr>
        <a:xfrm>
          <a:off x="2996624" y="2026266"/>
          <a:ext cx="3903409" cy="3903409"/>
        </a:xfrm>
        <a:prstGeom prst="circularArrow">
          <a:avLst>
            <a:gd name="adj1" fmla="val 4687"/>
            <a:gd name="adj2" fmla="val 299029"/>
            <a:gd name="adj3" fmla="val 2541147"/>
            <a:gd name="adj4" fmla="val 15808474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6D7487-32B8-4C4C-8F75-DB44469D696A}">
      <dsp:nvSpPr>
        <dsp:cNvPr id="0" name=""/>
        <dsp:cNvSpPr/>
      </dsp:nvSpPr>
      <dsp:spPr>
        <a:xfrm>
          <a:off x="1048956" y="1277756"/>
          <a:ext cx="2836071" cy="283607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430DB7-2FE9-A741-96E5-39BA04283AD5}">
      <dsp:nvSpPr>
        <dsp:cNvPr id="0" name=""/>
        <dsp:cNvSpPr/>
      </dsp:nvSpPr>
      <dsp:spPr>
        <a:xfrm>
          <a:off x="2181307" y="-237582"/>
          <a:ext cx="3057855" cy="305785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E64FA-E452-F644-A5EC-94EC75751D5E}">
      <dsp:nvSpPr>
        <dsp:cNvPr id="0" name=""/>
        <dsp:cNvSpPr/>
      </dsp:nvSpPr>
      <dsp:spPr>
        <a:xfrm>
          <a:off x="181619" y="0"/>
          <a:ext cx="2159481" cy="2311166"/>
        </a:xfrm>
        <a:prstGeom prst="roundRect">
          <a:avLst>
            <a:gd name="adj" fmla="val 10000"/>
          </a:avLst>
        </a:prstGeom>
        <a:solidFill>
          <a:srgbClr val="ABC3D0">
            <a:alpha val="68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u="none" kern="1200" dirty="0" smtClean="0">
              <a:solidFill>
                <a:srgbClr val="00437A"/>
              </a:solidFill>
              <a:latin typeface="+mj-lt"/>
            </a:rPr>
            <a:t>INTELLIGENCE</a:t>
          </a:r>
          <a:endParaRPr lang="en-US" sz="2400" b="1" u="none" kern="1200" dirty="0">
            <a:solidFill>
              <a:srgbClr val="00437A"/>
            </a:solidFill>
            <a:latin typeface="+mj-lt"/>
          </a:endParaRPr>
        </a:p>
      </dsp:txBody>
      <dsp:txXfrm>
        <a:off x="181619" y="0"/>
        <a:ext cx="2159481" cy="693349"/>
      </dsp:txXfrm>
    </dsp:sp>
    <dsp:sp modelId="{8C8DE712-BD09-4626-91CC-73861A96CFFC}">
      <dsp:nvSpPr>
        <dsp:cNvPr id="0" name=""/>
        <dsp:cNvSpPr/>
      </dsp:nvSpPr>
      <dsp:spPr>
        <a:xfrm>
          <a:off x="268871" y="693509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i="0" kern="1200" dirty="0" smtClean="0">
              <a:solidFill>
                <a:srgbClr val="D3CAC7"/>
              </a:solidFill>
            </a:rPr>
            <a:t>MONITORING</a:t>
          </a:r>
          <a:endParaRPr lang="en-US" sz="1400" b="1" i="0" kern="1200" dirty="0">
            <a:solidFill>
              <a:srgbClr val="D3CAC7"/>
            </a:solidFill>
          </a:endParaRPr>
        </a:p>
      </dsp:txBody>
      <dsp:txXfrm>
        <a:off x="278054" y="702692"/>
        <a:ext cx="1987557" cy="295163"/>
      </dsp:txXfrm>
    </dsp:sp>
    <dsp:sp modelId="{FE959437-E78E-BD4B-AEC3-715781D80AE6}">
      <dsp:nvSpPr>
        <dsp:cNvPr id="0" name=""/>
        <dsp:cNvSpPr/>
      </dsp:nvSpPr>
      <dsp:spPr>
        <a:xfrm>
          <a:off x="268871" y="1089645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rgbClr val="D3CAC7"/>
              </a:solidFill>
            </a:rPr>
            <a:t>TREND ANALYSIS</a:t>
          </a:r>
          <a:endParaRPr lang="en-US" sz="1400" b="1" i="0" kern="1200" dirty="0">
            <a:solidFill>
              <a:srgbClr val="D3CAC7"/>
            </a:solidFill>
          </a:endParaRPr>
        </a:p>
      </dsp:txBody>
      <dsp:txXfrm>
        <a:off x="278054" y="1098828"/>
        <a:ext cx="1987557" cy="295163"/>
      </dsp:txXfrm>
    </dsp:sp>
    <dsp:sp modelId="{04811954-CA38-264A-8049-A55FDDA0681B}">
      <dsp:nvSpPr>
        <dsp:cNvPr id="0" name=""/>
        <dsp:cNvSpPr/>
      </dsp:nvSpPr>
      <dsp:spPr>
        <a:xfrm>
          <a:off x="268871" y="1485781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rgbClr val="D3CAC7"/>
              </a:solidFill>
            </a:rPr>
            <a:t>INTELLIGENCE</a:t>
          </a:r>
          <a:endParaRPr lang="en-US" sz="1400" b="1" i="0" kern="1200" dirty="0">
            <a:solidFill>
              <a:srgbClr val="D3CAC7"/>
            </a:solidFill>
          </a:endParaRPr>
        </a:p>
      </dsp:txBody>
      <dsp:txXfrm>
        <a:off x="278054" y="1494964"/>
        <a:ext cx="1987557" cy="295163"/>
      </dsp:txXfrm>
    </dsp:sp>
    <dsp:sp modelId="{2B6830B0-7020-1641-85DF-90C269A3D653}">
      <dsp:nvSpPr>
        <dsp:cNvPr id="0" name=""/>
        <dsp:cNvSpPr/>
      </dsp:nvSpPr>
      <dsp:spPr>
        <a:xfrm>
          <a:off x="268871" y="1881917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rgbClr val="D3CAC7"/>
              </a:solidFill>
            </a:rPr>
            <a:t>REPORT/ALERT</a:t>
          </a:r>
          <a:endParaRPr lang="en-US" sz="1400" b="1" i="0" kern="1200" dirty="0">
            <a:solidFill>
              <a:srgbClr val="D3CAC7"/>
            </a:solidFill>
          </a:endParaRPr>
        </a:p>
      </dsp:txBody>
      <dsp:txXfrm>
        <a:off x="278054" y="1891100"/>
        <a:ext cx="1987557" cy="295163"/>
      </dsp:txXfrm>
    </dsp:sp>
    <dsp:sp modelId="{75DA8F05-2215-504B-B790-7A597F75290D}">
      <dsp:nvSpPr>
        <dsp:cNvPr id="0" name=""/>
        <dsp:cNvSpPr/>
      </dsp:nvSpPr>
      <dsp:spPr>
        <a:xfrm>
          <a:off x="3087647" y="0"/>
          <a:ext cx="2159481" cy="2311166"/>
        </a:xfrm>
        <a:prstGeom prst="roundRect">
          <a:avLst>
            <a:gd name="adj" fmla="val 10000"/>
          </a:avLst>
        </a:prstGeom>
        <a:solidFill>
          <a:srgbClr val="ABC3D0">
            <a:alpha val="68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u="none" kern="1200" dirty="0" smtClean="0">
              <a:solidFill>
                <a:srgbClr val="00437A"/>
              </a:solidFill>
              <a:latin typeface="+mj-lt"/>
            </a:rPr>
            <a:t>ACTION</a:t>
          </a:r>
          <a:endParaRPr lang="en-US" sz="2400" b="1" u="none" kern="1200" dirty="0">
            <a:solidFill>
              <a:srgbClr val="00437A"/>
            </a:solidFill>
            <a:latin typeface="+mj-lt"/>
          </a:endParaRPr>
        </a:p>
      </dsp:txBody>
      <dsp:txXfrm>
        <a:off x="3087647" y="0"/>
        <a:ext cx="2159481" cy="693349"/>
      </dsp:txXfrm>
    </dsp:sp>
    <dsp:sp modelId="{03C85653-83BF-4F82-AF02-CDE0A120F8E5}">
      <dsp:nvSpPr>
        <dsp:cNvPr id="0" name=""/>
        <dsp:cNvSpPr/>
      </dsp:nvSpPr>
      <dsp:spPr>
        <a:xfrm>
          <a:off x="3153841" y="693509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i="0" kern="1200" dirty="0" smtClean="0">
              <a:solidFill>
                <a:srgbClr val="D3CAC7"/>
              </a:solidFill>
            </a:rPr>
            <a:t>CRIME CASE ANALYSIS</a:t>
          </a:r>
          <a:endParaRPr lang="en-US" sz="1400" b="1" i="0" kern="1200" dirty="0">
            <a:solidFill>
              <a:srgbClr val="D3CAC7"/>
            </a:solidFill>
          </a:endParaRPr>
        </a:p>
      </dsp:txBody>
      <dsp:txXfrm>
        <a:off x="3163024" y="702692"/>
        <a:ext cx="1987557" cy="295163"/>
      </dsp:txXfrm>
    </dsp:sp>
    <dsp:sp modelId="{BDC40BB5-389C-3644-8626-A46ABD60BD2A}">
      <dsp:nvSpPr>
        <dsp:cNvPr id="0" name=""/>
        <dsp:cNvSpPr/>
      </dsp:nvSpPr>
      <dsp:spPr>
        <a:xfrm>
          <a:off x="3153841" y="1089645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i="0" kern="1200" dirty="0" smtClean="0">
              <a:solidFill>
                <a:srgbClr val="D3CAC7"/>
              </a:solidFill>
            </a:rPr>
            <a:t>EVIDENCE COLLECTION</a:t>
          </a:r>
          <a:endParaRPr lang="en-US" sz="1400" b="1" i="0" kern="1200" dirty="0">
            <a:solidFill>
              <a:srgbClr val="D3CAC7"/>
            </a:solidFill>
          </a:endParaRPr>
        </a:p>
      </dsp:txBody>
      <dsp:txXfrm>
        <a:off x="3163024" y="1098828"/>
        <a:ext cx="1987557" cy="295163"/>
      </dsp:txXfrm>
    </dsp:sp>
    <dsp:sp modelId="{C906B999-EC1C-FE4E-B51C-FB5E5B624DC7}">
      <dsp:nvSpPr>
        <dsp:cNvPr id="0" name=""/>
        <dsp:cNvSpPr/>
      </dsp:nvSpPr>
      <dsp:spPr>
        <a:xfrm>
          <a:off x="3153841" y="1485781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i="0" kern="1200" dirty="0" smtClean="0">
              <a:solidFill>
                <a:srgbClr val="D3CAC7"/>
              </a:solidFill>
            </a:rPr>
            <a:t>COORDINATION</a:t>
          </a:r>
          <a:endParaRPr lang="en-US" sz="1400" b="1" i="0" kern="1200" dirty="0">
            <a:solidFill>
              <a:srgbClr val="D3CAC7"/>
            </a:solidFill>
          </a:endParaRPr>
        </a:p>
      </dsp:txBody>
      <dsp:txXfrm>
        <a:off x="3163024" y="1494964"/>
        <a:ext cx="1987557" cy="295163"/>
      </dsp:txXfrm>
    </dsp:sp>
    <dsp:sp modelId="{C7110EC4-309C-244E-96A5-74C598FEB43F}">
      <dsp:nvSpPr>
        <dsp:cNvPr id="0" name=""/>
        <dsp:cNvSpPr/>
      </dsp:nvSpPr>
      <dsp:spPr>
        <a:xfrm>
          <a:off x="3153841" y="1881917"/>
          <a:ext cx="2005923" cy="313529"/>
        </a:xfrm>
        <a:prstGeom prst="roundRect">
          <a:avLst>
            <a:gd name="adj" fmla="val 10000"/>
          </a:avLst>
        </a:prstGeom>
        <a:solidFill>
          <a:srgbClr val="00437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i="0" kern="1200" dirty="0" smtClean="0">
              <a:solidFill>
                <a:srgbClr val="D3CAC7"/>
              </a:solidFill>
            </a:rPr>
            <a:t>INVESTIGATION SUPPORT</a:t>
          </a:r>
          <a:endParaRPr lang="en-US" sz="1400" b="1" i="0" kern="1200" dirty="0">
            <a:solidFill>
              <a:srgbClr val="D3CAC7"/>
            </a:solidFill>
          </a:endParaRPr>
        </a:p>
      </dsp:txBody>
      <dsp:txXfrm>
        <a:off x="3163024" y="1891100"/>
        <a:ext cx="1987557" cy="295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B4D3708-3DEA-4DFB-97F4-91921DB6B4A9}" type="datetimeFigureOut">
              <a:rPr lang="fr-FR" smtClean="0"/>
              <a:t>08/08/2014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7E12AE7-C797-4014-A510-F6D185F38E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019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C1C08A5-9EA6-4DB5-B3DE-EC3959B6BEE2}" type="datetimeFigureOut">
              <a:rPr lang="fr-FR" smtClean="0"/>
              <a:t>08/08/2014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F1CDD34-F9B8-4A67-A2A8-C8600C491E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893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</a:pPr>
            <a:endParaRPr lang="en-US" sz="1600" dirty="0">
              <a:ea typeface="MS Mincho"/>
              <a:cs typeface="Arial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906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158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79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456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124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701042" y="4415795"/>
            <a:ext cx="5865383" cy="4364142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>
                <a:solidFill>
                  <a:prstClr val="black"/>
                </a:solidFill>
              </a:rPr>
              <a:pPr/>
              <a:t>20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5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71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56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504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051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450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94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D34-F9B8-4A67-A2A8-C8600C491E5E}" type="slidenum">
              <a:rPr lang="fr-FR" smtClean="0">
                <a:solidFill>
                  <a:prstClr val="black"/>
                </a:solidFill>
              </a:rPr>
              <a:pPr/>
              <a:t>12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47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1082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70ABE-0481-4A5B-9823-4CBCBBC5DA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8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49" y="1383618"/>
            <a:ext cx="6650502" cy="18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7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 hasCustomPrompt="1"/>
          </p:nvPr>
        </p:nvSpPr>
        <p:spPr>
          <a:xfrm>
            <a:off x="1610148" y="2787774"/>
            <a:ext cx="5917207" cy="594066"/>
          </a:xfrm>
          <a:prstGeom prst="rect">
            <a:avLst/>
          </a:prstGeom>
        </p:spPr>
        <p:txBody>
          <a:bodyPr anchor="b"/>
          <a:lstStyle>
            <a:lvl1pPr marL="0" indent="0" algn="ctr" rtl="0" eaLnBrk="1" fontAlgn="t" latinLnBrk="0" hangingPunct="1">
              <a:buNone/>
              <a:defRPr lang="fr-FR" sz="2800" b="0" i="0" u="none" strike="noStrike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rtl="0" eaLnBrk="1" fontAlgn="t" latinLnBrk="0" hangingPunct="1"/>
            <a:r>
              <a:rPr lang="fr-FR" sz="2800" b="1" i="0" u="none" strike="noStrike" kern="1200" dirty="0" err="1" smtClean="0">
                <a:solidFill>
                  <a:srgbClr val="00437A"/>
                </a:solidFill>
                <a:effectLst/>
                <a:latin typeface="+mn-lt"/>
              </a:rPr>
              <a:t>Presentation</a:t>
            </a:r>
            <a:r>
              <a:rPr lang="fr-FR" sz="2800" b="1" i="0" u="none" strike="noStrike" kern="1200" dirty="0" smtClean="0">
                <a:solidFill>
                  <a:srgbClr val="00437A"/>
                </a:solidFill>
                <a:effectLst/>
                <a:latin typeface="+mn-lt"/>
              </a:rPr>
              <a:t> </a:t>
            </a:r>
            <a:r>
              <a:rPr lang="fr-FR" sz="2800" b="1" i="0" u="none" strike="noStrike" kern="1200" dirty="0" err="1" smtClean="0">
                <a:solidFill>
                  <a:srgbClr val="00437A"/>
                </a:solidFill>
                <a:effectLst/>
                <a:latin typeface="+mn-lt"/>
              </a:rPr>
              <a:t>Title</a:t>
            </a:r>
            <a:endParaRPr lang="fr-FR" sz="1800" b="0" i="0" u="none" strike="noStrike" dirty="0">
              <a:effectLst/>
              <a:latin typeface="Arial"/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10148" y="3381376"/>
            <a:ext cx="5917207" cy="3245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rgbClr val="969696"/>
                </a:solidFill>
              </a:defRPr>
            </a:lvl1pPr>
          </a:lstStyle>
          <a:p>
            <a:pPr lvl="0"/>
            <a:r>
              <a:rPr lang="fr-FR" dirty="0" smtClean="0"/>
              <a:t>Name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10148" y="3705876"/>
            <a:ext cx="5917207" cy="377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rgbClr val="969696"/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69" y="1073602"/>
            <a:ext cx="5320397" cy="149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w/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73528"/>
            <a:ext cx="8229600" cy="415846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37A"/>
                </a:solidFill>
              </a:defRPr>
            </a:lvl1pPr>
            <a:lvl2pPr>
              <a:defRPr>
                <a:solidFill>
                  <a:srgbClr val="00437A"/>
                </a:solidFill>
              </a:defRPr>
            </a:lvl2pPr>
            <a:lvl3pPr>
              <a:defRPr>
                <a:solidFill>
                  <a:srgbClr val="00437A"/>
                </a:solidFill>
              </a:defRPr>
            </a:lvl3pPr>
            <a:lvl4pPr>
              <a:defRPr>
                <a:solidFill>
                  <a:srgbClr val="00437A"/>
                </a:solidFill>
              </a:defRPr>
            </a:lvl4pPr>
            <a:lvl5pPr>
              <a:defRPr>
                <a:solidFill>
                  <a:srgbClr val="00437A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0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wo/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73528"/>
            <a:ext cx="8229600" cy="415846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37A"/>
                </a:solidFill>
              </a:defRPr>
            </a:lvl1pPr>
            <a:lvl2pPr>
              <a:defRPr>
                <a:solidFill>
                  <a:srgbClr val="00437A"/>
                </a:solidFill>
              </a:defRPr>
            </a:lvl2pPr>
            <a:lvl3pPr>
              <a:defRPr>
                <a:solidFill>
                  <a:srgbClr val="00437A"/>
                </a:solidFill>
              </a:defRPr>
            </a:lvl3pPr>
            <a:lvl4pPr>
              <a:defRPr>
                <a:solidFill>
                  <a:srgbClr val="00437A"/>
                </a:solidFill>
              </a:defRPr>
            </a:lvl4pPr>
            <a:lvl5pPr>
              <a:defRPr>
                <a:solidFill>
                  <a:srgbClr val="00437A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4477"/>
            <a:ext cx="4276344" cy="4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 wo/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73528"/>
            <a:ext cx="8229600" cy="415846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37A"/>
                </a:solidFill>
              </a:defRPr>
            </a:lvl1pPr>
            <a:lvl2pPr>
              <a:defRPr>
                <a:solidFill>
                  <a:srgbClr val="00437A"/>
                </a:solidFill>
              </a:defRPr>
            </a:lvl2pPr>
            <a:lvl3pPr>
              <a:defRPr>
                <a:solidFill>
                  <a:srgbClr val="00437A"/>
                </a:solidFill>
              </a:defRPr>
            </a:lvl3pPr>
            <a:lvl4pPr>
              <a:defRPr>
                <a:solidFill>
                  <a:srgbClr val="00437A"/>
                </a:solidFill>
              </a:defRPr>
            </a:lvl4pPr>
            <a:lvl5pPr>
              <a:defRPr>
                <a:solidFill>
                  <a:srgbClr val="00437A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22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srgbClr val="00437A">
                    <a:tint val="75000"/>
                  </a:srgbClr>
                </a:solidFill>
              </a:rPr>
              <a:pPr/>
              <a:t>08/08/2014</a:t>
            </a:fld>
            <a:endParaRPr lang="fr-BE">
              <a:solidFill>
                <a:srgbClr val="00437A">
                  <a:tint val="75000"/>
                </a:srgb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srgbClr val="00437A">
                  <a:tint val="75000"/>
                </a:srgb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srgbClr val="00437A">
                    <a:tint val="75000"/>
                  </a:srgbClr>
                </a:solidFill>
              </a:rPr>
              <a:pPr/>
              <a:t>‹#›</a:t>
            </a:fld>
            <a:endParaRPr lang="fr-BE">
              <a:solidFill>
                <a:srgbClr val="00437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1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Document Title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DB0A0-A856-47ED-96F2-708FF08380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16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1" r:id="rId4"/>
    <p:sldLayoutId id="2147483662" r:id="rId5"/>
    <p:sldLayoutId id="2147483663" r:id="rId6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9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0.jpg"/><Relationship Id="rId9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gif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0" y="2643758"/>
            <a:ext cx="8676455" cy="720080"/>
          </a:xfrm>
        </p:spPr>
        <p:txBody>
          <a:bodyPr/>
          <a:lstStyle/>
          <a:p>
            <a:r>
              <a:rPr lang="en-GB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INTERPOL’s Role and Effort in Combating Cybercrime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>
          <a:xfrm>
            <a:off x="1219200" y="3486152"/>
            <a:ext cx="6858000" cy="377429"/>
          </a:xfrm>
        </p:spPr>
        <p:txBody>
          <a:bodyPr/>
          <a:lstStyle/>
          <a:p>
            <a:r>
              <a:rPr lang="en-GB" b="1" dirty="0">
                <a:latin typeface="微软雅黑" pitchFamily="34" charset="-122"/>
                <a:ea typeface="微软雅黑" pitchFamily="34" charset="-122"/>
              </a:rPr>
              <a:t>Sanjay </a:t>
            </a:r>
            <a:r>
              <a:rPr lang="en-GB" b="1" dirty="0" err="1">
                <a:latin typeface="微软雅黑" pitchFamily="34" charset="-122"/>
                <a:ea typeface="微软雅黑" pitchFamily="34" charset="-122"/>
              </a:rPr>
              <a:t>Virmani</a:t>
            </a:r>
            <a:endParaRPr lang="en-GB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GB" b="1" dirty="0">
                <a:latin typeface="微软雅黑" pitchFamily="34" charset="-122"/>
                <a:ea typeface="微软雅黑" pitchFamily="34" charset="-122"/>
              </a:rPr>
              <a:t>Director</a:t>
            </a:r>
          </a:p>
          <a:p>
            <a:r>
              <a:rPr lang="en-GB" b="1" dirty="0">
                <a:latin typeface="微软雅黑" pitchFamily="34" charset="-122"/>
                <a:ea typeface="微软雅黑" pitchFamily="34" charset="-122"/>
              </a:rPr>
              <a:t> INTERPOL Digital Crime Centre</a:t>
            </a:r>
          </a:p>
          <a:p>
            <a:endParaRPr lang="en-GB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00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-180528" y="808062"/>
            <a:ext cx="9306117" cy="4572000"/>
            <a:chOff x="-173475" y="533400"/>
            <a:chExt cx="9306117" cy="6096000"/>
          </a:xfrm>
        </p:grpSpPr>
        <p:pic>
          <p:nvPicPr>
            <p:cNvPr id="4" name="Picture 2" descr="M:\IGCI Singapore\OVERALL FOLLOW UP\Coordination with COM\Image Library\Cyber Theme - royalty free\173389793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358" y="533400"/>
              <a:ext cx="9144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 rot="21281498">
              <a:off x="-173475" y="2045903"/>
              <a:ext cx="473315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FFFFF"/>
                  </a:solidFill>
                </a:rPr>
                <a:t>OPERATIONAL  SUPPORT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0640183">
              <a:off x="816423" y="3094792"/>
              <a:ext cx="3807304" cy="6976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FFFF"/>
                  </a:solidFill>
                </a:rPr>
                <a:t>CAPACITY BUILDING</a:t>
              </a:r>
              <a:endParaRPr lang="en-US" sz="28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Box 23"/>
            <p:cNvSpPr txBox="1"/>
            <p:nvPr/>
          </p:nvSpPr>
          <p:spPr>
            <a:xfrm rot="19565663">
              <a:off x="2396132" y="4307832"/>
              <a:ext cx="3499487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FFFF"/>
                  </a:solidFill>
                </a:rPr>
                <a:t>HARMONIZATION</a:t>
              </a:r>
            </a:p>
          </p:txBody>
        </p:sp>
      </p:grp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-366078" y="354848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Calibri" pitchFamily="34" charset="0"/>
              </a:rPr>
              <a:t/>
            </a:r>
            <a:b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Calibri" pitchFamily="34" charset="0"/>
              </a:rPr>
            </a:br>
            <a:endParaRPr kumimoji="0" 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987824" y="197670"/>
            <a:ext cx="6156176" cy="807906"/>
          </a:xfrm>
          <a:prstGeom prst="rect">
            <a:avLst/>
          </a:prstGeom>
          <a:noFill/>
          <a:extLst/>
        </p:spPr>
        <p:txBody>
          <a:bodyPr anchor="ctr">
            <a:noAutofit/>
          </a:bodyPr>
          <a:lstStyle>
            <a:defPPr>
              <a:defRPr lang="fr-FR"/>
            </a:defPPr>
            <a:lvl1pPr algn="ctr">
              <a:spcBef>
                <a:spcPct val="0"/>
              </a:spcBef>
              <a:defRPr sz="3200" b="1">
                <a:solidFill>
                  <a:srgbClr val="00437A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INTERPOL GLOBAL ALLIANCE AGAINST CYBERCRIME</a:t>
            </a:r>
          </a:p>
        </p:txBody>
      </p:sp>
    </p:spTree>
    <p:extLst>
      <p:ext uri="{BB962C8B-B14F-4D97-AF65-F5344CB8AC3E}">
        <p14:creationId xmlns:p14="http://schemas.microsoft.com/office/powerpoint/2010/main" val="96419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" t="3250" r="5057" b="5173"/>
          <a:stretch/>
        </p:blipFill>
        <p:spPr bwMode="auto">
          <a:xfrm>
            <a:off x="0" y="0"/>
            <a:ext cx="9144001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" y="330801"/>
            <a:ext cx="9144001" cy="584765"/>
          </a:xfrm>
          <a:prstGeom prst="rect">
            <a:avLst/>
          </a:prstGeom>
          <a:solidFill>
            <a:srgbClr val="4B6899">
              <a:alpha val="68627"/>
            </a:srgbClr>
          </a:solidFill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r>
              <a:rPr lang="en-US" sz="3200" dirty="0">
                <a:latin typeface="微软雅黑" pitchFamily="34" charset="-122"/>
                <a:ea typeface="微软雅黑" pitchFamily="34" charset="-122"/>
              </a:rPr>
              <a:t>  OPERATIONAL SUPPORT 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85248" y="3204150"/>
            <a:ext cx="8147192" cy="181587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marL="400050" indent="-400050">
              <a:buFont typeface="Arial" panose="020B0604020202020204" pitchFamily="34" charset="0"/>
              <a:buChar char="•"/>
              <a:defRPr sz="3900">
                <a:solidFill>
                  <a:srgbClr val="ECF1F8"/>
                </a:solidFill>
              </a:defRPr>
            </a:lvl1pPr>
          </a:lstStyle>
          <a:p>
            <a:r>
              <a:rPr lang="en-US" sz="2800" dirty="0">
                <a:latin typeface="微软雅黑" pitchFamily="34" charset="-122"/>
                <a:ea typeface="微软雅黑" pitchFamily="34" charset="-122"/>
              </a:rPr>
              <a:t>Cyber Fusion Centre</a:t>
            </a:r>
          </a:p>
          <a:p>
            <a:r>
              <a:rPr lang="en-US" sz="2800" dirty="0">
                <a:latin typeface="微软雅黑" pitchFamily="34" charset="-122"/>
                <a:ea typeface="微软雅黑" pitchFamily="34" charset="-122"/>
              </a:rPr>
              <a:t>Digital Forensic </a:t>
            </a:r>
            <a:r>
              <a:rPr lang="en-US" sz="2800" dirty="0" smtClean="0">
                <a:latin typeface="微软雅黑" pitchFamily="34" charset="-122"/>
                <a:ea typeface="微软雅黑" pitchFamily="34" charset="-122"/>
              </a:rPr>
              <a:t>Laboratory</a:t>
            </a:r>
          </a:p>
          <a:p>
            <a:r>
              <a:rPr lang="en-US" sz="2800" dirty="0">
                <a:latin typeface="微软雅黑" pitchFamily="34" charset="-122"/>
                <a:ea typeface="微软雅黑" pitchFamily="34" charset="-122"/>
              </a:rPr>
              <a:t>Platform for Police to Police Cooperation and Information Sharing</a:t>
            </a:r>
          </a:p>
        </p:txBody>
      </p:sp>
    </p:spTree>
    <p:extLst>
      <p:ext uri="{BB962C8B-B14F-4D97-AF65-F5344CB8AC3E}">
        <p14:creationId xmlns:p14="http://schemas.microsoft.com/office/powerpoint/2010/main" val="21119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68559" y="-92546"/>
            <a:ext cx="9612560" cy="54006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06" tIns="32653" rIns="65306" bIns="32653" rtlCol="0" anchor="ctr"/>
          <a:lstStyle/>
          <a:p>
            <a:pPr algn="ctr"/>
            <a:endParaRPr lang="en-US">
              <a:solidFill>
                <a:srgbClr val="00437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C:\Users\RSH\AppData\Local\Microsoft\Windows\Temporary Internet Files\Content.Outlook\BY6D2DOH\109_THB_Operation Strikeback_04-2014 H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0" t="249" b="-249"/>
          <a:stretch/>
        </p:blipFill>
        <p:spPr bwMode="auto">
          <a:xfrm>
            <a:off x="5092473" y="0"/>
            <a:ext cx="4051526" cy="515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interpol.int/var/interpol/storage/images/media/images/news-media-releases/2014/2014-075/pnp-evidence-1/340995-5-eng-GB/PNP-evidence-1_sqligalleryslider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09" y="3518769"/>
            <a:ext cx="3282284" cy="162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interpol.int/var/interpol/storage/images/media/images/news-media-releases/2014/2014-075/strikeback_012/341002-4-eng-GB/STRIKEBACK_012_sqligallerysliderIm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1439"/>
            <a:ext cx="3227594" cy="159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interpol.int/var/interpol/storage/images/media/images/news-media-releases/2014/2014-075/pnp-4/341095-4-eng-GB/PNP-4_sqligallerysliderIm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59" y="123478"/>
            <a:ext cx="3108336" cy="153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79113" y="1684510"/>
            <a:ext cx="1523032" cy="1714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06" tIns="32653" rIns="65306" bIns="32653" rtlCol="0" anchor="ctr"/>
          <a:lstStyle/>
          <a:p>
            <a:pPr algn="ctr"/>
            <a:r>
              <a:rPr lang="en-US" sz="3200" b="1" dirty="0">
                <a:solidFill>
                  <a:srgbClr val="FDC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Narkisim" panose="020E0502050101010101" pitchFamily="34" charset="-79"/>
              </a:rPr>
              <a:t>58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Narkisim" panose="020E0502050101010101" pitchFamily="34" charset="-79"/>
              </a:rPr>
              <a:t> </a:t>
            </a:r>
          </a:p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Narkisim" panose="020E0502050101010101" pitchFamily="34" charset="-79"/>
              </a:rPr>
              <a:t>SUSPECTS ARRESTED</a:t>
            </a:r>
          </a:p>
          <a:p>
            <a:pPr algn="ctr"/>
            <a:endParaRPr lang="en-US" sz="160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23105" y="189565"/>
            <a:ext cx="1665582" cy="1662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06" tIns="32653" rIns="65306" bIns="32653" rtlCol="0" anchor="ctr"/>
          <a:lstStyle/>
          <a:p>
            <a:pPr algn="ctr"/>
            <a:r>
              <a:rPr lang="en-US" sz="2400" dirty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3200" b="1" dirty="0">
                <a:solidFill>
                  <a:srgbClr val="FDCA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en-US" sz="2400" dirty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Narkisim" panose="020E0502050101010101" pitchFamily="34" charset="-79"/>
              </a:rPr>
              <a:t>COUNTRIES PLAYED A ROLE IN THE ACTION</a:t>
            </a:r>
          </a:p>
          <a:p>
            <a:pPr algn="ctr"/>
            <a:endParaRPr lang="en-US" sz="160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53391" y="3406412"/>
            <a:ext cx="1665582" cy="173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06" tIns="32653" rIns="65306" bIns="32653" rtlCol="0" anchor="ctr"/>
          <a:lstStyle/>
          <a:p>
            <a:pPr algn="ctr"/>
            <a:r>
              <a:rPr lang="en-US" sz="3200" b="1" dirty="0">
                <a:solidFill>
                  <a:srgbClr val="FDC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Narkisim" panose="020E0502050101010101" pitchFamily="34" charset="-79"/>
              </a:rPr>
              <a:t>250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Narkisim" panose="020E0502050101010101" pitchFamily="34" charset="-79"/>
              </a:rPr>
              <a:t> </a:t>
            </a:r>
          </a:p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Narkisim" panose="020E0502050101010101" pitchFamily="34" charset="-79"/>
              </a:rPr>
              <a:t>PIECES OF ELECTRONIC EVIDENCE SEIZED</a:t>
            </a:r>
          </a:p>
        </p:txBody>
      </p:sp>
    </p:spTree>
    <p:extLst>
      <p:ext uri="{BB962C8B-B14F-4D97-AF65-F5344CB8AC3E}">
        <p14:creationId xmlns:p14="http://schemas.microsoft.com/office/powerpoint/2010/main" val="390779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16016" y="843558"/>
            <a:ext cx="37444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Introduction of Resource Assignment Agreements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Development of Public-Private Partnerships (PPPs)</a:t>
            </a:r>
          </a:p>
          <a:p>
            <a:endParaRPr lang="en-US" sz="24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INTERPOL’s Strategic Partnership</a:t>
            </a:r>
            <a:r>
              <a:rPr lang="en-US" sz="24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lang="en-US" sz="24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with private sector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87824" y="188953"/>
            <a:ext cx="6156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2800" b="1" dirty="0" smtClean="0">
                <a:latin typeface="微软雅黑" pitchFamily="34" charset="-122"/>
                <a:ea typeface="微软雅黑" pitchFamily="34" charset="-122"/>
              </a:rPr>
              <a:t>PUBLIC–PRIVATE PARTNERSHIPS</a:t>
            </a:r>
            <a:endParaRPr 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7" b="13825"/>
          <a:stretch/>
        </p:blipFill>
        <p:spPr bwMode="auto">
          <a:xfrm>
            <a:off x="-968453" y="773728"/>
            <a:ext cx="6761385" cy="3953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0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M:\IGCI Singapore\OVERALL FOLLOW UP\Coordination with COM\Image Library\Cyber Theme - royalty free\462029089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50"/>
            <a:ext cx="91440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39552" y="1923406"/>
            <a:ext cx="5486400" cy="2779819"/>
          </a:xfrm>
          <a:prstGeom prst="roundRect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53" y="860025"/>
            <a:ext cx="1752065" cy="516939"/>
          </a:xfrm>
          <a:prstGeom prst="rect">
            <a:avLst/>
          </a:prstGeom>
          <a:solidFill>
            <a:srgbClr val="860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D3CAC7"/>
                </a:solidFill>
                <a:latin typeface="微软雅黑" pitchFamily="34" charset="-122"/>
                <a:ea typeface="微软雅黑" pitchFamily="34" charset="-122"/>
              </a:rPr>
              <a:t>PRIVATE SECTOR</a:t>
            </a:r>
          </a:p>
          <a:p>
            <a:pPr algn="ctr"/>
            <a:r>
              <a:rPr lang="en-US" sz="1200" b="1" dirty="0" smtClean="0">
                <a:solidFill>
                  <a:srgbClr val="D3CAC7"/>
                </a:solidFill>
                <a:latin typeface="微软雅黑" pitchFamily="34" charset="-122"/>
                <a:ea typeface="微软雅黑" pitchFamily="34" charset="-122"/>
              </a:rPr>
              <a:t>ACADEMIA</a:t>
            </a:r>
            <a:endParaRPr lang="en-US" sz="1200" b="1" dirty="0">
              <a:solidFill>
                <a:srgbClr val="D3CAC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Striped Right Arrow 14"/>
          <p:cNvSpPr/>
          <p:nvPr/>
        </p:nvSpPr>
        <p:spPr>
          <a:xfrm rot="14458629" flipH="1">
            <a:off x="1193108" y="1293628"/>
            <a:ext cx="444954" cy="533398"/>
          </a:xfrm>
          <a:prstGeom prst="stripedRightArrow">
            <a:avLst/>
          </a:prstGeom>
          <a:solidFill>
            <a:srgbClr val="E7581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73888" y="860025"/>
            <a:ext cx="1752065" cy="516939"/>
          </a:xfrm>
          <a:prstGeom prst="rect">
            <a:avLst/>
          </a:prstGeom>
          <a:solidFill>
            <a:srgbClr val="00437A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D3CAC7"/>
                </a:solidFill>
                <a:latin typeface="微软雅黑" pitchFamily="34" charset="-122"/>
                <a:ea typeface="微软雅黑" pitchFamily="34" charset="-122"/>
              </a:rPr>
              <a:t>MEMBER COUNTRIES</a:t>
            </a:r>
            <a:endParaRPr lang="en-US" sz="1400" b="1" dirty="0">
              <a:solidFill>
                <a:srgbClr val="D3CAC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Striped Right Arrow 17"/>
          <p:cNvSpPr/>
          <p:nvPr/>
        </p:nvSpPr>
        <p:spPr>
          <a:xfrm rot="17974339" flipH="1">
            <a:off x="4580052" y="1299625"/>
            <a:ext cx="444954" cy="533398"/>
          </a:xfrm>
          <a:prstGeom prst="stripedRightArrow">
            <a:avLst/>
          </a:prstGeom>
          <a:solidFill>
            <a:srgbClr val="E7581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53" y="1891442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Narkisim" panose="020E0502050101010101" pitchFamily="34" charset="-79"/>
              </a:rPr>
              <a:t>CYBER FUSION CENTRE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Narkisim" panose="020E0502050101010101" pitchFamily="34" charset="-79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597676" y="2288659"/>
            <a:ext cx="2171477" cy="2311166"/>
            <a:chOff x="3683420" y="521441"/>
            <a:chExt cx="2424820" cy="3081555"/>
          </a:xfrm>
          <a:solidFill>
            <a:srgbClr val="79B632"/>
          </a:solidFill>
        </p:grpSpPr>
        <p:sp>
          <p:nvSpPr>
            <p:cNvPr id="26" name="Rounded Rectangle 25"/>
            <p:cNvSpPr/>
            <p:nvPr/>
          </p:nvSpPr>
          <p:spPr>
            <a:xfrm>
              <a:off x="3683420" y="521441"/>
              <a:ext cx="2424820" cy="30815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Rounded Rectangle 4"/>
            <p:cNvSpPr/>
            <p:nvPr/>
          </p:nvSpPr>
          <p:spPr>
            <a:xfrm>
              <a:off x="3683420" y="532630"/>
              <a:ext cx="2424820" cy="924466"/>
            </a:xfrm>
            <a:prstGeom prst="rect">
              <a:avLst/>
            </a:prstGeom>
            <a:no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rgbClr val="00437A"/>
                  </a:solidFill>
                  <a:latin typeface="微软雅黑" pitchFamily="34" charset="-122"/>
                  <a:ea typeface="微软雅黑" pitchFamily="34" charset="-122"/>
                </a:rPr>
                <a:t>RESULTS</a:t>
              </a:r>
            </a:p>
          </p:txBody>
        </p:sp>
      </p:grpSp>
      <p:sp>
        <p:nvSpPr>
          <p:cNvPr id="20" name="Striped Right Arrow 19"/>
          <p:cNvSpPr/>
          <p:nvPr/>
        </p:nvSpPr>
        <p:spPr>
          <a:xfrm rot="9755398" flipH="1">
            <a:off x="5920468" y="3027616"/>
            <a:ext cx="793063" cy="526769"/>
          </a:xfrm>
          <a:prstGeom prst="stripedRightArrow">
            <a:avLst/>
          </a:prstGeom>
          <a:solidFill>
            <a:srgbClr val="E7581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Striped Right Arrow 20"/>
          <p:cNvSpPr/>
          <p:nvPr/>
        </p:nvSpPr>
        <p:spPr>
          <a:xfrm rot="11930935" flipH="1">
            <a:off x="5946989" y="3745558"/>
            <a:ext cx="781198" cy="534770"/>
          </a:xfrm>
          <a:prstGeom prst="stripedRightArrow">
            <a:avLst/>
          </a:prstGeom>
          <a:solidFill>
            <a:srgbClr val="E7581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87953" y="2987810"/>
            <a:ext cx="1752065" cy="51693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D3CA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ALERT/NOTICE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0610" y="3847649"/>
            <a:ext cx="1752065" cy="51693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D3CA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INVESTIGATION</a:t>
            </a:r>
            <a:endParaRPr lang="en-US" sz="1400" b="1" dirty="0">
              <a:solidFill>
                <a:srgbClr val="D3CA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02183219"/>
              </p:ext>
            </p:extLst>
          </p:nvPr>
        </p:nvGraphicFramePr>
        <p:xfrm>
          <a:off x="612534" y="2347714"/>
          <a:ext cx="6175418" cy="2311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550" y="4630365"/>
            <a:ext cx="2715979" cy="338554"/>
          </a:xfrm>
          <a:prstGeom prst="rect">
            <a:avLst/>
          </a:prstGeom>
          <a:solidFill>
            <a:srgbClr val="C00101"/>
          </a:solidFill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D3CAC7"/>
                </a:solidFill>
                <a:latin typeface="微软雅黑" pitchFamily="34" charset="-122"/>
                <a:ea typeface="微软雅黑" pitchFamily="34" charset="-122"/>
              </a:rPr>
              <a:t>ACTIONABLE INTEL</a:t>
            </a:r>
            <a:endParaRPr lang="en-US" sz="1600" b="1" dirty="0">
              <a:solidFill>
                <a:srgbClr val="D3CAC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2936750" y="3229651"/>
            <a:ext cx="803203" cy="576681"/>
          </a:xfrm>
          <a:prstGeom prst="rightArrow">
            <a:avLst/>
          </a:prstGeom>
          <a:solidFill>
            <a:srgbClr val="E7581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0" y="-63543"/>
            <a:ext cx="9144000" cy="531614"/>
          </a:xfrm>
          <a:prstGeom prst="rect">
            <a:avLst/>
          </a:prstGeom>
          <a:solidFill>
            <a:srgbClr val="4B6899">
              <a:alpha val="68627"/>
            </a:srgbClr>
          </a:solidFill>
          <a:extLst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4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r>
              <a:rPr lang="en-US" sz="3200" b="1" dirty="0" smtClean="0">
                <a:latin typeface="微软雅黑" pitchFamily="34" charset="-122"/>
                <a:ea typeface="微软雅黑" pitchFamily="34" charset="-122"/>
              </a:rPr>
              <a:t>FROM DATA TO ACTIONABLE INTEL</a:t>
            </a:r>
            <a:endParaRPr 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1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971799" y="195486"/>
            <a:ext cx="6172202" cy="8572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COOPERATION WITH </a:t>
            </a:r>
          </a:p>
          <a:p>
            <a:r>
              <a:rPr lang="en-GB" sz="3200" b="1" dirty="0" smtClean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TREND MICRO</a:t>
            </a:r>
            <a:endParaRPr lang="en-GB" sz="3200" b="1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80920" y="12573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Monitor</a:t>
            </a:r>
            <a:endParaRPr lang="en-GB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0920" y="18288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Detect</a:t>
            </a:r>
            <a:endParaRPr lang="en-GB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80920" y="24003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Analyse</a:t>
            </a:r>
            <a:endParaRPr lang="en-GB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80920" y="29718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Compile</a:t>
            </a:r>
            <a:endParaRPr lang="en-GB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80920" y="35433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Forward</a:t>
            </a:r>
            <a:endParaRPr lang="en-GB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80920" y="4114800"/>
            <a:ext cx="1676400" cy="514350"/>
          </a:xfrm>
          <a:prstGeom prst="rect">
            <a:avLst/>
          </a:prstGeom>
          <a:solidFill>
            <a:srgbClr val="0043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Action</a:t>
            </a:r>
            <a:endParaRPr lang="en-GB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994720" y="1257300"/>
            <a:ext cx="3161456" cy="1085850"/>
            <a:chOff x="3429000" y="1676400"/>
            <a:chExt cx="3733800" cy="1447800"/>
          </a:xfrm>
        </p:grpSpPr>
        <p:grpSp>
          <p:nvGrpSpPr>
            <p:cNvPr id="11" name="Group 10"/>
            <p:cNvGrpSpPr/>
            <p:nvPr/>
          </p:nvGrpSpPr>
          <p:grpSpPr>
            <a:xfrm>
              <a:off x="3429000" y="1676400"/>
              <a:ext cx="3637844" cy="1425222"/>
              <a:chOff x="3429000" y="1676400"/>
              <a:chExt cx="3637844" cy="142522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 cstate="print"/>
              <a:srcRect l="12456" t="5882" r="38585" b="52860"/>
              <a:stretch/>
            </p:blipFill>
            <p:spPr>
              <a:xfrm>
                <a:off x="4343400" y="1676400"/>
                <a:ext cx="2723444" cy="1425222"/>
              </a:xfrm>
              <a:prstGeom prst="rect">
                <a:avLst/>
              </a:prstGeom>
            </p:spPr>
          </p:pic>
          <p:pic>
            <p:nvPicPr>
              <p:cNvPr id="16" name="Picture 15" descr="Trend Micro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0" y="2286000"/>
                <a:ext cx="2133600" cy="715333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6705600" y="1676400"/>
              <a:ext cx="457200" cy="1447800"/>
              <a:chOff x="6705600" y="1676400"/>
              <a:chExt cx="457200" cy="14478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7162800" y="1676400"/>
                <a:ext cx="0" cy="1447800"/>
              </a:xfrm>
              <a:prstGeom prst="line">
                <a:avLst/>
              </a:prstGeom>
              <a:ln>
                <a:solidFill>
                  <a:srgbClr val="0063C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>
                <a:off x="6705600" y="2362200"/>
                <a:ext cx="457200" cy="0"/>
              </a:xfrm>
              <a:prstGeom prst="straightConnector1">
                <a:avLst/>
              </a:prstGeom>
              <a:ln w="63500">
                <a:solidFill>
                  <a:srgbClr val="0063C1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/>
        </p:nvGrpSpPr>
        <p:grpSpPr>
          <a:xfrm>
            <a:off x="251520" y="1543050"/>
            <a:ext cx="6477000" cy="2000250"/>
            <a:chOff x="685800" y="2057400"/>
            <a:chExt cx="6477000" cy="2667000"/>
          </a:xfrm>
        </p:grpSpPr>
        <p:grpSp>
          <p:nvGrpSpPr>
            <p:cNvPr id="18" name="Group 17"/>
            <p:cNvGrpSpPr/>
            <p:nvPr/>
          </p:nvGrpSpPr>
          <p:grpSpPr>
            <a:xfrm>
              <a:off x="685800" y="2057400"/>
              <a:ext cx="2667000" cy="2667000"/>
              <a:chOff x="685800" y="2057400"/>
              <a:chExt cx="2667000" cy="266700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5800" y="2057400"/>
                <a:ext cx="2667000" cy="266700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394495" y="2092391"/>
                <a:ext cx="154151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2A80AA"/>
                    </a:solidFill>
                    <a:latin typeface="微软雅黑" pitchFamily="34" charset="-122"/>
                    <a:ea typeface="微软雅黑" pitchFamily="34" charset="-122"/>
                  </a:rPr>
                  <a:t>Intel </a:t>
                </a:r>
                <a:r>
                  <a:rPr lang="en-GB" b="1" dirty="0" err="1" smtClean="0">
                    <a:solidFill>
                      <a:srgbClr val="2A80AA"/>
                    </a:solidFill>
                    <a:latin typeface="微软雅黑" pitchFamily="34" charset="-122"/>
                    <a:ea typeface="微软雅黑" pitchFamily="34" charset="-122"/>
                  </a:rPr>
                  <a:t>Repor</a:t>
                </a:r>
                <a:r>
                  <a:rPr lang="en-GB" b="1" dirty="0" smtClean="0">
                    <a:solidFill>
                      <a:srgbClr val="2A80AA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endParaRPr lang="en-GB" b="1" dirty="0">
                  <a:solidFill>
                    <a:srgbClr val="2A80A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055445" y="3200400"/>
              <a:ext cx="4107355" cy="1447800"/>
              <a:chOff x="3055445" y="3200400"/>
              <a:chExt cx="4107355" cy="14478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7162800" y="3200400"/>
                <a:ext cx="0" cy="1447800"/>
              </a:xfrm>
              <a:prstGeom prst="line">
                <a:avLst/>
              </a:prstGeom>
              <a:ln>
                <a:solidFill>
                  <a:srgbClr val="0063C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3055445" y="3962400"/>
                <a:ext cx="4107355" cy="0"/>
              </a:xfrm>
              <a:prstGeom prst="straightConnector1">
                <a:avLst/>
              </a:prstGeom>
              <a:ln w="63500">
                <a:solidFill>
                  <a:srgbClr val="0063C1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/>
          <p:cNvGrpSpPr/>
          <p:nvPr/>
        </p:nvGrpSpPr>
        <p:grpSpPr>
          <a:xfrm>
            <a:off x="4671120" y="3543300"/>
            <a:ext cx="2057400" cy="843120"/>
            <a:chOff x="5105400" y="4724400"/>
            <a:chExt cx="2057400" cy="1124160"/>
          </a:xfrm>
        </p:grpSpPr>
        <p:pic>
          <p:nvPicPr>
            <p:cNvPr id="25" name="Picture 5" descr="Y:\IDCC\CFC Issues\New Design\20140131CG.high.resolution\0131CG.high.resolution\1.31.004mini half.jp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4953000"/>
              <a:ext cx="1585913" cy="895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 27"/>
            <p:cNvGrpSpPr/>
            <p:nvPr/>
          </p:nvGrpSpPr>
          <p:grpSpPr>
            <a:xfrm>
              <a:off x="6705600" y="4724400"/>
              <a:ext cx="457200" cy="685800"/>
              <a:chOff x="6705600" y="4800600"/>
              <a:chExt cx="457200" cy="6858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7162800" y="4800600"/>
                <a:ext cx="0" cy="685800"/>
              </a:xfrm>
              <a:prstGeom prst="line">
                <a:avLst/>
              </a:prstGeom>
              <a:ln>
                <a:solidFill>
                  <a:srgbClr val="0063C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6705600" y="5105400"/>
                <a:ext cx="457200" cy="0"/>
              </a:xfrm>
              <a:prstGeom prst="straightConnector1">
                <a:avLst/>
              </a:prstGeom>
              <a:ln w="63500">
                <a:solidFill>
                  <a:srgbClr val="0063C1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/>
          <p:cNvGrpSpPr/>
          <p:nvPr/>
        </p:nvGrpSpPr>
        <p:grpSpPr>
          <a:xfrm>
            <a:off x="1242120" y="3764637"/>
            <a:ext cx="5486400" cy="1378863"/>
            <a:chOff x="1676400" y="5019516"/>
            <a:chExt cx="5486400" cy="1838484"/>
          </a:xfrm>
        </p:grpSpPr>
        <p:grpSp>
          <p:nvGrpSpPr>
            <p:cNvPr id="32" name="Group 31"/>
            <p:cNvGrpSpPr/>
            <p:nvPr/>
          </p:nvGrpSpPr>
          <p:grpSpPr>
            <a:xfrm>
              <a:off x="1676400" y="5019516"/>
              <a:ext cx="2920547" cy="1838484"/>
              <a:chOff x="1676400" y="5019516"/>
              <a:chExt cx="2920547" cy="1838484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76400" y="5019516"/>
                <a:ext cx="2920547" cy="1838484"/>
                <a:chOff x="172243" y="1401750"/>
                <a:chExt cx="8932863" cy="5294315"/>
              </a:xfrm>
            </p:grpSpPr>
            <p:sp>
              <p:nvSpPr>
                <p:cNvPr id="38" name="Freeform 37"/>
                <p:cNvSpPr>
                  <a:spLocks/>
                </p:cNvSpPr>
                <p:nvPr/>
              </p:nvSpPr>
              <p:spPr bwMode="auto">
                <a:xfrm>
                  <a:off x="172243" y="2201851"/>
                  <a:ext cx="742951" cy="806450"/>
                </a:xfrm>
                <a:custGeom>
                  <a:avLst/>
                  <a:gdLst>
                    <a:gd name="T0" fmla="*/ 24 w 479"/>
                    <a:gd name="T1" fmla="*/ 132 h 571"/>
                    <a:gd name="T2" fmla="*/ 25 w 479"/>
                    <a:gd name="T3" fmla="*/ 147 h 571"/>
                    <a:gd name="T4" fmla="*/ 71 w 479"/>
                    <a:gd name="T5" fmla="*/ 154 h 571"/>
                    <a:gd name="T6" fmla="*/ 87 w 479"/>
                    <a:gd name="T7" fmla="*/ 148 h 571"/>
                    <a:gd name="T8" fmla="*/ 38 w 479"/>
                    <a:gd name="T9" fmla="*/ 187 h 571"/>
                    <a:gd name="T10" fmla="*/ 37 w 479"/>
                    <a:gd name="T11" fmla="*/ 205 h 571"/>
                    <a:gd name="T12" fmla="*/ 37 w 479"/>
                    <a:gd name="T13" fmla="*/ 218 h 571"/>
                    <a:gd name="T14" fmla="*/ 45 w 479"/>
                    <a:gd name="T15" fmla="*/ 232 h 571"/>
                    <a:gd name="T16" fmla="*/ 65 w 479"/>
                    <a:gd name="T17" fmla="*/ 244 h 571"/>
                    <a:gd name="T18" fmla="*/ 73 w 479"/>
                    <a:gd name="T19" fmla="*/ 232 h 571"/>
                    <a:gd name="T20" fmla="*/ 78 w 479"/>
                    <a:gd name="T21" fmla="*/ 262 h 571"/>
                    <a:gd name="T22" fmla="*/ 119 w 479"/>
                    <a:gd name="T23" fmla="*/ 265 h 571"/>
                    <a:gd name="T24" fmla="*/ 130 w 479"/>
                    <a:gd name="T25" fmla="*/ 262 h 571"/>
                    <a:gd name="T26" fmla="*/ 122 w 479"/>
                    <a:gd name="T27" fmla="*/ 295 h 571"/>
                    <a:gd name="T28" fmla="*/ 102 w 479"/>
                    <a:gd name="T29" fmla="*/ 312 h 571"/>
                    <a:gd name="T30" fmla="*/ 62 w 479"/>
                    <a:gd name="T31" fmla="*/ 329 h 571"/>
                    <a:gd name="T32" fmla="*/ 110 w 479"/>
                    <a:gd name="T33" fmla="*/ 318 h 571"/>
                    <a:gd name="T34" fmla="*/ 117 w 479"/>
                    <a:gd name="T35" fmla="*/ 299 h 571"/>
                    <a:gd name="T36" fmla="*/ 183 w 479"/>
                    <a:gd name="T37" fmla="*/ 269 h 571"/>
                    <a:gd name="T38" fmla="*/ 183 w 479"/>
                    <a:gd name="T39" fmla="*/ 249 h 571"/>
                    <a:gd name="T40" fmla="*/ 232 w 479"/>
                    <a:gd name="T41" fmla="*/ 193 h 571"/>
                    <a:gd name="T42" fmla="*/ 245 w 479"/>
                    <a:gd name="T43" fmla="*/ 208 h 571"/>
                    <a:gd name="T44" fmla="*/ 249 w 479"/>
                    <a:gd name="T45" fmla="*/ 220 h 571"/>
                    <a:gd name="T46" fmla="*/ 212 w 479"/>
                    <a:gd name="T47" fmla="*/ 240 h 571"/>
                    <a:gd name="T48" fmla="*/ 213 w 479"/>
                    <a:gd name="T49" fmla="*/ 252 h 571"/>
                    <a:gd name="T50" fmla="*/ 261 w 479"/>
                    <a:gd name="T51" fmla="*/ 226 h 571"/>
                    <a:gd name="T52" fmla="*/ 265 w 479"/>
                    <a:gd name="T53" fmla="*/ 213 h 571"/>
                    <a:gd name="T54" fmla="*/ 283 w 479"/>
                    <a:gd name="T55" fmla="*/ 216 h 571"/>
                    <a:gd name="T56" fmla="*/ 313 w 479"/>
                    <a:gd name="T57" fmla="*/ 236 h 571"/>
                    <a:gd name="T58" fmla="*/ 372 w 479"/>
                    <a:gd name="T59" fmla="*/ 235 h 571"/>
                    <a:gd name="T60" fmla="*/ 371 w 479"/>
                    <a:gd name="T61" fmla="*/ 247 h 571"/>
                    <a:gd name="T62" fmla="*/ 392 w 479"/>
                    <a:gd name="T63" fmla="*/ 248 h 571"/>
                    <a:gd name="T64" fmla="*/ 354 w 479"/>
                    <a:gd name="T65" fmla="*/ 232 h 571"/>
                    <a:gd name="T66" fmla="*/ 214 w 479"/>
                    <a:gd name="T67" fmla="*/ 23 h 571"/>
                    <a:gd name="T68" fmla="*/ 170 w 479"/>
                    <a:gd name="T69" fmla="*/ 6 h 571"/>
                    <a:gd name="T70" fmla="*/ 154 w 479"/>
                    <a:gd name="T71" fmla="*/ 13 h 571"/>
                    <a:gd name="T72" fmla="*/ 149 w 479"/>
                    <a:gd name="T73" fmla="*/ 0 h 571"/>
                    <a:gd name="T74" fmla="*/ 107 w 479"/>
                    <a:gd name="T75" fmla="*/ 14 h 571"/>
                    <a:gd name="T76" fmla="*/ 103 w 479"/>
                    <a:gd name="T77" fmla="*/ 20 h 571"/>
                    <a:gd name="T78" fmla="*/ 83 w 479"/>
                    <a:gd name="T79" fmla="*/ 34 h 571"/>
                    <a:gd name="T80" fmla="*/ 58 w 479"/>
                    <a:gd name="T81" fmla="*/ 49 h 571"/>
                    <a:gd name="T82" fmla="*/ 25 w 479"/>
                    <a:gd name="T83" fmla="*/ 65 h 571"/>
                    <a:gd name="T84" fmla="*/ 57 w 479"/>
                    <a:gd name="T85" fmla="*/ 95 h 571"/>
                    <a:gd name="T86" fmla="*/ 78 w 479"/>
                    <a:gd name="T87" fmla="*/ 104 h 571"/>
                    <a:gd name="T88" fmla="*/ 93 w 479"/>
                    <a:gd name="T89" fmla="*/ 112 h 571"/>
                    <a:gd name="T90" fmla="*/ 57 w 479"/>
                    <a:gd name="T91" fmla="*/ 116 h 571"/>
                    <a:gd name="T92" fmla="*/ 44 w 479"/>
                    <a:gd name="T93" fmla="*/ 106 h 571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479"/>
                    <a:gd name="T142" fmla="*/ 0 h 571"/>
                    <a:gd name="T143" fmla="*/ 479 w 479"/>
                    <a:gd name="T144" fmla="*/ 571 h 571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479" h="571">
                      <a:moveTo>
                        <a:pt x="0" y="219"/>
                      </a:moveTo>
                      <a:lnTo>
                        <a:pt x="30" y="229"/>
                      </a:lnTo>
                      <a:lnTo>
                        <a:pt x="18" y="233"/>
                      </a:lnTo>
                      <a:lnTo>
                        <a:pt x="31" y="254"/>
                      </a:lnTo>
                      <a:lnTo>
                        <a:pt x="79" y="253"/>
                      </a:lnTo>
                      <a:lnTo>
                        <a:pt x="86" y="266"/>
                      </a:lnTo>
                      <a:lnTo>
                        <a:pt x="117" y="249"/>
                      </a:lnTo>
                      <a:lnTo>
                        <a:pt x="106" y="256"/>
                      </a:lnTo>
                      <a:lnTo>
                        <a:pt x="112" y="291"/>
                      </a:lnTo>
                      <a:lnTo>
                        <a:pt x="46" y="324"/>
                      </a:lnTo>
                      <a:lnTo>
                        <a:pt x="28" y="360"/>
                      </a:lnTo>
                      <a:lnTo>
                        <a:pt x="45" y="355"/>
                      </a:lnTo>
                      <a:lnTo>
                        <a:pt x="33" y="365"/>
                      </a:lnTo>
                      <a:lnTo>
                        <a:pt x="45" y="377"/>
                      </a:lnTo>
                      <a:lnTo>
                        <a:pt x="69" y="382"/>
                      </a:lnTo>
                      <a:lnTo>
                        <a:pt x="55" y="401"/>
                      </a:lnTo>
                      <a:lnTo>
                        <a:pt x="66" y="419"/>
                      </a:lnTo>
                      <a:lnTo>
                        <a:pt x="79" y="422"/>
                      </a:lnTo>
                      <a:lnTo>
                        <a:pt x="105" y="382"/>
                      </a:lnTo>
                      <a:lnTo>
                        <a:pt x="89" y="401"/>
                      </a:lnTo>
                      <a:lnTo>
                        <a:pt x="102" y="438"/>
                      </a:lnTo>
                      <a:lnTo>
                        <a:pt x="95" y="454"/>
                      </a:lnTo>
                      <a:lnTo>
                        <a:pt x="125" y="432"/>
                      </a:lnTo>
                      <a:lnTo>
                        <a:pt x="145" y="459"/>
                      </a:lnTo>
                      <a:lnTo>
                        <a:pt x="151" y="442"/>
                      </a:lnTo>
                      <a:lnTo>
                        <a:pt x="158" y="454"/>
                      </a:lnTo>
                      <a:lnTo>
                        <a:pt x="181" y="439"/>
                      </a:lnTo>
                      <a:lnTo>
                        <a:pt x="149" y="510"/>
                      </a:lnTo>
                      <a:lnTo>
                        <a:pt x="126" y="525"/>
                      </a:lnTo>
                      <a:lnTo>
                        <a:pt x="125" y="541"/>
                      </a:lnTo>
                      <a:lnTo>
                        <a:pt x="95" y="541"/>
                      </a:lnTo>
                      <a:lnTo>
                        <a:pt x="75" y="570"/>
                      </a:lnTo>
                      <a:lnTo>
                        <a:pt x="102" y="549"/>
                      </a:lnTo>
                      <a:lnTo>
                        <a:pt x="133" y="550"/>
                      </a:lnTo>
                      <a:lnTo>
                        <a:pt x="150" y="533"/>
                      </a:lnTo>
                      <a:lnTo>
                        <a:pt x="142" y="519"/>
                      </a:lnTo>
                      <a:lnTo>
                        <a:pt x="161" y="521"/>
                      </a:lnTo>
                      <a:lnTo>
                        <a:pt x="223" y="466"/>
                      </a:lnTo>
                      <a:lnTo>
                        <a:pt x="234" y="447"/>
                      </a:lnTo>
                      <a:lnTo>
                        <a:pt x="223" y="430"/>
                      </a:lnTo>
                      <a:lnTo>
                        <a:pt x="276" y="367"/>
                      </a:lnTo>
                      <a:lnTo>
                        <a:pt x="283" y="334"/>
                      </a:lnTo>
                      <a:lnTo>
                        <a:pt x="277" y="367"/>
                      </a:lnTo>
                      <a:lnTo>
                        <a:pt x="298" y="360"/>
                      </a:lnTo>
                      <a:lnTo>
                        <a:pt x="287" y="373"/>
                      </a:lnTo>
                      <a:lnTo>
                        <a:pt x="303" y="380"/>
                      </a:lnTo>
                      <a:lnTo>
                        <a:pt x="265" y="385"/>
                      </a:lnTo>
                      <a:lnTo>
                        <a:pt x="258" y="416"/>
                      </a:lnTo>
                      <a:lnTo>
                        <a:pt x="272" y="415"/>
                      </a:lnTo>
                      <a:lnTo>
                        <a:pt x="259" y="437"/>
                      </a:lnTo>
                      <a:lnTo>
                        <a:pt x="310" y="409"/>
                      </a:lnTo>
                      <a:lnTo>
                        <a:pt x="318" y="391"/>
                      </a:lnTo>
                      <a:lnTo>
                        <a:pt x="310" y="383"/>
                      </a:lnTo>
                      <a:lnTo>
                        <a:pt x="322" y="368"/>
                      </a:lnTo>
                      <a:lnTo>
                        <a:pt x="320" y="380"/>
                      </a:lnTo>
                      <a:lnTo>
                        <a:pt x="344" y="373"/>
                      </a:lnTo>
                      <a:lnTo>
                        <a:pt x="339" y="386"/>
                      </a:lnTo>
                      <a:lnTo>
                        <a:pt x="382" y="409"/>
                      </a:lnTo>
                      <a:lnTo>
                        <a:pt x="443" y="419"/>
                      </a:lnTo>
                      <a:lnTo>
                        <a:pt x="454" y="407"/>
                      </a:lnTo>
                      <a:lnTo>
                        <a:pt x="463" y="414"/>
                      </a:lnTo>
                      <a:lnTo>
                        <a:pt x="451" y="427"/>
                      </a:lnTo>
                      <a:lnTo>
                        <a:pt x="469" y="438"/>
                      </a:lnTo>
                      <a:lnTo>
                        <a:pt x="478" y="429"/>
                      </a:lnTo>
                      <a:lnTo>
                        <a:pt x="462" y="401"/>
                      </a:lnTo>
                      <a:lnTo>
                        <a:pt x="432" y="401"/>
                      </a:lnTo>
                      <a:lnTo>
                        <a:pt x="432" y="66"/>
                      </a:lnTo>
                      <a:lnTo>
                        <a:pt x="261" y="39"/>
                      </a:lnTo>
                      <a:lnTo>
                        <a:pt x="254" y="22"/>
                      </a:lnTo>
                      <a:lnTo>
                        <a:pt x="207" y="11"/>
                      </a:lnTo>
                      <a:lnTo>
                        <a:pt x="201" y="24"/>
                      </a:lnTo>
                      <a:lnTo>
                        <a:pt x="188" y="22"/>
                      </a:lnTo>
                      <a:lnTo>
                        <a:pt x="200" y="10"/>
                      </a:lnTo>
                      <a:lnTo>
                        <a:pt x="181" y="0"/>
                      </a:lnTo>
                      <a:lnTo>
                        <a:pt x="162" y="22"/>
                      </a:lnTo>
                      <a:lnTo>
                        <a:pt x="130" y="24"/>
                      </a:lnTo>
                      <a:lnTo>
                        <a:pt x="130" y="45"/>
                      </a:lnTo>
                      <a:lnTo>
                        <a:pt x="126" y="34"/>
                      </a:lnTo>
                      <a:lnTo>
                        <a:pt x="97" y="45"/>
                      </a:lnTo>
                      <a:lnTo>
                        <a:pt x="102" y="59"/>
                      </a:lnTo>
                      <a:lnTo>
                        <a:pt x="89" y="55"/>
                      </a:lnTo>
                      <a:lnTo>
                        <a:pt x="71" y="86"/>
                      </a:lnTo>
                      <a:lnTo>
                        <a:pt x="28" y="100"/>
                      </a:lnTo>
                      <a:lnTo>
                        <a:pt x="31" y="113"/>
                      </a:lnTo>
                      <a:lnTo>
                        <a:pt x="19" y="117"/>
                      </a:lnTo>
                      <a:lnTo>
                        <a:pt x="70" y="164"/>
                      </a:lnTo>
                      <a:lnTo>
                        <a:pt x="137" y="186"/>
                      </a:lnTo>
                      <a:lnTo>
                        <a:pt x="95" y="180"/>
                      </a:lnTo>
                      <a:lnTo>
                        <a:pt x="97" y="194"/>
                      </a:lnTo>
                      <a:lnTo>
                        <a:pt x="114" y="195"/>
                      </a:lnTo>
                      <a:lnTo>
                        <a:pt x="99" y="204"/>
                      </a:lnTo>
                      <a:lnTo>
                        <a:pt x="70" y="201"/>
                      </a:lnTo>
                      <a:lnTo>
                        <a:pt x="70" y="182"/>
                      </a:lnTo>
                      <a:lnTo>
                        <a:pt x="54" y="184"/>
                      </a:lnTo>
                      <a:lnTo>
                        <a:pt x="0" y="21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9" name="Freeform 38"/>
                <p:cNvSpPr>
                  <a:spLocks/>
                </p:cNvSpPr>
                <p:nvPr/>
              </p:nvSpPr>
              <p:spPr bwMode="auto">
                <a:xfrm>
                  <a:off x="2482052" y="6513502"/>
                  <a:ext cx="25400" cy="49213"/>
                </a:xfrm>
                <a:custGeom>
                  <a:avLst/>
                  <a:gdLst>
                    <a:gd name="T0" fmla="*/ 0 w 17"/>
                    <a:gd name="T1" fmla="*/ 9 h 35"/>
                    <a:gd name="T2" fmla="*/ 5 w 17"/>
                    <a:gd name="T3" fmla="*/ 0 h 35"/>
                    <a:gd name="T4" fmla="*/ 14 w 17"/>
                    <a:gd name="T5" fmla="*/ 19 h 35"/>
                    <a:gd name="T6" fmla="*/ 0 w 17"/>
                    <a:gd name="T7" fmla="*/ 9 h 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35"/>
                    <a:gd name="T14" fmla="*/ 17 w 17"/>
                    <a:gd name="T15" fmla="*/ 35 h 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35">
                      <a:moveTo>
                        <a:pt x="0" y="16"/>
                      </a:moveTo>
                      <a:lnTo>
                        <a:pt x="5" y="0"/>
                      </a:lnTo>
                      <a:lnTo>
                        <a:pt x="16" y="34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0" name="Freeform 39"/>
                <p:cNvSpPr>
                  <a:spLocks/>
                </p:cNvSpPr>
                <p:nvPr/>
              </p:nvSpPr>
              <p:spPr bwMode="auto">
                <a:xfrm>
                  <a:off x="2523327" y="6615102"/>
                  <a:ext cx="52388" cy="61913"/>
                </a:xfrm>
                <a:custGeom>
                  <a:avLst/>
                  <a:gdLst>
                    <a:gd name="T0" fmla="*/ 0 w 33"/>
                    <a:gd name="T1" fmla="*/ 5 h 45"/>
                    <a:gd name="T2" fmla="*/ 7 w 33"/>
                    <a:gd name="T3" fmla="*/ 0 h 45"/>
                    <a:gd name="T4" fmla="*/ 6 w 33"/>
                    <a:gd name="T5" fmla="*/ 11 h 45"/>
                    <a:gd name="T6" fmla="*/ 26 w 33"/>
                    <a:gd name="T7" fmla="*/ 15 h 45"/>
                    <a:gd name="T8" fmla="*/ 14 w 33"/>
                    <a:gd name="T9" fmla="*/ 25 h 45"/>
                    <a:gd name="T10" fmla="*/ 0 w 33"/>
                    <a:gd name="T11" fmla="*/ 5 h 4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"/>
                    <a:gd name="T19" fmla="*/ 0 h 45"/>
                    <a:gd name="T20" fmla="*/ 33 w 33"/>
                    <a:gd name="T21" fmla="*/ 45 h 4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" h="45">
                      <a:moveTo>
                        <a:pt x="0" y="9"/>
                      </a:moveTo>
                      <a:lnTo>
                        <a:pt x="9" y="0"/>
                      </a:lnTo>
                      <a:lnTo>
                        <a:pt x="8" y="20"/>
                      </a:lnTo>
                      <a:lnTo>
                        <a:pt x="32" y="27"/>
                      </a:lnTo>
                      <a:lnTo>
                        <a:pt x="17" y="44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/>
              </p:nvSpPr>
              <p:spPr bwMode="auto">
                <a:xfrm>
                  <a:off x="2805905" y="6608752"/>
                  <a:ext cx="46039" cy="34925"/>
                </a:xfrm>
                <a:custGeom>
                  <a:avLst/>
                  <a:gdLst>
                    <a:gd name="T0" fmla="*/ 0 w 29"/>
                    <a:gd name="T1" fmla="*/ 14 h 25"/>
                    <a:gd name="T2" fmla="*/ 11 w 29"/>
                    <a:gd name="T3" fmla="*/ 0 h 25"/>
                    <a:gd name="T4" fmla="*/ 24 w 29"/>
                    <a:gd name="T5" fmla="*/ 5 h 25"/>
                    <a:gd name="T6" fmla="*/ 0 w 29"/>
                    <a:gd name="T7" fmla="*/ 14 h 2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"/>
                    <a:gd name="T13" fmla="*/ 0 h 25"/>
                    <a:gd name="T14" fmla="*/ 29 w 29"/>
                    <a:gd name="T15" fmla="*/ 25 h 2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" h="25">
                      <a:moveTo>
                        <a:pt x="0" y="24"/>
                      </a:moveTo>
                      <a:lnTo>
                        <a:pt x="13" y="0"/>
                      </a:lnTo>
                      <a:lnTo>
                        <a:pt x="28" y="8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/>
              </p:nvSpPr>
              <p:spPr bwMode="auto">
                <a:xfrm>
                  <a:off x="2572540" y="6588113"/>
                  <a:ext cx="87312" cy="96837"/>
                </a:xfrm>
                <a:custGeom>
                  <a:avLst/>
                  <a:gdLst>
                    <a:gd name="T0" fmla="*/ 0 w 58"/>
                    <a:gd name="T1" fmla="*/ 0 h 68"/>
                    <a:gd name="T2" fmla="*/ 2 w 58"/>
                    <a:gd name="T3" fmla="*/ 39 h 68"/>
                    <a:gd name="T4" fmla="*/ 46 w 58"/>
                    <a:gd name="T5" fmla="*/ 35 h 68"/>
                    <a:gd name="T6" fmla="*/ 11 w 58"/>
                    <a:gd name="T7" fmla="*/ 19 h 68"/>
                    <a:gd name="T8" fmla="*/ 0 w 58"/>
                    <a:gd name="T9" fmla="*/ 0 h 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"/>
                    <a:gd name="T16" fmla="*/ 0 h 68"/>
                    <a:gd name="T17" fmla="*/ 58 w 58"/>
                    <a:gd name="T18" fmla="*/ 68 h 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" h="68">
                      <a:moveTo>
                        <a:pt x="0" y="0"/>
                      </a:moveTo>
                      <a:lnTo>
                        <a:pt x="2" y="67"/>
                      </a:lnTo>
                      <a:lnTo>
                        <a:pt x="57" y="60"/>
                      </a:lnTo>
                      <a:lnTo>
                        <a:pt x="13" y="3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/>
              </p:nvSpPr>
              <p:spPr bwMode="auto">
                <a:xfrm>
                  <a:off x="2470941" y="6470637"/>
                  <a:ext cx="26987" cy="50800"/>
                </a:xfrm>
                <a:custGeom>
                  <a:avLst/>
                  <a:gdLst>
                    <a:gd name="T0" fmla="*/ 0 w 17"/>
                    <a:gd name="T1" fmla="*/ 9 h 35"/>
                    <a:gd name="T2" fmla="*/ 5 w 17"/>
                    <a:gd name="T3" fmla="*/ 0 h 35"/>
                    <a:gd name="T4" fmla="*/ 14 w 17"/>
                    <a:gd name="T5" fmla="*/ 20 h 35"/>
                    <a:gd name="T6" fmla="*/ 0 w 17"/>
                    <a:gd name="T7" fmla="*/ 9 h 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35"/>
                    <a:gd name="T14" fmla="*/ 17 w 17"/>
                    <a:gd name="T15" fmla="*/ 35 h 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35">
                      <a:moveTo>
                        <a:pt x="0" y="16"/>
                      </a:moveTo>
                      <a:lnTo>
                        <a:pt x="5" y="0"/>
                      </a:lnTo>
                      <a:lnTo>
                        <a:pt x="16" y="34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/>
              </p:nvSpPr>
              <p:spPr bwMode="auto">
                <a:xfrm>
                  <a:off x="2507453" y="6665902"/>
                  <a:ext cx="33339" cy="30163"/>
                </a:xfrm>
                <a:custGeom>
                  <a:avLst/>
                  <a:gdLst>
                    <a:gd name="T0" fmla="*/ 0 w 22"/>
                    <a:gd name="T1" fmla="*/ 0 h 20"/>
                    <a:gd name="T2" fmla="*/ 16 w 22"/>
                    <a:gd name="T3" fmla="*/ 2 h 20"/>
                    <a:gd name="T4" fmla="*/ 16 w 22"/>
                    <a:gd name="T5" fmla="*/ 12 h 20"/>
                    <a:gd name="T6" fmla="*/ 0 w 22"/>
                    <a:gd name="T7" fmla="*/ 0 h 2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"/>
                    <a:gd name="T13" fmla="*/ 0 h 20"/>
                    <a:gd name="T14" fmla="*/ 22 w 22"/>
                    <a:gd name="T15" fmla="*/ 20 h 2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" h="20">
                      <a:moveTo>
                        <a:pt x="0" y="0"/>
                      </a:moveTo>
                      <a:lnTo>
                        <a:pt x="21" y="4"/>
                      </a:lnTo>
                      <a:lnTo>
                        <a:pt x="21" y="1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5" name="Freeform 44"/>
                <p:cNvSpPr>
                  <a:spLocks/>
                </p:cNvSpPr>
                <p:nvPr/>
              </p:nvSpPr>
              <p:spPr bwMode="auto">
                <a:xfrm>
                  <a:off x="2513803" y="6605577"/>
                  <a:ext cx="50800" cy="61913"/>
                </a:xfrm>
                <a:custGeom>
                  <a:avLst/>
                  <a:gdLst>
                    <a:gd name="T0" fmla="*/ 0 w 33"/>
                    <a:gd name="T1" fmla="*/ 5 h 45"/>
                    <a:gd name="T2" fmla="*/ 7 w 33"/>
                    <a:gd name="T3" fmla="*/ 0 h 45"/>
                    <a:gd name="T4" fmla="*/ 6 w 33"/>
                    <a:gd name="T5" fmla="*/ 11 h 45"/>
                    <a:gd name="T6" fmla="*/ 26 w 33"/>
                    <a:gd name="T7" fmla="*/ 15 h 45"/>
                    <a:gd name="T8" fmla="*/ 14 w 33"/>
                    <a:gd name="T9" fmla="*/ 25 h 45"/>
                    <a:gd name="T10" fmla="*/ 0 w 33"/>
                    <a:gd name="T11" fmla="*/ 5 h 4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"/>
                    <a:gd name="T19" fmla="*/ 0 h 45"/>
                    <a:gd name="T20" fmla="*/ 33 w 33"/>
                    <a:gd name="T21" fmla="*/ 45 h 4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" h="45">
                      <a:moveTo>
                        <a:pt x="0" y="9"/>
                      </a:moveTo>
                      <a:lnTo>
                        <a:pt x="9" y="0"/>
                      </a:lnTo>
                      <a:lnTo>
                        <a:pt x="8" y="20"/>
                      </a:lnTo>
                      <a:lnTo>
                        <a:pt x="32" y="27"/>
                      </a:lnTo>
                      <a:lnTo>
                        <a:pt x="17" y="44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6" name="Freeform 45"/>
                <p:cNvSpPr>
                  <a:spLocks/>
                </p:cNvSpPr>
                <p:nvPr/>
              </p:nvSpPr>
              <p:spPr bwMode="auto">
                <a:xfrm>
                  <a:off x="2548731" y="6651612"/>
                  <a:ext cx="28575" cy="23812"/>
                </a:xfrm>
                <a:custGeom>
                  <a:avLst/>
                  <a:gdLst>
                    <a:gd name="T0" fmla="*/ 0 w 18"/>
                    <a:gd name="T1" fmla="*/ 8 h 17"/>
                    <a:gd name="T2" fmla="*/ 4 w 18"/>
                    <a:gd name="T3" fmla="*/ 0 h 17"/>
                    <a:gd name="T4" fmla="*/ 13 w 18"/>
                    <a:gd name="T5" fmla="*/ 9 h 17"/>
                    <a:gd name="T6" fmla="*/ 0 w 18"/>
                    <a:gd name="T7" fmla="*/ 8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"/>
                    <a:gd name="T13" fmla="*/ 0 h 17"/>
                    <a:gd name="T14" fmla="*/ 18 w 18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" h="17">
                      <a:moveTo>
                        <a:pt x="0" y="13"/>
                      </a:moveTo>
                      <a:lnTo>
                        <a:pt x="5" y="0"/>
                      </a:lnTo>
                      <a:lnTo>
                        <a:pt x="17" y="16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7" name="Freeform 46"/>
                <p:cNvSpPr>
                  <a:spLocks/>
                </p:cNvSpPr>
                <p:nvPr/>
              </p:nvSpPr>
              <p:spPr bwMode="auto">
                <a:xfrm>
                  <a:off x="8492329" y="6211877"/>
                  <a:ext cx="193675" cy="225425"/>
                </a:xfrm>
                <a:custGeom>
                  <a:avLst/>
                  <a:gdLst>
                    <a:gd name="T0" fmla="*/ 0 w 124"/>
                    <a:gd name="T1" fmla="*/ 80 h 161"/>
                    <a:gd name="T2" fmla="*/ 21 w 124"/>
                    <a:gd name="T3" fmla="*/ 52 h 161"/>
                    <a:gd name="T4" fmla="*/ 59 w 124"/>
                    <a:gd name="T5" fmla="*/ 32 h 161"/>
                    <a:gd name="T6" fmla="*/ 77 w 124"/>
                    <a:gd name="T7" fmla="*/ 0 h 161"/>
                    <a:gd name="T8" fmla="*/ 89 w 124"/>
                    <a:gd name="T9" fmla="*/ 11 h 161"/>
                    <a:gd name="T10" fmla="*/ 101 w 124"/>
                    <a:gd name="T11" fmla="*/ 5 h 161"/>
                    <a:gd name="T12" fmla="*/ 102 w 124"/>
                    <a:gd name="T13" fmla="*/ 17 h 161"/>
                    <a:gd name="T14" fmla="*/ 83 w 124"/>
                    <a:gd name="T15" fmla="*/ 38 h 161"/>
                    <a:gd name="T16" fmla="*/ 87 w 124"/>
                    <a:gd name="T17" fmla="*/ 48 h 161"/>
                    <a:gd name="T18" fmla="*/ 66 w 124"/>
                    <a:gd name="T19" fmla="*/ 52 h 161"/>
                    <a:gd name="T20" fmla="*/ 56 w 124"/>
                    <a:gd name="T21" fmla="*/ 83 h 161"/>
                    <a:gd name="T22" fmla="*/ 33 w 124"/>
                    <a:gd name="T23" fmla="*/ 92 h 161"/>
                    <a:gd name="T24" fmla="*/ 0 w 124"/>
                    <a:gd name="T25" fmla="*/ 80 h 16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4"/>
                    <a:gd name="T40" fmla="*/ 0 h 161"/>
                    <a:gd name="T41" fmla="*/ 124 w 124"/>
                    <a:gd name="T42" fmla="*/ 161 h 161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4" h="161">
                      <a:moveTo>
                        <a:pt x="0" y="140"/>
                      </a:moveTo>
                      <a:lnTo>
                        <a:pt x="25" y="91"/>
                      </a:lnTo>
                      <a:lnTo>
                        <a:pt x="71" y="55"/>
                      </a:lnTo>
                      <a:lnTo>
                        <a:pt x="93" y="0"/>
                      </a:lnTo>
                      <a:lnTo>
                        <a:pt x="107" y="18"/>
                      </a:lnTo>
                      <a:lnTo>
                        <a:pt x="122" y="9"/>
                      </a:lnTo>
                      <a:lnTo>
                        <a:pt x="123" y="29"/>
                      </a:lnTo>
                      <a:lnTo>
                        <a:pt x="100" y="66"/>
                      </a:lnTo>
                      <a:lnTo>
                        <a:pt x="105" y="85"/>
                      </a:lnTo>
                      <a:lnTo>
                        <a:pt x="79" y="90"/>
                      </a:lnTo>
                      <a:lnTo>
                        <a:pt x="67" y="145"/>
                      </a:lnTo>
                      <a:lnTo>
                        <a:pt x="40" y="160"/>
                      </a:lnTo>
                      <a:lnTo>
                        <a:pt x="0" y="14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8" name="Freeform 47"/>
                <p:cNvSpPr>
                  <a:spLocks/>
                </p:cNvSpPr>
                <p:nvPr/>
              </p:nvSpPr>
              <p:spPr bwMode="auto">
                <a:xfrm>
                  <a:off x="8644731" y="5989627"/>
                  <a:ext cx="144463" cy="250825"/>
                </a:xfrm>
                <a:custGeom>
                  <a:avLst/>
                  <a:gdLst>
                    <a:gd name="T0" fmla="*/ 0 w 94"/>
                    <a:gd name="T1" fmla="*/ 0 h 178"/>
                    <a:gd name="T2" fmla="*/ 22 w 94"/>
                    <a:gd name="T3" fmla="*/ 12 h 178"/>
                    <a:gd name="T4" fmla="*/ 27 w 94"/>
                    <a:gd name="T5" fmla="*/ 35 h 178"/>
                    <a:gd name="T6" fmla="*/ 35 w 94"/>
                    <a:gd name="T7" fmla="*/ 40 h 178"/>
                    <a:gd name="T8" fmla="*/ 42 w 94"/>
                    <a:gd name="T9" fmla="*/ 32 h 178"/>
                    <a:gd name="T10" fmla="*/ 45 w 94"/>
                    <a:gd name="T11" fmla="*/ 46 h 178"/>
                    <a:gd name="T12" fmla="*/ 76 w 94"/>
                    <a:gd name="T13" fmla="*/ 46 h 178"/>
                    <a:gd name="T14" fmla="*/ 70 w 94"/>
                    <a:gd name="T15" fmla="*/ 68 h 178"/>
                    <a:gd name="T16" fmla="*/ 55 w 94"/>
                    <a:gd name="T17" fmla="*/ 71 h 178"/>
                    <a:gd name="T18" fmla="*/ 42 w 94"/>
                    <a:gd name="T19" fmla="*/ 101 h 178"/>
                    <a:gd name="T20" fmla="*/ 27 w 94"/>
                    <a:gd name="T21" fmla="*/ 102 h 178"/>
                    <a:gd name="T22" fmla="*/ 34 w 94"/>
                    <a:gd name="T23" fmla="*/ 91 h 178"/>
                    <a:gd name="T24" fmla="*/ 15 w 94"/>
                    <a:gd name="T25" fmla="*/ 71 h 178"/>
                    <a:gd name="T26" fmla="*/ 30 w 94"/>
                    <a:gd name="T27" fmla="*/ 52 h 178"/>
                    <a:gd name="T28" fmla="*/ 27 w 94"/>
                    <a:gd name="T29" fmla="*/ 37 h 178"/>
                    <a:gd name="T30" fmla="*/ 0 w 94"/>
                    <a:gd name="T31" fmla="*/ 0 h 17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94"/>
                    <a:gd name="T49" fmla="*/ 0 h 178"/>
                    <a:gd name="T50" fmla="*/ 94 w 94"/>
                    <a:gd name="T51" fmla="*/ 178 h 17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94" h="178">
                      <a:moveTo>
                        <a:pt x="0" y="0"/>
                      </a:moveTo>
                      <a:lnTo>
                        <a:pt x="26" y="21"/>
                      </a:lnTo>
                      <a:lnTo>
                        <a:pt x="33" y="60"/>
                      </a:lnTo>
                      <a:lnTo>
                        <a:pt x="43" y="70"/>
                      </a:lnTo>
                      <a:lnTo>
                        <a:pt x="51" y="55"/>
                      </a:lnTo>
                      <a:lnTo>
                        <a:pt x="55" y="80"/>
                      </a:lnTo>
                      <a:lnTo>
                        <a:pt x="93" y="80"/>
                      </a:lnTo>
                      <a:lnTo>
                        <a:pt x="85" y="119"/>
                      </a:lnTo>
                      <a:lnTo>
                        <a:pt x="67" y="124"/>
                      </a:lnTo>
                      <a:lnTo>
                        <a:pt x="51" y="175"/>
                      </a:lnTo>
                      <a:lnTo>
                        <a:pt x="33" y="177"/>
                      </a:lnTo>
                      <a:lnTo>
                        <a:pt x="42" y="158"/>
                      </a:lnTo>
                      <a:lnTo>
                        <a:pt x="19" y="122"/>
                      </a:lnTo>
                      <a:lnTo>
                        <a:pt x="37" y="90"/>
                      </a:lnTo>
                      <a:lnTo>
                        <a:pt x="33" y="65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9" name="Freeform 48"/>
                <p:cNvSpPr>
                  <a:spLocks/>
                </p:cNvSpPr>
                <p:nvPr/>
              </p:nvSpPr>
              <p:spPr bwMode="auto">
                <a:xfrm>
                  <a:off x="2677315" y="4313227"/>
                  <a:ext cx="38100" cy="22225"/>
                </a:xfrm>
                <a:custGeom>
                  <a:avLst/>
                  <a:gdLst>
                    <a:gd name="T0" fmla="*/ 0 w 24"/>
                    <a:gd name="T1" fmla="*/ 0 h 17"/>
                    <a:gd name="T2" fmla="*/ 2 w 24"/>
                    <a:gd name="T3" fmla="*/ 8 h 17"/>
                    <a:gd name="T4" fmla="*/ 19 w 24"/>
                    <a:gd name="T5" fmla="*/ 4 h 17"/>
                    <a:gd name="T6" fmla="*/ 0 w 24"/>
                    <a:gd name="T7" fmla="*/ 0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4"/>
                    <a:gd name="T13" fmla="*/ 0 h 17"/>
                    <a:gd name="T14" fmla="*/ 24 w 24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4" h="17">
                      <a:moveTo>
                        <a:pt x="0" y="0"/>
                      </a:moveTo>
                      <a:lnTo>
                        <a:pt x="2" y="16"/>
                      </a:lnTo>
                      <a:lnTo>
                        <a:pt x="23" y="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0" name="Freeform 49"/>
                <p:cNvSpPr>
                  <a:spLocks/>
                </p:cNvSpPr>
                <p:nvPr/>
              </p:nvSpPr>
              <p:spPr bwMode="auto">
                <a:xfrm>
                  <a:off x="5857080" y="3641712"/>
                  <a:ext cx="354013" cy="315912"/>
                </a:xfrm>
                <a:custGeom>
                  <a:avLst/>
                  <a:gdLst>
                    <a:gd name="T0" fmla="*/ 0 w 227"/>
                    <a:gd name="T1" fmla="*/ 61 h 224"/>
                    <a:gd name="T2" fmla="*/ 2 w 227"/>
                    <a:gd name="T3" fmla="*/ 95 h 224"/>
                    <a:gd name="T4" fmla="*/ 15 w 227"/>
                    <a:gd name="T5" fmla="*/ 105 h 224"/>
                    <a:gd name="T6" fmla="*/ 5 w 227"/>
                    <a:gd name="T7" fmla="*/ 123 h 224"/>
                    <a:gd name="T8" fmla="*/ 24 w 227"/>
                    <a:gd name="T9" fmla="*/ 128 h 224"/>
                    <a:gd name="T10" fmla="*/ 73 w 227"/>
                    <a:gd name="T11" fmla="*/ 123 h 224"/>
                    <a:gd name="T12" fmla="*/ 83 w 227"/>
                    <a:gd name="T13" fmla="*/ 103 h 224"/>
                    <a:gd name="T14" fmla="*/ 115 w 227"/>
                    <a:gd name="T15" fmla="*/ 93 h 224"/>
                    <a:gd name="T16" fmla="*/ 118 w 227"/>
                    <a:gd name="T17" fmla="*/ 77 h 224"/>
                    <a:gd name="T18" fmla="*/ 129 w 227"/>
                    <a:gd name="T19" fmla="*/ 73 h 224"/>
                    <a:gd name="T20" fmla="*/ 123 w 227"/>
                    <a:gd name="T21" fmla="*/ 65 h 224"/>
                    <a:gd name="T22" fmla="*/ 136 w 227"/>
                    <a:gd name="T23" fmla="*/ 64 h 224"/>
                    <a:gd name="T24" fmla="*/ 144 w 227"/>
                    <a:gd name="T25" fmla="*/ 48 h 224"/>
                    <a:gd name="T26" fmla="*/ 141 w 227"/>
                    <a:gd name="T27" fmla="*/ 33 h 224"/>
                    <a:gd name="T28" fmla="*/ 185 w 227"/>
                    <a:gd name="T29" fmla="*/ 20 h 224"/>
                    <a:gd name="T30" fmla="*/ 186 w 227"/>
                    <a:gd name="T31" fmla="*/ 17 h 224"/>
                    <a:gd name="T32" fmla="*/ 170 w 227"/>
                    <a:gd name="T33" fmla="*/ 14 h 224"/>
                    <a:gd name="T34" fmla="*/ 146 w 227"/>
                    <a:gd name="T35" fmla="*/ 26 h 224"/>
                    <a:gd name="T36" fmla="*/ 136 w 227"/>
                    <a:gd name="T37" fmla="*/ 0 h 224"/>
                    <a:gd name="T38" fmla="*/ 115 w 227"/>
                    <a:gd name="T39" fmla="*/ 20 h 224"/>
                    <a:gd name="T40" fmla="*/ 58 w 227"/>
                    <a:gd name="T41" fmla="*/ 17 h 224"/>
                    <a:gd name="T42" fmla="*/ 28 w 227"/>
                    <a:gd name="T43" fmla="*/ 47 h 224"/>
                    <a:gd name="T44" fmla="*/ 9 w 227"/>
                    <a:gd name="T45" fmla="*/ 37 h 224"/>
                    <a:gd name="T46" fmla="*/ 0 w 227"/>
                    <a:gd name="T47" fmla="*/ 61 h 22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7"/>
                    <a:gd name="T73" fmla="*/ 0 h 224"/>
                    <a:gd name="T74" fmla="*/ 227 w 227"/>
                    <a:gd name="T75" fmla="*/ 224 h 224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7" h="224">
                      <a:moveTo>
                        <a:pt x="0" y="107"/>
                      </a:moveTo>
                      <a:lnTo>
                        <a:pt x="2" y="165"/>
                      </a:lnTo>
                      <a:lnTo>
                        <a:pt x="18" y="182"/>
                      </a:lnTo>
                      <a:lnTo>
                        <a:pt x="5" y="213"/>
                      </a:lnTo>
                      <a:lnTo>
                        <a:pt x="29" y="223"/>
                      </a:lnTo>
                      <a:lnTo>
                        <a:pt x="88" y="213"/>
                      </a:lnTo>
                      <a:lnTo>
                        <a:pt x="100" y="179"/>
                      </a:lnTo>
                      <a:lnTo>
                        <a:pt x="140" y="162"/>
                      </a:lnTo>
                      <a:lnTo>
                        <a:pt x="143" y="134"/>
                      </a:lnTo>
                      <a:lnTo>
                        <a:pt x="156" y="127"/>
                      </a:lnTo>
                      <a:lnTo>
                        <a:pt x="150" y="113"/>
                      </a:lnTo>
                      <a:lnTo>
                        <a:pt x="165" y="111"/>
                      </a:lnTo>
                      <a:lnTo>
                        <a:pt x="175" y="83"/>
                      </a:lnTo>
                      <a:lnTo>
                        <a:pt x="171" y="57"/>
                      </a:lnTo>
                      <a:lnTo>
                        <a:pt x="225" y="36"/>
                      </a:lnTo>
                      <a:lnTo>
                        <a:pt x="226" y="30"/>
                      </a:lnTo>
                      <a:lnTo>
                        <a:pt x="206" y="25"/>
                      </a:lnTo>
                      <a:lnTo>
                        <a:pt x="177" y="45"/>
                      </a:lnTo>
                      <a:lnTo>
                        <a:pt x="165" y="0"/>
                      </a:lnTo>
                      <a:lnTo>
                        <a:pt x="140" y="34"/>
                      </a:lnTo>
                      <a:lnTo>
                        <a:pt x="70" y="30"/>
                      </a:lnTo>
                      <a:lnTo>
                        <a:pt x="34" y="82"/>
                      </a:lnTo>
                      <a:lnTo>
                        <a:pt x="11" y="65"/>
                      </a:lnTo>
                      <a:lnTo>
                        <a:pt x="0" y="10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1" name="Freeform 50"/>
                <p:cNvSpPr>
                  <a:spLocks/>
                </p:cNvSpPr>
                <p:nvPr/>
              </p:nvSpPr>
              <p:spPr bwMode="auto">
                <a:xfrm>
                  <a:off x="4828381" y="3495665"/>
                  <a:ext cx="47625" cy="103187"/>
                </a:xfrm>
                <a:custGeom>
                  <a:avLst/>
                  <a:gdLst>
                    <a:gd name="T0" fmla="*/ 0 w 30"/>
                    <a:gd name="T1" fmla="*/ 33 h 74"/>
                    <a:gd name="T2" fmla="*/ 1 w 30"/>
                    <a:gd name="T3" fmla="*/ 11 h 74"/>
                    <a:gd name="T4" fmla="*/ 13 w 30"/>
                    <a:gd name="T5" fmla="*/ 0 h 74"/>
                    <a:gd name="T6" fmla="*/ 23 w 30"/>
                    <a:gd name="T7" fmla="*/ 25 h 74"/>
                    <a:gd name="T8" fmla="*/ 13 w 30"/>
                    <a:gd name="T9" fmla="*/ 42 h 74"/>
                    <a:gd name="T10" fmla="*/ 0 w 30"/>
                    <a:gd name="T11" fmla="*/ 33 h 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"/>
                    <a:gd name="T19" fmla="*/ 0 h 74"/>
                    <a:gd name="T20" fmla="*/ 30 w 30"/>
                    <a:gd name="T21" fmla="*/ 74 h 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" h="74">
                      <a:moveTo>
                        <a:pt x="0" y="57"/>
                      </a:moveTo>
                      <a:lnTo>
                        <a:pt x="1" y="18"/>
                      </a:lnTo>
                      <a:lnTo>
                        <a:pt x="15" y="0"/>
                      </a:lnTo>
                      <a:lnTo>
                        <a:pt x="29" y="44"/>
                      </a:lnTo>
                      <a:lnTo>
                        <a:pt x="15" y="73"/>
                      </a:lnTo>
                      <a:lnTo>
                        <a:pt x="0" y="5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2" name="Freeform 51"/>
                <p:cNvSpPr>
                  <a:spLocks/>
                </p:cNvSpPr>
                <p:nvPr/>
              </p:nvSpPr>
              <p:spPr bwMode="auto">
                <a:xfrm>
                  <a:off x="4136227" y="3697274"/>
                  <a:ext cx="508000" cy="600075"/>
                </a:xfrm>
                <a:custGeom>
                  <a:avLst/>
                  <a:gdLst>
                    <a:gd name="T0" fmla="*/ 0 w 327"/>
                    <a:gd name="T1" fmla="*/ 130 h 425"/>
                    <a:gd name="T2" fmla="*/ 2 w 327"/>
                    <a:gd name="T3" fmla="*/ 136 h 425"/>
                    <a:gd name="T4" fmla="*/ 50 w 327"/>
                    <a:gd name="T5" fmla="*/ 166 h 425"/>
                    <a:gd name="T6" fmla="*/ 157 w 327"/>
                    <a:gd name="T7" fmla="*/ 233 h 425"/>
                    <a:gd name="T8" fmla="*/ 157 w 327"/>
                    <a:gd name="T9" fmla="*/ 245 h 425"/>
                    <a:gd name="T10" fmla="*/ 167 w 327"/>
                    <a:gd name="T11" fmla="*/ 244 h 425"/>
                    <a:gd name="T12" fmla="*/ 189 w 327"/>
                    <a:gd name="T13" fmla="*/ 239 h 425"/>
                    <a:gd name="T14" fmla="*/ 269 w 327"/>
                    <a:gd name="T15" fmla="*/ 185 h 425"/>
                    <a:gd name="T16" fmla="*/ 238 w 327"/>
                    <a:gd name="T17" fmla="*/ 150 h 425"/>
                    <a:gd name="T18" fmla="*/ 238 w 327"/>
                    <a:gd name="T19" fmla="*/ 93 h 425"/>
                    <a:gd name="T20" fmla="*/ 234 w 327"/>
                    <a:gd name="T21" fmla="*/ 69 h 425"/>
                    <a:gd name="T22" fmla="*/ 212 w 327"/>
                    <a:gd name="T23" fmla="*/ 43 h 425"/>
                    <a:gd name="T24" fmla="*/ 223 w 327"/>
                    <a:gd name="T25" fmla="*/ 34 h 425"/>
                    <a:gd name="T26" fmla="*/ 229 w 327"/>
                    <a:gd name="T27" fmla="*/ 0 h 425"/>
                    <a:gd name="T28" fmla="*/ 134 w 327"/>
                    <a:gd name="T29" fmla="*/ 6 h 425"/>
                    <a:gd name="T30" fmla="*/ 85 w 327"/>
                    <a:gd name="T31" fmla="*/ 25 h 425"/>
                    <a:gd name="T32" fmla="*/ 97 w 327"/>
                    <a:gd name="T33" fmla="*/ 68 h 425"/>
                    <a:gd name="T34" fmla="*/ 76 w 327"/>
                    <a:gd name="T35" fmla="*/ 69 h 425"/>
                    <a:gd name="T36" fmla="*/ 65 w 327"/>
                    <a:gd name="T37" fmla="*/ 74 h 425"/>
                    <a:gd name="T38" fmla="*/ 67 w 327"/>
                    <a:gd name="T39" fmla="*/ 84 h 425"/>
                    <a:gd name="T40" fmla="*/ 7 w 327"/>
                    <a:gd name="T41" fmla="*/ 109 h 425"/>
                    <a:gd name="T42" fmla="*/ 0 w 327"/>
                    <a:gd name="T43" fmla="*/ 130 h 42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327"/>
                    <a:gd name="T67" fmla="*/ 0 h 425"/>
                    <a:gd name="T68" fmla="*/ 327 w 327"/>
                    <a:gd name="T69" fmla="*/ 425 h 425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327" h="425">
                      <a:moveTo>
                        <a:pt x="0" y="225"/>
                      </a:moveTo>
                      <a:lnTo>
                        <a:pt x="2" y="235"/>
                      </a:lnTo>
                      <a:lnTo>
                        <a:pt x="61" y="287"/>
                      </a:lnTo>
                      <a:lnTo>
                        <a:pt x="190" y="404"/>
                      </a:lnTo>
                      <a:lnTo>
                        <a:pt x="191" y="424"/>
                      </a:lnTo>
                      <a:lnTo>
                        <a:pt x="203" y="422"/>
                      </a:lnTo>
                      <a:lnTo>
                        <a:pt x="229" y="413"/>
                      </a:lnTo>
                      <a:lnTo>
                        <a:pt x="326" y="321"/>
                      </a:lnTo>
                      <a:lnTo>
                        <a:pt x="288" y="261"/>
                      </a:lnTo>
                      <a:lnTo>
                        <a:pt x="289" y="162"/>
                      </a:lnTo>
                      <a:lnTo>
                        <a:pt x="284" y="120"/>
                      </a:lnTo>
                      <a:lnTo>
                        <a:pt x="257" y="75"/>
                      </a:lnTo>
                      <a:lnTo>
                        <a:pt x="271" y="59"/>
                      </a:lnTo>
                      <a:lnTo>
                        <a:pt x="277" y="0"/>
                      </a:lnTo>
                      <a:lnTo>
                        <a:pt x="162" y="10"/>
                      </a:lnTo>
                      <a:lnTo>
                        <a:pt x="104" y="44"/>
                      </a:lnTo>
                      <a:lnTo>
                        <a:pt x="118" y="117"/>
                      </a:lnTo>
                      <a:lnTo>
                        <a:pt x="92" y="120"/>
                      </a:lnTo>
                      <a:lnTo>
                        <a:pt x="79" y="127"/>
                      </a:lnTo>
                      <a:lnTo>
                        <a:pt x="81" y="146"/>
                      </a:lnTo>
                      <a:lnTo>
                        <a:pt x="9" y="189"/>
                      </a:lnTo>
                      <a:lnTo>
                        <a:pt x="0" y="22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3" name="Freeform 52"/>
                <p:cNvSpPr>
                  <a:spLocks/>
                </p:cNvSpPr>
                <p:nvPr/>
              </p:nvSpPr>
              <p:spPr bwMode="auto">
                <a:xfrm>
                  <a:off x="2524919" y="5568940"/>
                  <a:ext cx="490537" cy="1093787"/>
                </a:xfrm>
                <a:custGeom>
                  <a:avLst/>
                  <a:gdLst>
                    <a:gd name="T0" fmla="*/ 0 w 316"/>
                    <a:gd name="T1" fmla="*/ 413 h 775"/>
                    <a:gd name="T2" fmla="*/ 3 w 316"/>
                    <a:gd name="T3" fmla="*/ 422 h 775"/>
                    <a:gd name="T4" fmla="*/ 14 w 316"/>
                    <a:gd name="T5" fmla="*/ 419 h 775"/>
                    <a:gd name="T6" fmla="*/ 17 w 316"/>
                    <a:gd name="T7" fmla="*/ 442 h 775"/>
                    <a:gd name="T8" fmla="*/ 65 w 316"/>
                    <a:gd name="T9" fmla="*/ 447 h 775"/>
                    <a:gd name="T10" fmla="*/ 52 w 316"/>
                    <a:gd name="T11" fmla="*/ 435 h 775"/>
                    <a:gd name="T12" fmla="*/ 62 w 316"/>
                    <a:gd name="T13" fmla="*/ 405 h 775"/>
                    <a:gd name="T14" fmla="*/ 71 w 316"/>
                    <a:gd name="T15" fmla="*/ 411 h 775"/>
                    <a:gd name="T16" fmla="*/ 102 w 316"/>
                    <a:gd name="T17" fmla="*/ 369 h 775"/>
                    <a:gd name="T18" fmla="*/ 77 w 316"/>
                    <a:gd name="T19" fmla="*/ 344 h 775"/>
                    <a:gd name="T20" fmla="*/ 104 w 316"/>
                    <a:gd name="T21" fmla="*/ 330 h 775"/>
                    <a:gd name="T22" fmla="*/ 108 w 316"/>
                    <a:gd name="T23" fmla="*/ 308 h 775"/>
                    <a:gd name="T24" fmla="*/ 119 w 316"/>
                    <a:gd name="T25" fmla="*/ 298 h 775"/>
                    <a:gd name="T26" fmla="*/ 110 w 316"/>
                    <a:gd name="T27" fmla="*/ 293 h 775"/>
                    <a:gd name="T28" fmla="*/ 129 w 316"/>
                    <a:gd name="T29" fmla="*/ 293 h 775"/>
                    <a:gd name="T30" fmla="*/ 127 w 316"/>
                    <a:gd name="T31" fmla="*/ 283 h 775"/>
                    <a:gd name="T32" fmla="*/ 118 w 316"/>
                    <a:gd name="T33" fmla="*/ 290 h 775"/>
                    <a:gd name="T34" fmla="*/ 110 w 316"/>
                    <a:gd name="T35" fmla="*/ 283 h 775"/>
                    <a:gd name="T36" fmla="*/ 109 w 316"/>
                    <a:gd name="T37" fmla="*/ 266 h 775"/>
                    <a:gd name="T38" fmla="*/ 143 w 316"/>
                    <a:gd name="T39" fmla="*/ 268 h 775"/>
                    <a:gd name="T40" fmla="*/ 146 w 316"/>
                    <a:gd name="T41" fmla="*/ 236 h 775"/>
                    <a:gd name="T42" fmla="*/ 203 w 316"/>
                    <a:gd name="T43" fmla="*/ 230 h 775"/>
                    <a:gd name="T44" fmla="*/ 220 w 316"/>
                    <a:gd name="T45" fmla="*/ 207 h 775"/>
                    <a:gd name="T46" fmla="*/ 197 w 316"/>
                    <a:gd name="T47" fmla="*/ 166 h 775"/>
                    <a:gd name="T48" fmla="*/ 208 w 316"/>
                    <a:gd name="T49" fmla="*/ 114 h 775"/>
                    <a:gd name="T50" fmla="*/ 260 w 316"/>
                    <a:gd name="T51" fmla="*/ 71 h 775"/>
                    <a:gd name="T52" fmla="*/ 258 w 316"/>
                    <a:gd name="T53" fmla="*/ 52 h 775"/>
                    <a:gd name="T54" fmla="*/ 247 w 316"/>
                    <a:gd name="T55" fmla="*/ 51 h 775"/>
                    <a:gd name="T56" fmla="*/ 234 w 316"/>
                    <a:gd name="T57" fmla="*/ 74 h 775"/>
                    <a:gd name="T58" fmla="*/ 198 w 316"/>
                    <a:gd name="T59" fmla="*/ 72 h 775"/>
                    <a:gd name="T60" fmla="*/ 206 w 316"/>
                    <a:gd name="T61" fmla="*/ 47 h 775"/>
                    <a:gd name="T62" fmla="*/ 142 w 316"/>
                    <a:gd name="T63" fmla="*/ 6 h 775"/>
                    <a:gd name="T64" fmla="*/ 122 w 316"/>
                    <a:gd name="T65" fmla="*/ 4 h 775"/>
                    <a:gd name="T66" fmla="*/ 119 w 316"/>
                    <a:gd name="T67" fmla="*/ 12 h 775"/>
                    <a:gd name="T68" fmla="*/ 94 w 316"/>
                    <a:gd name="T69" fmla="*/ 0 h 775"/>
                    <a:gd name="T70" fmla="*/ 80 w 316"/>
                    <a:gd name="T71" fmla="*/ 15 h 775"/>
                    <a:gd name="T72" fmla="*/ 79 w 316"/>
                    <a:gd name="T73" fmla="*/ 30 h 775"/>
                    <a:gd name="T74" fmla="*/ 65 w 316"/>
                    <a:gd name="T75" fmla="*/ 37 h 775"/>
                    <a:gd name="T76" fmla="*/ 65 w 316"/>
                    <a:gd name="T77" fmla="*/ 68 h 775"/>
                    <a:gd name="T78" fmla="*/ 49 w 316"/>
                    <a:gd name="T79" fmla="*/ 85 h 775"/>
                    <a:gd name="T80" fmla="*/ 37 w 316"/>
                    <a:gd name="T81" fmla="*/ 128 h 775"/>
                    <a:gd name="T82" fmla="*/ 46 w 316"/>
                    <a:gd name="T83" fmla="*/ 169 h 775"/>
                    <a:gd name="T84" fmla="*/ 30 w 316"/>
                    <a:gd name="T85" fmla="*/ 204 h 775"/>
                    <a:gd name="T86" fmla="*/ 17 w 316"/>
                    <a:gd name="T87" fmla="*/ 292 h 775"/>
                    <a:gd name="T88" fmla="*/ 27 w 316"/>
                    <a:gd name="T89" fmla="*/ 324 h 775"/>
                    <a:gd name="T90" fmla="*/ 18 w 316"/>
                    <a:gd name="T91" fmla="*/ 326 h 775"/>
                    <a:gd name="T92" fmla="*/ 23 w 316"/>
                    <a:gd name="T93" fmla="*/ 354 h 775"/>
                    <a:gd name="T94" fmla="*/ 0 w 316"/>
                    <a:gd name="T95" fmla="*/ 413 h 775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316"/>
                    <a:gd name="T145" fmla="*/ 0 h 775"/>
                    <a:gd name="T146" fmla="*/ 316 w 316"/>
                    <a:gd name="T147" fmla="*/ 775 h 775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316" h="775">
                      <a:moveTo>
                        <a:pt x="0" y="715"/>
                      </a:moveTo>
                      <a:lnTo>
                        <a:pt x="3" y="730"/>
                      </a:lnTo>
                      <a:lnTo>
                        <a:pt x="16" y="725"/>
                      </a:lnTo>
                      <a:lnTo>
                        <a:pt x="21" y="764"/>
                      </a:lnTo>
                      <a:lnTo>
                        <a:pt x="79" y="774"/>
                      </a:lnTo>
                      <a:lnTo>
                        <a:pt x="63" y="753"/>
                      </a:lnTo>
                      <a:lnTo>
                        <a:pt x="75" y="701"/>
                      </a:lnTo>
                      <a:lnTo>
                        <a:pt x="86" y="712"/>
                      </a:lnTo>
                      <a:lnTo>
                        <a:pt x="123" y="638"/>
                      </a:lnTo>
                      <a:lnTo>
                        <a:pt x="94" y="596"/>
                      </a:lnTo>
                      <a:lnTo>
                        <a:pt x="125" y="571"/>
                      </a:lnTo>
                      <a:lnTo>
                        <a:pt x="131" y="533"/>
                      </a:lnTo>
                      <a:lnTo>
                        <a:pt x="144" y="516"/>
                      </a:lnTo>
                      <a:lnTo>
                        <a:pt x="133" y="508"/>
                      </a:lnTo>
                      <a:lnTo>
                        <a:pt x="156" y="508"/>
                      </a:lnTo>
                      <a:lnTo>
                        <a:pt x="154" y="490"/>
                      </a:lnTo>
                      <a:lnTo>
                        <a:pt x="143" y="503"/>
                      </a:lnTo>
                      <a:lnTo>
                        <a:pt x="133" y="490"/>
                      </a:lnTo>
                      <a:lnTo>
                        <a:pt x="132" y="461"/>
                      </a:lnTo>
                      <a:lnTo>
                        <a:pt x="173" y="464"/>
                      </a:lnTo>
                      <a:lnTo>
                        <a:pt x="177" y="408"/>
                      </a:lnTo>
                      <a:lnTo>
                        <a:pt x="247" y="398"/>
                      </a:lnTo>
                      <a:lnTo>
                        <a:pt x="266" y="359"/>
                      </a:lnTo>
                      <a:lnTo>
                        <a:pt x="239" y="287"/>
                      </a:lnTo>
                      <a:lnTo>
                        <a:pt x="252" y="197"/>
                      </a:lnTo>
                      <a:lnTo>
                        <a:pt x="315" y="123"/>
                      </a:lnTo>
                      <a:lnTo>
                        <a:pt x="313" y="90"/>
                      </a:lnTo>
                      <a:lnTo>
                        <a:pt x="299" y="88"/>
                      </a:lnTo>
                      <a:lnTo>
                        <a:pt x="284" y="128"/>
                      </a:lnTo>
                      <a:lnTo>
                        <a:pt x="240" y="125"/>
                      </a:lnTo>
                      <a:lnTo>
                        <a:pt x="250" y="81"/>
                      </a:lnTo>
                      <a:lnTo>
                        <a:pt x="172" y="11"/>
                      </a:lnTo>
                      <a:lnTo>
                        <a:pt x="147" y="6"/>
                      </a:lnTo>
                      <a:lnTo>
                        <a:pt x="144" y="21"/>
                      </a:lnTo>
                      <a:lnTo>
                        <a:pt x="115" y="0"/>
                      </a:lnTo>
                      <a:lnTo>
                        <a:pt x="97" y="26"/>
                      </a:lnTo>
                      <a:lnTo>
                        <a:pt x="96" y="52"/>
                      </a:lnTo>
                      <a:lnTo>
                        <a:pt x="79" y="64"/>
                      </a:lnTo>
                      <a:lnTo>
                        <a:pt x="79" y="117"/>
                      </a:lnTo>
                      <a:lnTo>
                        <a:pt x="60" y="147"/>
                      </a:lnTo>
                      <a:lnTo>
                        <a:pt x="45" y="222"/>
                      </a:lnTo>
                      <a:lnTo>
                        <a:pt x="56" y="294"/>
                      </a:lnTo>
                      <a:lnTo>
                        <a:pt x="36" y="354"/>
                      </a:lnTo>
                      <a:lnTo>
                        <a:pt x="21" y="505"/>
                      </a:lnTo>
                      <a:lnTo>
                        <a:pt x="33" y="561"/>
                      </a:lnTo>
                      <a:lnTo>
                        <a:pt x="22" y="564"/>
                      </a:lnTo>
                      <a:lnTo>
                        <a:pt x="27" y="613"/>
                      </a:lnTo>
                      <a:lnTo>
                        <a:pt x="0" y="71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4" name="Freeform 53"/>
                <p:cNvSpPr>
                  <a:spLocks/>
                </p:cNvSpPr>
                <p:nvPr/>
              </p:nvSpPr>
              <p:spPr bwMode="auto">
                <a:xfrm>
                  <a:off x="7162001" y="5219689"/>
                  <a:ext cx="1009651" cy="939800"/>
                </a:xfrm>
                <a:custGeom>
                  <a:avLst/>
                  <a:gdLst>
                    <a:gd name="T0" fmla="*/ 9 w 648"/>
                    <a:gd name="T1" fmla="*/ 205 h 666"/>
                    <a:gd name="T2" fmla="*/ 14 w 648"/>
                    <a:gd name="T3" fmla="*/ 200 h 666"/>
                    <a:gd name="T4" fmla="*/ 10 w 648"/>
                    <a:gd name="T5" fmla="*/ 144 h 666"/>
                    <a:gd name="T6" fmla="*/ 46 w 648"/>
                    <a:gd name="T7" fmla="*/ 126 h 666"/>
                    <a:gd name="T8" fmla="*/ 122 w 648"/>
                    <a:gd name="T9" fmla="*/ 94 h 666"/>
                    <a:gd name="T10" fmla="*/ 128 w 648"/>
                    <a:gd name="T11" fmla="*/ 72 h 666"/>
                    <a:gd name="T12" fmla="*/ 137 w 648"/>
                    <a:gd name="T13" fmla="*/ 71 h 666"/>
                    <a:gd name="T14" fmla="*/ 150 w 648"/>
                    <a:gd name="T15" fmla="*/ 62 h 666"/>
                    <a:gd name="T16" fmla="*/ 191 w 648"/>
                    <a:gd name="T17" fmla="*/ 44 h 666"/>
                    <a:gd name="T18" fmla="*/ 205 w 648"/>
                    <a:gd name="T19" fmla="*/ 52 h 666"/>
                    <a:gd name="T20" fmla="*/ 214 w 648"/>
                    <a:gd name="T21" fmla="*/ 45 h 666"/>
                    <a:gd name="T22" fmla="*/ 259 w 648"/>
                    <a:gd name="T23" fmla="*/ 18 h 666"/>
                    <a:gd name="T24" fmla="*/ 310 w 648"/>
                    <a:gd name="T25" fmla="*/ 21 h 666"/>
                    <a:gd name="T26" fmla="*/ 358 w 648"/>
                    <a:gd name="T27" fmla="*/ 90 h 666"/>
                    <a:gd name="T28" fmla="*/ 380 w 648"/>
                    <a:gd name="T29" fmla="*/ 17 h 666"/>
                    <a:gd name="T30" fmla="*/ 407 w 648"/>
                    <a:gd name="T31" fmla="*/ 45 h 666"/>
                    <a:gd name="T32" fmla="*/ 441 w 648"/>
                    <a:gd name="T33" fmla="*/ 107 h 666"/>
                    <a:gd name="T34" fmla="*/ 486 w 648"/>
                    <a:gd name="T35" fmla="*/ 153 h 666"/>
                    <a:gd name="T36" fmla="*/ 501 w 648"/>
                    <a:gd name="T37" fmla="*/ 166 h 666"/>
                    <a:gd name="T38" fmla="*/ 536 w 648"/>
                    <a:gd name="T39" fmla="*/ 229 h 666"/>
                    <a:gd name="T40" fmla="*/ 505 w 648"/>
                    <a:gd name="T41" fmla="*/ 302 h 666"/>
                    <a:gd name="T42" fmla="*/ 459 w 648"/>
                    <a:gd name="T43" fmla="*/ 366 h 666"/>
                    <a:gd name="T44" fmla="*/ 441 w 648"/>
                    <a:gd name="T45" fmla="*/ 384 h 666"/>
                    <a:gd name="T46" fmla="*/ 402 w 648"/>
                    <a:gd name="T47" fmla="*/ 378 h 666"/>
                    <a:gd name="T48" fmla="*/ 357 w 648"/>
                    <a:gd name="T49" fmla="*/ 358 h 666"/>
                    <a:gd name="T50" fmla="*/ 332 w 648"/>
                    <a:gd name="T51" fmla="*/ 332 h 666"/>
                    <a:gd name="T52" fmla="*/ 326 w 648"/>
                    <a:gd name="T53" fmla="*/ 326 h 666"/>
                    <a:gd name="T54" fmla="*/ 327 w 648"/>
                    <a:gd name="T55" fmla="*/ 288 h 666"/>
                    <a:gd name="T56" fmla="*/ 291 w 648"/>
                    <a:gd name="T57" fmla="*/ 316 h 666"/>
                    <a:gd name="T58" fmla="*/ 241 w 648"/>
                    <a:gd name="T59" fmla="*/ 273 h 666"/>
                    <a:gd name="T60" fmla="*/ 140 w 648"/>
                    <a:gd name="T61" fmla="*/ 305 h 666"/>
                    <a:gd name="T62" fmla="*/ 63 w 648"/>
                    <a:gd name="T63" fmla="*/ 325 h 666"/>
                    <a:gd name="T64" fmla="*/ 35 w 648"/>
                    <a:gd name="T65" fmla="*/ 276 h 66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48"/>
                    <a:gd name="T100" fmla="*/ 0 h 666"/>
                    <a:gd name="T101" fmla="*/ 648 w 648"/>
                    <a:gd name="T102" fmla="*/ 666 h 66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48" h="666">
                      <a:moveTo>
                        <a:pt x="0" y="350"/>
                      </a:moveTo>
                      <a:lnTo>
                        <a:pt x="11" y="356"/>
                      </a:lnTo>
                      <a:lnTo>
                        <a:pt x="4" y="335"/>
                      </a:lnTo>
                      <a:lnTo>
                        <a:pt x="16" y="346"/>
                      </a:lnTo>
                      <a:lnTo>
                        <a:pt x="4" y="309"/>
                      </a:lnTo>
                      <a:lnTo>
                        <a:pt x="12" y="249"/>
                      </a:lnTo>
                      <a:lnTo>
                        <a:pt x="16" y="265"/>
                      </a:lnTo>
                      <a:lnTo>
                        <a:pt x="56" y="218"/>
                      </a:lnTo>
                      <a:lnTo>
                        <a:pt x="123" y="197"/>
                      </a:lnTo>
                      <a:lnTo>
                        <a:pt x="147" y="163"/>
                      </a:lnTo>
                      <a:lnTo>
                        <a:pt x="147" y="140"/>
                      </a:lnTo>
                      <a:lnTo>
                        <a:pt x="155" y="125"/>
                      </a:lnTo>
                      <a:lnTo>
                        <a:pt x="165" y="151"/>
                      </a:lnTo>
                      <a:lnTo>
                        <a:pt x="165" y="122"/>
                      </a:lnTo>
                      <a:lnTo>
                        <a:pt x="181" y="128"/>
                      </a:lnTo>
                      <a:lnTo>
                        <a:pt x="181" y="106"/>
                      </a:lnTo>
                      <a:lnTo>
                        <a:pt x="205" y="75"/>
                      </a:lnTo>
                      <a:lnTo>
                        <a:pt x="231" y="76"/>
                      </a:lnTo>
                      <a:lnTo>
                        <a:pt x="236" y="108"/>
                      </a:lnTo>
                      <a:lnTo>
                        <a:pt x="247" y="89"/>
                      </a:lnTo>
                      <a:lnTo>
                        <a:pt x="266" y="100"/>
                      </a:lnTo>
                      <a:lnTo>
                        <a:pt x="258" y="78"/>
                      </a:lnTo>
                      <a:lnTo>
                        <a:pt x="273" y="44"/>
                      </a:lnTo>
                      <a:lnTo>
                        <a:pt x="312" y="31"/>
                      </a:lnTo>
                      <a:lnTo>
                        <a:pt x="302" y="8"/>
                      </a:lnTo>
                      <a:lnTo>
                        <a:pt x="374" y="36"/>
                      </a:lnTo>
                      <a:lnTo>
                        <a:pt x="359" y="94"/>
                      </a:lnTo>
                      <a:lnTo>
                        <a:pt x="432" y="156"/>
                      </a:lnTo>
                      <a:lnTo>
                        <a:pt x="450" y="132"/>
                      </a:lnTo>
                      <a:lnTo>
                        <a:pt x="458" y="29"/>
                      </a:lnTo>
                      <a:lnTo>
                        <a:pt x="475" y="0"/>
                      </a:lnTo>
                      <a:lnTo>
                        <a:pt x="491" y="78"/>
                      </a:lnTo>
                      <a:lnTo>
                        <a:pt x="516" y="94"/>
                      </a:lnTo>
                      <a:lnTo>
                        <a:pt x="532" y="185"/>
                      </a:lnTo>
                      <a:lnTo>
                        <a:pt x="571" y="215"/>
                      </a:lnTo>
                      <a:lnTo>
                        <a:pt x="586" y="265"/>
                      </a:lnTo>
                      <a:lnTo>
                        <a:pt x="601" y="260"/>
                      </a:lnTo>
                      <a:lnTo>
                        <a:pt x="604" y="288"/>
                      </a:lnTo>
                      <a:lnTo>
                        <a:pt x="636" y="327"/>
                      </a:lnTo>
                      <a:lnTo>
                        <a:pt x="647" y="398"/>
                      </a:lnTo>
                      <a:lnTo>
                        <a:pt x="640" y="465"/>
                      </a:lnTo>
                      <a:lnTo>
                        <a:pt x="610" y="523"/>
                      </a:lnTo>
                      <a:lnTo>
                        <a:pt x="590" y="624"/>
                      </a:lnTo>
                      <a:lnTo>
                        <a:pt x="554" y="634"/>
                      </a:lnTo>
                      <a:lnTo>
                        <a:pt x="531" y="651"/>
                      </a:lnTo>
                      <a:lnTo>
                        <a:pt x="532" y="665"/>
                      </a:lnTo>
                      <a:lnTo>
                        <a:pt x="509" y="631"/>
                      </a:lnTo>
                      <a:lnTo>
                        <a:pt x="485" y="655"/>
                      </a:lnTo>
                      <a:lnTo>
                        <a:pt x="455" y="643"/>
                      </a:lnTo>
                      <a:lnTo>
                        <a:pt x="430" y="620"/>
                      </a:lnTo>
                      <a:lnTo>
                        <a:pt x="419" y="569"/>
                      </a:lnTo>
                      <a:lnTo>
                        <a:pt x="401" y="575"/>
                      </a:lnTo>
                      <a:lnTo>
                        <a:pt x="400" y="543"/>
                      </a:lnTo>
                      <a:lnTo>
                        <a:pt x="393" y="564"/>
                      </a:lnTo>
                      <a:lnTo>
                        <a:pt x="380" y="565"/>
                      </a:lnTo>
                      <a:lnTo>
                        <a:pt x="394" y="499"/>
                      </a:lnTo>
                      <a:lnTo>
                        <a:pt x="366" y="561"/>
                      </a:lnTo>
                      <a:lnTo>
                        <a:pt x="352" y="548"/>
                      </a:lnTo>
                      <a:lnTo>
                        <a:pt x="339" y="500"/>
                      </a:lnTo>
                      <a:lnTo>
                        <a:pt x="291" y="472"/>
                      </a:lnTo>
                      <a:lnTo>
                        <a:pt x="204" y="494"/>
                      </a:lnTo>
                      <a:lnTo>
                        <a:pt x="169" y="529"/>
                      </a:lnTo>
                      <a:lnTo>
                        <a:pt x="110" y="531"/>
                      </a:lnTo>
                      <a:lnTo>
                        <a:pt x="76" y="563"/>
                      </a:lnTo>
                      <a:lnTo>
                        <a:pt x="31" y="541"/>
                      </a:lnTo>
                      <a:lnTo>
                        <a:pt x="42" y="478"/>
                      </a:lnTo>
                      <a:lnTo>
                        <a:pt x="0" y="35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5" name="Freeform 54"/>
                <p:cNvSpPr>
                  <a:spLocks/>
                </p:cNvSpPr>
                <p:nvPr/>
              </p:nvSpPr>
              <p:spPr bwMode="auto">
                <a:xfrm>
                  <a:off x="7950991" y="6211876"/>
                  <a:ext cx="88900" cy="109538"/>
                </a:xfrm>
                <a:custGeom>
                  <a:avLst/>
                  <a:gdLst>
                    <a:gd name="T0" fmla="*/ 0 w 57"/>
                    <a:gd name="T1" fmla="*/ 8 h 78"/>
                    <a:gd name="T2" fmla="*/ 1 w 57"/>
                    <a:gd name="T3" fmla="*/ 0 h 78"/>
                    <a:gd name="T4" fmla="*/ 25 w 57"/>
                    <a:gd name="T5" fmla="*/ 8 h 78"/>
                    <a:gd name="T6" fmla="*/ 43 w 57"/>
                    <a:gd name="T7" fmla="*/ 2 h 78"/>
                    <a:gd name="T8" fmla="*/ 47 w 57"/>
                    <a:gd name="T9" fmla="*/ 12 h 78"/>
                    <a:gd name="T10" fmla="*/ 47 w 57"/>
                    <a:gd name="T11" fmla="*/ 25 h 78"/>
                    <a:gd name="T12" fmla="*/ 30 w 57"/>
                    <a:gd name="T13" fmla="*/ 44 h 78"/>
                    <a:gd name="T14" fmla="*/ 16 w 57"/>
                    <a:gd name="T15" fmla="*/ 43 h 78"/>
                    <a:gd name="T16" fmla="*/ 0 w 57"/>
                    <a:gd name="T17" fmla="*/ 8 h 7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7"/>
                    <a:gd name="T28" fmla="*/ 0 h 78"/>
                    <a:gd name="T29" fmla="*/ 57 w 57"/>
                    <a:gd name="T30" fmla="*/ 78 h 7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7" h="78">
                      <a:moveTo>
                        <a:pt x="0" y="14"/>
                      </a:moveTo>
                      <a:lnTo>
                        <a:pt x="1" y="0"/>
                      </a:lnTo>
                      <a:lnTo>
                        <a:pt x="30" y="13"/>
                      </a:lnTo>
                      <a:lnTo>
                        <a:pt x="51" y="2"/>
                      </a:lnTo>
                      <a:lnTo>
                        <a:pt x="56" y="21"/>
                      </a:lnTo>
                      <a:lnTo>
                        <a:pt x="56" y="44"/>
                      </a:lnTo>
                      <a:lnTo>
                        <a:pt x="36" y="77"/>
                      </a:lnTo>
                      <a:lnTo>
                        <a:pt x="20" y="75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6" name="Freeform 55"/>
                <p:cNvSpPr>
                  <a:spLocks/>
                </p:cNvSpPr>
                <p:nvPr/>
              </p:nvSpPr>
              <p:spPr bwMode="auto">
                <a:xfrm>
                  <a:off x="4583903" y="3255952"/>
                  <a:ext cx="192088" cy="92075"/>
                </a:xfrm>
                <a:custGeom>
                  <a:avLst/>
                  <a:gdLst>
                    <a:gd name="T0" fmla="*/ 0 w 123"/>
                    <a:gd name="T1" fmla="*/ 22 h 65"/>
                    <a:gd name="T2" fmla="*/ 2 w 123"/>
                    <a:gd name="T3" fmla="*/ 23 h 65"/>
                    <a:gd name="T4" fmla="*/ 3 w 123"/>
                    <a:gd name="T5" fmla="*/ 30 h 65"/>
                    <a:gd name="T6" fmla="*/ 14 w 123"/>
                    <a:gd name="T7" fmla="*/ 32 h 65"/>
                    <a:gd name="T8" fmla="*/ 34 w 123"/>
                    <a:gd name="T9" fmla="*/ 28 h 65"/>
                    <a:gd name="T10" fmla="*/ 56 w 123"/>
                    <a:gd name="T11" fmla="*/ 38 h 65"/>
                    <a:gd name="T12" fmla="*/ 88 w 123"/>
                    <a:gd name="T13" fmla="*/ 32 h 65"/>
                    <a:gd name="T14" fmla="*/ 101 w 123"/>
                    <a:gd name="T15" fmla="*/ 12 h 65"/>
                    <a:gd name="T16" fmla="*/ 97 w 123"/>
                    <a:gd name="T17" fmla="*/ 0 h 65"/>
                    <a:gd name="T18" fmla="*/ 57 w 123"/>
                    <a:gd name="T19" fmla="*/ 1 h 65"/>
                    <a:gd name="T20" fmla="*/ 46 w 123"/>
                    <a:gd name="T21" fmla="*/ 22 h 65"/>
                    <a:gd name="T22" fmla="*/ 0 w 123"/>
                    <a:gd name="T23" fmla="*/ 22 h 6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23"/>
                    <a:gd name="T37" fmla="*/ 0 h 65"/>
                    <a:gd name="T38" fmla="*/ 123 w 123"/>
                    <a:gd name="T39" fmla="*/ 65 h 6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23" h="65">
                      <a:moveTo>
                        <a:pt x="0" y="37"/>
                      </a:moveTo>
                      <a:lnTo>
                        <a:pt x="2" y="39"/>
                      </a:lnTo>
                      <a:lnTo>
                        <a:pt x="3" y="51"/>
                      </a:lnTo>
                      <a:lnTo>
                        <a:pt x="16" y="53"/>
                      </a:lnTo>
                      <a:lnTo>
                        <a:pt x="41" y="48"/>
                      </a:lnTo>
                      <a:lnTo>
                        <a:pt x="68" y="64"/>
                      </a:lnTo>
                      <a:lnTo>
                        <a:pt x="107" y="53"/>
                      </a:lnTo>
                      <a:lnTo>
                        <a:pt x="122" y="21"/>
                      </a:lnTo>
                      <a:lnTo>
                        <a:pt x="116" y="0"/>
                      </a:lnTo>
                      <a:lnTo>
                        <a:pt x="69" y="1"/>
                      </a:lnTo>
                      <a:lnTo>
                        <a:pt x="55" y="37"/>
                      </a:lnTo>
                      <a:lnTo>
                        <a:pt x="0" y="3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7" name="Freeform 56"/>
                <p:cNvSpPr>
                  <a:spLocks/>
                </p:cNvSpPr>
                <p:nvPr/>
              </p:nvSpPr>
              <p:spPr bwMode="auto">
                <a:xfrm>
                  <a:off x="6536531" y="4052874"/>
                  <a:ext cx="119063" cy="184150"/>
                </a:xfrm>
                <a:custGeom>
                  <a:avLst/>
                  <a:gdLst>
                    <a:gd name="T0" fmla="*/ 0 w 77"/>
                    <a:gd name="T1" fmla="*/ 21 h 130"/>
                    <a:gd name="T2" fmla="*/ 8 w 77"/>
                    <a:gd name="T3" fmla="*/ 30 h 130"/>
                    <a:gd name="T4" fmla="*/ 14 w 77"/>
                    <a:gd name="T5" fmla="*/ 65 h 130"/>
                    <a:gd name="T6" fmla="*/ 29 w 77"/>
                    <a:gd name="T7" fmla="*/ 63 h 130"/>
                    <a:gd name="T8" fmla="*/ 38 w 77"/>
                    <a:gd name="T9" fmla="*/ 48 h 130"/>
                    <a:gd name="T10" fmla="*/ 50 w 77"/>
                    <a:gd name="T11" fmla="*/ 51 h 130"/>
                    <a:gd name="T12" fmla="*/ 58 w 77"/>
                    <a:gd name="T13" fmla="*/ 75 h 130"/>
                    <a:gd name="T14" fmla="*/ 63 w 77"/>
                    <a:gd name="T15" fmla="*/ 62 h 130"/>
                    <a:gd name="T16" fmla="*/ 56 w 77"/>
                    <a:gd name="T17" fmla="*/ 37 h 130"/>
                    <a:gd name="T18" fmla="*/ 50 w 77"/>
                    <a:gd name="T19" fmla="*/ 46 h 130"/>
                    <a:gd name="T20" fmla="*/ 42 w 77"/>
                    <a:gd name="T21" fmla="*/ 34 h 130"/>
                    <a:gd name="T22" fmla="*/ 57 w 77"/>
                    <a:gd name="T23" fmla="*/ 18 h 130"/>
                    <a:gd name="T24" fmla="*/ 26 w 77"/>
                    <a:gd name="T25" fmla="*/ 17 h 130"/>
                    <a:gd name="T26" fmla="*/ 8 w 77"/>
                    <a:gd name="T27" fmla="*/ 0 h 130"/>
                    <a:gd name="T28" fmla="*/ 2 w 77"/>
                    <a:gd name="T29" fmla="*/ 9 h 130"/>
                    <a:gd name="T30" fmla="*/ 9 w 77"/>
                    <a:gd name="T31" fmla="*/ 17 h 130"/>
                    <a:gd name="T32" fmla="*/ 0 w 77"/>
                    <a:gd name="T33" fmla="*/ 21 h 13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7"/>
                    <a:gd name="T52" fmla="*/ 0 h 130"/>
                    <a:gd name="T53" fmla="*/ 77 w 77"/>
                    <a:gd name="T54" fmla="*/ 130 h 13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7" h="130">
                      <a:moveTo>
                        <a:pt x="0" y="37"/>
                      </a:moveTo>
                      <a:lnTo>
                        <a:pt x="10" y="52"/>
                      </a:lnTo>
                      <a:lnTo>
                        <a:pt x="17" y="112"/>
                      </a:lnTo>
                      <a:lnTo>
                        <a:pt x="35" y="109"/>
                      </a:lnTo>
                      <a:lnTo>
                        <a:pt x="46" y="83"/>
                      </a:lnTo>
                      <a:lnTo>
                        <a:pt x="60" y="88"/>
                      </a:lnTo>
                      <a:lnTo>
                        <a:pt x="70" y="129"/>
                      </a:lnTo>
                      <a:lnTo>
                        <a:pt x="76" y="107"/>
                      </a:lnTo>
                      <a:lnTo>
                        <a:pt x="68" y="64"/>
                      </a:lnTo>
                      <a:lnTo>
                        <a:pt x="60" y="80"/>
                      </a:lnTo>
                      <a:lnTo>
                        <a:pt x="51" y="59"/>
                      </a:lnTo>
                      <a:lnTo>
                        <a:pt x="69" y="32"/>
                      </a:lnTo>
                      <a:lnTo>
                        <a:pt x="32" y="29"/>
                      </a:lnTo>
                      <a:lnTo>
                        <a:pt x="10" y="0"/>
                      </a:lnTo>
                      <a:lnTo>
                        <a:pt x="2" y="16"/>
                      </a:lnTo>
                      <a:lnTo>
                        <a:pt x="11" y="29"/>
                      </a:lnTo>
                      <a:lnTo>
                        <a:pt x="0" y="3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8" name="Freeform 57"/>
                <p:cNvSpPr>
                  <a:spLocks/>
                </p:cNvSpPr>
                <p:nvPr/>
              </p:nvSpPr>
              <p:spPr bwMode="auto">
                <a:xfrm>
                  <a:off x="4421977" y="3149587"/>
                  <a:ext cx="80963" cy="76200"/>
                </a:xfrm>
                <a:custGeom>
                  <a:avLst/>
                  <a:gdLst>
                    <a:gd name="T0" fmla="*/ 0 w 53"/>
                    <a:gd name="T1" fmla="*/ 6 h 54"/>
                    <a:gd name="T2" fmla="*/ 10 w 53"/>
                    <a:gd name="T3" fmla="*/ 2 h 54"/>
                    <a:gd name="T4" fmla="*/ 29 w 53"/>
                    <a:gd name="T5" fmla="*/ 0 h 54"/>
                    <a:gd name="T6" fmla="*/ 42 w 53"/>
                    <a:gd name="T7" fmla="*/ 13 h 54"/>
                    <a:gd name="T8" fmla="*/ 43 w 53"/>
                    <a:gd name="T9" fmla="*/ 22 h 54"/>
                    <a:gd name="T10" fmla="*/ 38 w 53"/>
                    <a:gd name="T11" fmla="*/ 30 h 54"/>
                    <a:gd name="T12" fmla="*/ 0 w 53"/>
                    <a:gd name="T13" fmla="*/ 6 h 5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3"/>
                    <a:gd name="T22" fmla="*/ 0 h 54"/>
                    <a:gd name="T23" fmla="*/ 53 w 53"/>
                    <a:gd name="T24" fmla="*/ 54 h 5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3" h="54">
                      <a:moveTo>
                        <a:pt x="0" y="11"/>
                      </a:moveTo>
                      <a:lnTo>
                        <a:pt x="12" y="3"/>
                      </a:lnTo>
                      <a:lnTo>
                        <a:pt x="35" y="0"/>
                      </a:lnTo>
                      <a:lnTo>
                        <a:pt x="51" y="22"/>
                      </a:lnTo>
                      <a:lnTo>
                        <a:pt x="52" y="38"/>
                      </a:lnTo>
                      <a:lnTo>
                        <a:pt x="46" y="53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9" name="Freeform 58"/>
                <p:cNvSpPr>
                  <a:spLocks/>
                </p:cNvSpPr>
                <p:nvPr/>
              </p:nvSpPr>
              <p:spPr bwMode="auto">
                <a:xfrm>
                  <a:off x="6560341" y="3995726"/>
                  <a:ext cx="77787" cy="55563"/>
                </a:xfrm>
                <a:custGeom>
                  <a:avLst/>
                  <a:gdLst>
                    <a:gd name="T0" fmla="*/ 0 w 49"/>
                    <a:gd name="T1" fmla="*/ 14 h 39"/>
                    <a:gd name="T2" fmla="*/ 6 w 49"/>
                    <a:gd name="T3" fmla="*/ 22 h 39"/>
                    <a:gd name="T4" fmla="*/ 40 w 49"/>
                    <a:gd name="T5" fmla="*/ 18 h 39"/>
                    <a:gd name="T6" fmla="*/ 38 w 49"/>
                    <a:gd name="T7" fmla="*/ 6 h 39"/>
                    <a:gd name="T8" fmla="*/ 13 w 49"/>
                    <a:gd name="T9" fmla="*/ 0 h 39"/>
                    <a:gd name="T10" fmla="*/ 0 w 49"/>
                    <a:gd name="T11" fmla="*/ 14 h 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39"/>
                    <a:gd name="T20" fmla="*/ 49 w 49"/>
                    <a:gd name="T21" fmla="*/ 39 h 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39">
                      <a:moveTo>
                        <a:pt x="0" y="23"/>
                      </a:moveTo>
                      <a:lnTo>
                        <a:pt x="6" y="38"/>
                      </a:lnTo>
                      <a:lnTo>
                        <a:pt x="48" y="31"/>
                      </a:lnTo>
                      <a:lnTo>
                        <a:pt x="45" y="10"/>
                      </a:lnTo>
                      <a:lnTo>
                        <a:pt x="15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0" name="Freeform 59"/>
                <p:cNvSpPr>
                  <a:spLocks/>
                </p:cNvSpPr>
                <p:nvPr/>
              </p:nvSpPr>
              <p:spPr bwMode="auto">
                <a:xfrm>
                  <a:off x="2616994" y="5183177"/>
                  <a:ext cx="301625" cy="422275"/>
                </a:xfrm>
                <a:custGeom>
                  <a:avLst/>
                  <a:gdLst>
                    <a:gd name="T0" fmla="*/ 0 w 193"/>
                    <a:gd name="T1" fmla="*/ 17 h 299"/>
                    <a:gd name="T2" fmla="*/ 12 w 193"/>
                    <a:gd name="T3" fmla="*/ 35 h 299"/>
                    <a:gd name="T4" fmla="*/ 4 w 193"/>
                    <a:gd name="T5" fmla="*/ 74 h 299"/>
                    <a:gd name="T6" fmla="*/ 12 w 193"/>
                    <a:gd name="T7" fmla="*/ 78 h 299"/>
                    <a:gd name="T8" fmla="*/ 8 w 193"/>
                    <a:gd name="T9" fmla="*/ 85 h 299"/>
                    <a:gd name="T10" fmla="*/ 1 w 193"/>
                    <a:gd name="T11" fmla="*/ 100 h 299"/>
                    <a:gd name="T12" fmla="*/ 15 w 193"/>
                    <a:gd name="T13" fmla="*/ 123 h 299"/>
                    <a:gd name="T14" fmla="*/ 22 w 193"/>
                    <a:gd name="T15" fmla="*/ 170 h 299"/>
                    <a:gd name="T16" fmla="*/ 31 w 193"/>
                    <a:gd name="T17" fmla="*/ 172 h 299"/>
                    <a:gd name="T18" fmla="*/ 46 w 193"/>
                    <a:gd name="T19" fmla="*/ 157 h 299"/>
                    <a:gd name="T20" fmla="*/ 70 w 193"/>
                    <a:gd name="T21" fmla="*/ 169 h 299"/>
                    <a:gd name="T22" fmla="*/ 73 w 193"/>
                    <a:gd name="T23" fmla="*/ 160 h 299"/>
                    <a:gd name="T24" fmla="*/ 92 w 193"/>
                    <a:gd name="T25" fmla="*/ 163 h 299"/>
                    <a:gd name="T26" fmla="*/ 102 w 193"/>
                    <a:gd name="T27" fmla="*/ 129 h 299"/>
                    <a:gd name="T28" fmla="*/ 139 w 193"/>
                    <a:gd name="T29" fmla="*/ 123 h 299"/>
                    <a:gd name="T30" fmla="*/ 153 w 193"/>
                    <a:gd name="T31" fmla="*/ 135 h 299"/>
                    <a:gd name="T32" fmla="*/ 158 w 193"/>
                    <a:gd name="T33" fmla="*/ 109 h 299"/>
                    <a:gd name="T34" fmla="*/ 149 w 193"/>
                    <a:gd name="T35" fmla="*/ 87 h 299"/>
                    <a:gd name="T36" fmla="*/ 127 w 193"/>
                    <a:gd name="T37" fmla="*/ 85 h 299"/>
                    <a:gd name="T38" fmla="*/ 118 w 193"/>
                    <a:gd name="T39" fmla="*/ 51 h 299"/>
                    <a:gd name="T40" fmla="*/ 59 w 193"/>
                    <a:gd name="T41" fmla="*/ 28 h 299"/>
                    <a:gd name="T42" fmla="*/ 56 w 193"/>
                    <a:gd name="T43" fmla="*/ 0 h 299"/>
                    <a:gd name="T44" fmla="*/ 16 w 193"/>
                    <a:gd name="T45" fmla="*/ 18 h 299"/>
                    <a:gd name="T46" fmla="*/ 0 w 193"/>
                    <a:gd name="T47" fmla="*/ 17 h 29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93"/>
                    <a:gd name="T73" fmla="*/ 0 h 299"/>
                    <a:gd name="T74" fmla="*/ 193 w 193"/>
                    <a:gd name="T75" fmla="*/ 299 h 299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93" h="299">
                      <a:moveTo>
                        <a:pt x="0" y="30"/>
                      </a:moveTo>
                      <a:lnTo>
                        <a:pt x="14" y="61"/>
                      </a:lnTo>
                      <a:lnTo>
                        <a:pt x="4" y="129"/>
                      </a:lnTo>
                      <a:lnTo>
                        <a:pt x="14" y="136"/>
                      </a:lnTo>
                      <a:lnTo>
                        <a:pt x="10" y="147"/>
                      </a:lnTo>
                      <a:lnTo>
                        <a:pt x="1" y="174"/>
                      </a:lnTo>
                      <a:lnTo>
                        <a:pt x="18" y="214"/>
                      </a:lnTo>
                      <a:lnTo>
                        <a:pt x="27" y="295"/>
                      </a:lnTo>
                      <a:lnTo>
                        <a:pt x="38" y="298"/>
                      </a:lnTo>
                      <a:lnTo>
                        <a:pt x="56" y="272"/>
                      </a:lnTo>
                      <a:lnTo>
                        <a:pt x="85" y="293"/>
                      </a:lnTo>
                      <a:lnTo>
                        <a:pt x="88" y="278"/>
                      </a:lnTo>
                      <a:lnTo>
                        <a:pt x="113" y="283"/>
                      </a:lnTo>
                      <a:lnTo>
                        <a:pt x="123" y="224"/>
                      </a:lnTo>
                      <a:lnTo>
                        <a:pt x="169" y="214"/>
                      </a:lnTo>
                      <a:lnTo>
                        <a:pt x="186" y="234"/>
                      </a:lnTo>
                      <a:lnTo>
                        <a:pt x="192" y="188"/>
                      </a:lnTo>
                      <a:lnTo>
                        <a:pt x="181" y="150"/>
                      </a:lnTo>
                      <a:lnTo>
                        <a:pt x="154" y="147"/>
                      </a:lnTo>
                      <a:lnTo>
                        <a:pt x="143" y="88"/>
                      </a:lnTo>
                      <a:lnTo>
                        <a:pt x="72" y="49"/>
                      </a:lnTo>
                      <a:lnTo>
                        <a:pt x="68" y="0"/>
                      </a:lnTo>
                      <a:lnTo>
                        <a:pt x="20" y="32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1" name="Freeform 60"/>
                <p:cNvSpPr>
                  <a:spLocks/>
                </p:cNvSpPr>
                <p:nvPr/>
              </p:nvSpPr>
              <p:spPr bwMode="auto">
                <a:xfrm>
                  <a:off x="2515389" y="4730740"/>
                  <a:ext cx="969963" cy="1233487"/>
                </a:xfrm>
                <a:custGeom>
                  <a:avLst/>
                  <a:gdLst>
                    <a:gd name="T0" fmla="*/ 11 w 625"/>
                    <a:gd name="T1" fmla="*/ 182 h 874"/>
                    <a:gd name="T2" fmla="*/ 43 w 625"/>
                    <a:gd name="T3" fmla="*/ 182 h 874"/>
                    <a:gd name="T4" fmla="*/ 54 w 625"/>
                    <a:gd name="T5" fmla="*/ 203 h 874"/>
                    <a:gd name="T6" fmla="*/ 111 w 625"/>
                    <a:gd name="T7" fmla="*/ 185 h 874"/>
                    <a:gd name="T8" fmla="*/ 172 w 625"/>
                    <a:gd name="T9" fmla="*/ 236 h 874"/>
                    <a:gd name="T10" fmla="*/ 203 w 625"/>
                    <a:gd name="T11" fmla="*/ 272 h 874"/>
                    <a:gd name="T12" fmla="*/ 208 w 625"/>
                    <a:gd name="T13" fmla="*/ 321 h 874"/>
                    <a:gd name="T14" fmla="*/ 238 w 625"/>
                    <a:gd name="T15" fmla="*/ 349 h 874"/>
                    <a:gd name="T16" fmla="*/ 255 w 625"/>
                    <a:gd name="T17" fmla="*/ 372 h 874"/>
                    <a:gd name="T18" fmla="*/ 263 w 625"/>
                    <a:gd name="T19" fmla="*/ 394 h 874"/>
                    <a:gd name="T20" fmla="*/ 213 w 625"/>
                    <a:gd name="T21" fmla="*/ 456 h 874"/>
                    <a:gd name="T22" fmla="*/ 263 w 625"/>
                    <a:gd name="T23" fmla="*/ 479 h 874"/>
                    <a:gd name="T24" fmla="*/ 268 w 625"/>
                    <a:gd name="T25" fmla="*/ 504 h 874"/>
                    <a:gd name="T26" fmla="*/ 335 w 625"/>
                    <a:gd name="T27" fmla="*/ 391 h 874"/>
                    <a:gd name="T28" fmla="*/ 416 w 625"/>
                    <a:gd name="T29" fmla="*/ 357 h 874"/>
                    <a:gd name="T30" fmla="*/ 455 w 625"/>
                    <a:gd name="T31" fmla="*/ 287 h 874"/>
                    <a:gd name="T32" fmla="*/ 509 w 625"/>
                    <a:gd name="T33" fmla="*/ 177 h 874"/>
                    <a:gd name="T34" fmla="*/ 505 w 625"/>
                    <a:gd name="T35" fmla="*/ 131 h 874"/>
                    <a:gd name="T36" fmla="*/ 452 w 625"/>
                    <a:gd name="T37" fmla="*/ 103 h 874"/>
                    <a:gd name="T38" fmla="*/ 381 w 625"/>
                    <a:gd name="T39" fmla="*/ 83 h 874"/>
                    <a:gd name="T40" fmla="*/ 340 w 625"/>
                    <a:gd name="T41" fmla="*/ 73 h 874"/>
                    <a:gd name="T42" fmla="*/ 323 w 625"/>
                    <a:gd name="T43" fmla="*/ 87 h 874"/>
                    <a:gd name="T44" fmla="*/ 306 w 625"/>
                    <a:gd name="T45" fmla="*/ 87 h 874"/>
                    <a:gd name="T46" fmla="*/ 315 w 625"/>
                    <a:gd name="T47" fmla="*/ 45 h 874"/>
                    <a:gd name="T48" fmla="*/ 274 w 625"/>
                    <a:gd name="T49" fmla="*/ 38 h 874"/>
                    <a:gd name="T50" fmla="*/ 228 w 625"/>
                    <a:gd name="T51" fmla="*/ 40 h 874"/>
                    <a:gd name="T52" fmla="*/ 183 w 625"/>
                    <a:gd name="T53" fmla="*/ 33 h 874"/>
                    <a:gd name="T54" fmla="*/ 175 w 625"/>
                    <a:gd name="T55" fmla="*/ 0 h 874"/>
                    <a:gd name="T56" fmla="*/ 120 w 625"/>
                    <a:gd name="T57" fmla="*/ 11 h 874"/>
                    <a:gd name="T58" fmla="*/ 138 w 625"/>
                    <a:gd name="T59" fmla="*/ 37 h 874"/>
                    <a:gd name="T60" fmla="*/ 92 w 625"/>
                    <a:gd name="T61" fmla="*/ 48 h 874"/>
                    <a:gd name="T62" fmla="*/ 53 w 625"/>
                    <a:gd name="T63" fmla="*/ 44 h 874"/>
                    <a:gd name="T64" fmla="*/ 49 w 625"/>
                    <a:gd name="T65" fmla="*/ 58 h 874"/>
                    <a:gd name="T66" fmla="*/ 50 w 625"/>
                    <a:gd name="T67" fmla="*/ 117 h 874"/>
                    <a:gd name="T68" fmla="*/ 0 w 625"/>
                    <a:gd name="T69" fmla="*/ 159 h 87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25"/>
                    <a:gd name="T106" fmla="*/ 0 h 874"/>
                    <a:gd name="T107" fmla="*/ 625 w 625"/>
                    <a:gd name="T108" fmla="*/ 874 h 87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25" h="874">
                      <a:moveTo>
                        <a:pt x="0" y="275"/>
                      </a:moveTo>
                      <a:lnTo>
                        <a:pt x="13" y="316"/>
                      </a:lnTo>
                      <a:lnTo>
                        <a:pt x="35" y="329"/>
                      </a:lnTo>
                      <a:lnTo>
                        <a:pt x="52" y="315"/>
                      </a:lnTo>
                      <a:lnTo>
                        <a:pt x="52" y="351"/>
                      </a:lnTo>
                      <a:lnTo>
                        <a:pt x="66" y="351"/>
                      </a:lnTo>
                      <a:lnTo>
                        <a:pt x="86" y="353"/>
                      </a:lnTo>
                      <a:lnTo>
                        <a:pt x="134" y="321"/>
                      </a:lnTo>
                      <a:lnTo>
                        <a:pt x="138" y="370"/>
                      </a:lnTo>
                      <a:lnTo>
                        <a:pt x="209" y="409"/>
                      </a:lnTo>
                      <a:lnTo>
                        <a:pt x="220" y="468"/>
                      </a:lnTo>
                      <a:lnTo>
                        <a:pt x="247" y="471"/>
                      </a:lnTo>
                      <a:lnTo>
                        <a:pt x="258" y="509"/>
                      </a:lnTo>
                      <a:lnTo>
                        <a:pt x="252" y="555"/>
                      </a:lnTo>
                      <a:lnTo>
                        <a:pt x="255" y="599"/>
                      </a:lnTo>
                      <a:lnTo>
                        <a:pt x="289" y="606"/>
                      </a:lnTo>
                      <a:lnTo>
                        <a:pt x="294" y="636"/>
                      </a:lnTo>
                      <a:lnTo>
                        <a:pt x="310" y="643"/>
                      </a:lnTo>
                      <a:lnTo>
                        <a:pt x="306" y="681"/>
                      </a:lnTo>
                      <a:lnTo>
                        <a:pt x="320" y="683"/>
                      </a:lnTo>
                      <a:lnTo>
                        <a:pt x="322" y="716"/>
                      </a:lnTo>
                      <a:lnTo>
                        <a:pt x="259" y="790"/>
                      </a:lnTo>
                      <a:lnTo>
                        <a:pt x="271" y="785"/>
                      </a:lnTo>
                      <a:lnTo>
                        <a:pt x="320" y="831"/>
                      </a:lnTo>
                      <a:lnTo>
                        <a:pt x="329" y="851"/>
                      </a:lnTo>
                      <a:lnTo>
                        <a:pt x="325" y="873"/>
                      </a:lnTo>
                      <a:lnTo>
                        <a:pt x="402" y="744"/>
                      </a:lnTo>
                      <a:lnTo>
                        <a:pt x="407" y="678"/>
                      </a:lnTo>
                      <a:lnTo>
                        <a:pt x="467" y="619"/>
                      </a:lnTo>
                      <a:lnTo>
                        <a:pt x="506" y="619"/>
                      </a:lnTo>
                      <a:lnTo>
                        <a:pt x="522" y="597"/>
                      </a:lnTo>
                      <a:lnTo>
                        <a:pt x="553" y="497"/>
                      </a:lnTo>
                      <a:lnTo>
                        <a:pt x="557" y="401"/>
                      </a:lnTo>
                      <a:lnTo>
                        <a:pt x="618" y="307"/>
                      </a:lnTo>
                      <a:lnTo>
                        <a:pt x="624" y="266"/>
                      </a:lnTo>
                      <a:lnTo>
                        <a:pt x="614" y="226"/>
                      </a:lnTo>
                      <a:lnTo>
                        <a:pt x="589" y="221"/>
                      </a:lnTo>
                      <a:lnTo>
                        <a:pt x="549" y="179"/>
                      </a:lnTo>
                      <a:lnTo>
                        <a:pt x="470" y="170"/>
                      </a:lnTo>
                      <a:lnTo>
                        <a:pt x="463" y="144"/>
                      </a:lnTo>
                      <a:lnTo>
                        <a:pt x="428" y="126"/>
                      </a:lnTo>
                      <a:lnTo>
                        <a:pt x="413" y="127"/>
                      </a:lnTo>
                      <a:lnTo>
                        <a:pt x="393" y="165"/>
                      </a:lnTo>
                      <a:lnTo>
                        <a:pt x="392" y="151"/>
                      </a:lnTo>
                      <a:lnTo>
                        <a:pt x="358" y="156"/>
                      </a:lnTo>
                      <a:lnTo>
                        <a:pt x="371" y="150"/>
                      </a:lnTo>
                      <a:lnTo>
                        <a:pt x="358" y="120"/>
                      </a:lnTo>
                      <a:lnTo>
                        <a:pt x="383" y="78"/>
                      </a:lnTo>
                      <a:lnTo>
                        <a:pt x="357" y="24"/>
                      </a:lnTo>
                      <a:lnTo>
                        <a:pt x="333" y="66"/>
                      </a:lnTo>
                      <a:lnTo>
                        <a:pt x="311" y="63"/>
                      </a:lnTo>
                      <a:lnTo>
                        <a:pt x="277" y="70"/>
                      </a:lnTo>
                      <a:lnTo>
                        <a:pt x="231" y="79"/>
                      </a:lnTo>
                      <a:lnTo>
                        <a:pt x="223" y="56"/>
                      </a:lnTo>
                      <a:lnTo>
                        <a:pt x="227" y="15"/>
                      </a:lnTo>
                      <a:lnTo>
                        <a:pt x="213" y="0"/>
                      </a:lnTo>
                      <a:lnTo>
                        <a:pt x="173" y="25"/>
                      </a:lnTo>
                      <a:lnTo>
                        <a:pt x="145" y="18"/>
                      </a:lnTo>
                      <a:lnTo>
                        <a:pt x="154" y="58"/>
                      </a:lnTo>
                      <a:lnTo>
                        <a:pt x="168" y="64"/>
                      </a:lnTo>
                      <a:lnTo>
                        <a:pt x="130" y="93"/>
                      </a:lnTo>
                      <a:lnTo>
                        <a:pt x="111" y="83"/>
                      </a:lnTo>
                      <a:lnTo>
                        <a:pt x="101" y="68"/>
                      </a:lnTo>
                      <a:lnTo>
                        <a:pt x="64" y="76"/>
                      </a:lnTo>
                      <a:lnTo>
                        <a:pt x="76" y="98"/>
                      </a:lnTo>
                      <a:lnTo>
                        <a:pt x="60" y="100"/>
                      </a:lnTo>
                      <a:lnTo>
                        <a:pt x="69" y="139"/>
                      </a:lnTo>
                      <a:lnTo>
                        <a:pt x="61" y="203"/>
                      </a:lnTo>
                      <a:lnTo>
                        <a:pt x="22" y="226"/>
                      </a:lnTo>
                      <a:lnTo>
                        <a:pt x="0" y="27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2" name="Freeform 61"/>
                <p:cNvSpPr>
                  <a:spLocks/>
                </p:cNvSpPr>
                <p:nvPr/>
              </p:nvSpPr>
              <p:spPr bwMode="auto">
                <a:xfrm>
                  <a:off x="2129631" y="4313224"/>
                  <a:ext cx="28575" cy="82550"/>
                </a:xfrm>
                <a:custGeom>
                  <a:avLst/>
                  <a:gdLst>
                    <a:gd name="T0" fmla="*/ 0 w 17"/>
                    <a:gd name="T1" fmla="*/ 8 h 60"/>
                    <a:gd name="T2" fmla="*/ 7 w 17"/>
                    <a:gd name="T3" fmla="*/ 33 h 60"/>
                    <a:gd name="T4" fmla="*/ 14 w 17"/>
                    <a:gd name="T5" fmla="*/ 0 h 60"/>
                    <a:gd name="T6" fmla="*/ 0 w 17"/>
                    <a:gd name="T7" fmla="*/ 8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60"/>
                    <a:gd name="T14" fmla="*/ 17 w 17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60">
                      <a:moveTo>
                        <a:pt x="0" y="14"/>
                      </a:moveTo>
                      <a:lnTo>
                        <a:pt x="7" y="59"/>
                      </a:lnTo>
                      <a:lnTo>
                        <a:pt x="16" y="0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3" name="Freeform 62"/>
                <p:cNvSpPr>
                  <a:spLocks/>
                </p:cNvSpPr>
                <p:nvPr/>
              </p:nvSpPr>
              <p:spPr bwMode="auto">
                <a:xfrm>
                  <a:off x="7187405" y="4732324"/>
                  <a:ext cx="31751" cy="33338"/>
                </a:xfrm>
                <a:custGeom>
                  <a:avLst/>
                  <a:gdLst>
                    <a:gd name="T0" fmla="*/ 0 w 20"/>
                    <a:gd name="T1" fmla="*/ 6 h 24"/>
                    <a:gd name="T2" fmla="*/ 10 w 20"/>
                    <a:gd name="T3" fmla="*/ 13 h 24"/>
                    <a:gd name="T4" fmla="*/ 17 w 20"/>
                    <a:gd name="T5" fmla="*/ 0 h 24"/>
                    <a:gd name="T6" fmla="*/ 0 w 20"/>
                    <a:gd name="T7" fmla="*/ 6 h 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0"/>
                    <a:gd name="T13" fmla="*/ 0 h 24"/>
                    <a:gd name="T14" fmla="*/ 20 w 20"/>
                    <a:gd name="T15" fmla="*/ 24 h 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0" h="24">
                      <a:moveTo>
                        <a:pt x="0" y="10"/>
                      </a:moveTo>
                      <a:lnTo>
                        <a:pt x="10" y="23"/>
                      </a:lnTo>
                      <a:lnTo>
                        <a:pt x="19" y="0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4" name="Freeform 63"/>
                <p:cNvSpPr>
                  <a:spLocks/>
                </p:cNvSpPr>
                <p:nvPr/>
              </p:nvSpPr>
              <p:spPr bwMode="auto">
                <a:xfrm>
                  <a:off x="4907753" y="3435339"/>
                  <a:ext cx="157163" cy="107950"/>
                </a:xfrm>
                <a:custGeom>
                  <a:avLst/>
                  <a:gdLst>
                    <a:gd name="T0" fmla="*/ 0 w 102"/>
                    <a:gd name="T1" fmla="*/ 29 h 77"/>
                    <a:gd name="T2" fmla="*/ 5 w 102"/>
                    <a:gd name="T3" fmla="*/ 0 h 77"/>
                    <a:gd name="T4" fmla="*/ 82 w 102"/>
                    <a:gd name="T5" fmla="*/ 6 h 77"/>
                    <a:gd name="T6" fmla="*/ 67 w 102"/>
                    <a:gd name="T7" fmla="*/ 24 h 77"/>
                    <a:gd name="T8" fmla="*/ 73 w 102"/>
                    <a:gd name="T9" fmla="*/ 35 h 77"/>
                    <a:gd name="T10" fmla="*/ 53 w 102"/>
                    <a:gd name="T11" fmla="*/ 35 h 77"/>
                    <a:gd name="T12" fmla="*/ 41 w 102"/>
                    <a:gd name="T13" fmla="*/ 43 h 77"/>
                    <a:gd name="T14" fmla="*/ 9 w 102"/>
                    <a:gd name="T15" fmla="*/ 42 h 77"/>
                    <a:gd name="T16" fmla="*/ 0 w 102"/>
                    <a:gd name="T17" fmla="*/ 29 h 7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2"/>
                    <a:gd name="T28" fmla="*/ 0 h 77"/>
                    <a:gd name="T29" fmla="*/ 102 w 102"/>
                    <a:gd name="T30" fmla="*/ 77 h 7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2" h="77">
                      <a:moveTo>
                        <a:pt x="0" y="51"/>
                      </a:moveTo>
                      <a:lnTo>
                        <a:pt x="7" y="0"/>
                      </a:lnTo>
                      <a:lnTo>
                        <a:pt x="101" y="11"/>
                      </a:lnTo>
                      <a:lnTo>
                        <a:pt x="82" y="43"/>
                      </a:lnTo>
                      <a:lnTo>
                        <a:pt x="90" y="61"/>
                      </a:lnTo>
                      <a:lnTo>
                        <a:pt x="65" y="63"/>
                      </a:lnTo>
                      <a:lnTo>
                        <a:pt x="50" y="76"/>
                      </a:lnTo>
                      <a:lnTo>
                        <a:pt x="11" y="75"/>
                      </a:lnTo>
                      <a:lnTo>
                        <a:pt x="0" y="5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5" name="Freeform 64"/>
                <p:cNvSpPr>
                  <a:spLocks/>
                </p:cNvSpPr>
                <p:nvPr/>
              </p:nvSpPr>
              <p:spPr bwMode="auto">
                <a:xfrm>
                  <a:off x="6642891" y="4000490"/>
                  <a:ext cx="227012" cy="574675"/>
                </a:xfrm>
                <a:custGeom>
                  <a:avLst/>
                  <a:gdLst>
                    <a:gd name="T0" fmla="*/ 0 w 144"/>
                    <a:gd name="T1" fmla="*/ 96 h 406"/>
                    <a:gd name="T2" fmla="*/ 6 w 144"/>
                    <a:gd name="T3" fmla="*/ 84 h 406"/>
                    <a:gd name="T4" fmla="*/ 40 w 144"/>
                    <a:gd name="T5" fmla="*/ 21 h 406"/>
                    <a:gd name="T6" fmla="*/ 64 w 144"/>
                    <a:gd name="T7" fmla="*/ 14 h 406"/>
                    <a:gd name="T8" fmla="*/ 70 w 144"/>
                    <a:gd name="T9" fmla="*/ 0 h 406"/>
                    <a:gd name="T10" fmla="*/ 86 w 144"/>
                    <a:gd name="T11" fmla="*/ 8 h 406"/>
                    <a:gd name="T12" fmla="*/ 86 w 144"/>
                    <a:gd name="T13" fmla="*/ 20 h 406"/>
                    <a:gd name="T14" fmla="*/ 72 w 144"/>
                    <a:gd name="T15" fmla="*/ 57 h 406"/>
                    <a:gd name="T16" fmla="*/ 88 w 144"/>
                    <a:gd name="T17" fmla="*/ 55 h 406"/>
                    <a:gd name="T18" fmla="*/ 96 w 144"/>
                    <a:gd name="T19" fmla="*/ 81 h 406"/>
                    <a:gd name="T20" fmla="*/ 120 w 144"/>
                    <a:gd name="T21" fmla="*/ 86 h 406"/>
                    <a:gd name="T22" fmla="*/ 107 w 144"/>
                    <a:gd name="T23" fmla="*/ 98 h 406"/>
                    <a:gd name="T24" fmla="*/ 79 w 144"/>
                    <a:gd name="T25" fmla="*/ 115 h 406"/>
                    <a:gd name="T26" fmla="*/ 72 w 144"/>
                    <a:gd name="T27" fmla="*/ 129 h 406"/>
                    <a:gd name="T28" fmla="*/ 88 w 144"/>
                    <a:gd name="T29" fmla="*/ 158 h 406"/>
                    <a:gd name="T30" fmla="*/ 82 w 144"/>
                    <a:gd name="T31" fmla="*/ 175 h 406"/>
                    <a:gd name="T32" fmla="*/ 101 w 144"/>
                    <a:gd name="T33" fmla="*/ 212 h 406"/>
                    <a:gd name="T34" fmla="*/ 86 w 144"/>
                    <a:gd name="T35" fmla="*/ 234 h 406"/>
                    <a:gd name="T36" fmla="*/ 73 w 144"/>
                    <a:gd name="T37" fmla="*/ 155 h 406"/>
                    <a:gd name="T38" fmla="*/ 61 w 144"/>
                    <a:gd name="T39" fmla="*/ 142 h 406"/>
                    <a:gd name="T40" fmla="*/ 41 w 144"/>
                    <a:gd name="T41" fmla="*/ 163 h 406"/>
                    <a:gd name="T42" fmla="*/ 27 w 144"/>
                    <a:gd name="T43" fmla="*/ 159 h 406"/>
                    <a:gd name="T44" fmla="*/ 30 w 144"/>
                    <a:gd name="T45" fmla="*/ 129 h 406"/>
                    <a:gd name="T46" fmla="*/ 0 w 144"/>
                    <a:gd name="T47" fmla="*/ 96 h 40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44"/>
                    <a:gd name="T73" fmla="*/ 0 h 406"/>
                    <a:gd name="T74" fmla="*/ 144 w 144"/>
                    <a:gd name="T75" fmla="*/ 406 h 40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44" h="406">
                      <a:moveTo>
                        <a:pt x="0" y="166"/>
                      </a:moveTo>
                      <a:lnTo>
                        <a:pt x="6" y="144"/>
                      </a:lnTo>
                      <a:lnTo>
                        <a:pt x="48" y="37"/>
                      </a:lnTo>
                      <a:lnTo>
                        <a:pt x="76" y="23"/>
                      </a:lnTo>
                      <a:lnTo>
                        <a:pt x="83" y="0"/>
                      </a:lnTo>
                      <a:lnTo>
                        <a:pt x="102" y="13"/>
                      </a:lnTo>
                      <a:lnTo>
                        <a:pt x="103" y="34"/>
                      </a:lnTo>
                      <a:lnTo>
                        <a:pt x="86" y="99"/>
                      </a:lnTo>
                      <a:lnTo>
                        <a:pt x="105" y="94"/>
                      </a:lnTo>
                      <a:lnTo>
                        <a:pt x="114" y="139"/>
                      </a:lnTo>
                      <a:lnTo>
                        <a:pt x="143" y="149"/>
                      </a:lnTo>
                      <a:lnTo>
                        <a:pt x="128" y="170"/>
                      </a:lnTo>
                      <a:lnTo>
                        <a:pt x="94" y="198"/>
                      </a:lnTo>
                      <a:lnTo>
                        <a:pt x="86" y="224"/>
                      </a:lnTo>
                      <a:lnTo>
                        <a:pt x="105" y="273"/>
                      </a:lnTo>
                      <a:lnTo>
                        <a:pt x="97" y="302"/>
                      </a:lnTo>
                      <a:lnTo>
                        <a:pt x="120" y="367"/>
                      </a:lnTo>
                      <a:lnTo>
                        <a:pt x="103" y="405"/>
                      </a:lnTo>
                      <a:lnTo>
                        <a:pt x="87" y="268"/>
                      </a:lnTo>
                      <a:lnTo>
                        <a:pt x="72" y="245"/>
                      </a:lnTo>
                      <a:lnTo>
                        <a:pt x="49" y="281"/>
                      </a:lnTo>
                      <a:lnTo>
                        <a:pt x="32" y="275"/>
                      </a:lnTo>
                      <a:lnTo>
                        <a:pt x="36" y="224"/>
                      </a:lnTo>
                      <a:lnTo>
                        <a:pt x="0" y="16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6" name="Freeform 65"/>
                <p:cNvSpPr>
                  <a:spLocks/>
                </p:cNvSpPr>
                <p:nvPr/>
              </p:nvSpPr>
              <p:spPr bwMode="auto">
                <a:xfrm>
                  <a:off x="6901652" y="4433874"/>
                  <a:ext cx="125413" cy="133350"/>
                </a:xfrm>
                <a:custGeom>
                  <a:avLst/>
                  <a:gdLst>
                    <a:gd name="T0" fmla="*/ 0 w 82"/>
                    <a:gd name="T1" fmla="*/ 11 h 95"/>
                    <a:gd name="T2" fmla="*/ 5 w 82"/>
                    <a:gd name="T3" fmla="*/ 37 h 95"/>
                    <a:gd name="T4" fmla="*/ 14 w 82"/>
                    <a:gd name="T5" fmla="*/ 52 h 95"/>
                    <a:gd name="T6" fmla="*/ 27 w 82"/>
                    <a:gd name="T7" fmla="*/ 54 h 95"/>
                    <a:gd name="T8" fmla="*/ 66 w 82"/>
                    <a:gd name="T9" fmla="*/ 29 h 95"/>
                    <a:gd name="T10" fmla="*/ 64 w 82"/>
                    <a:gd name="T11" fmla="*/ 0 h 95"/>
                    <a:gd name="T12" fmla="*/ 34 w 82"/>
                    <a:gd name="T13" fmla="*/ 5 h 95"/>
                    <a:gd name="T14" fmla="*/ 9 w 82"/>
                    <a:gd name="T15" fmla="*/ 4 h 95"/>
                    <a:gd name="T16" fmla="*/ 0 w 82"/>
                    <a:gd name="T17" fmla="*/ 11 h 9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2"/>
                    <a:gd name="T28" fmla="*/ 0 h 95"/>
                    <a:gd name="T29" fmla="*/ 82 w 82"/>
                    <a:gd name="T30" fmla="*/ 95 h 9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2" h="95">
                      <a:moveTo>
                        <a:pt x="0" y="19"/>
                      </a:moveTo>
                      <a:lnTo>
                        <a:pt x="6" y="65"/>
                      </a:lnTo>
                      <a:lnTo>
                        <a:pt x="17" y="90"/>
                      </a:lnTo>
                      <a:lnTo>
                        <a:pt x="33" y="94"/>
                      </a:lnTo>
                      <a:lnTo>
                        <a:pt x="81" y="50"/>
                      </a:lnTo>
                      <a:lnTo>
                        <a:pt x="79" y="0"/>
                      </a:lnTo>
                      <a:lnTo>
                        <a:pt x="42" y="8"/>
                      </a:lnTo>
                      <a:lnTo>
                        <a:pt x="11" y="6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" name="Freeform 66"/>
                <p:cNvSpPr>
                  <a:spLocks/>
                </p:cNvSpPr>
                <p:nvPr/>
              </p:nvSpPr>
              <p:spPr bwMode="auto">
                <a:xfrm>
                  <a:off x="843757" y="2170100"/>
                  <a:ext cx="2125663" cy="1350963"/>
                </a:xfrm>
                <a:custGeom>
                  <a:avLst/>
                  <a:gdLst>
                    <a:gd name="T0" fmla="*/ 85 w 1368"/>
                    <a:gd name="T1" fmla="*/ 65 h 956"/>
                    <a:gd name="T2" fmla="*/ 131 w 1368"/>
                    <a:gd name="T3" fmla="*/ 57 h 956"/>
                    <a:gd name="T4" fmla="*/ 201 w 1368"/>
                    <a:gd name="T5" fmla="*/ 59 h 956"/>
                    <a:gd name="T6" fmla="*/ 309 w 1368"/>
                    <a:gd name="T7" fmla="*/ 68 h 956"/>
                    <a:gd name="T8" fmla="*/ 348 w 1368"/>
                    <a:gd name="T9" fmla="*/ 93 h 956"/>
                    <a:gd name="T10" fmla="*/ 444 w 1368"/>
                    <a:gd name="T11" fmla="*/ 107 h 956"/>
                    <a:gd name="T12" fmla="*/ 425 w 1368"/>
                    <a:gd name="T13" fmla="*/ 81 h 956"/>
                    <a:gd name="T14" fmla="*/ 510 w 1368"/>
                    <a:gd name="T15" fmla="*/ 95 h 956"/>
                    <a:gd name="T16" fmla="*/ 578 w 1368"/>
                    <a:gd name="T17" fmla="*/ 88 h 956"/>
                    <a:gd name="T18" fmla="*/ 586 w 1368"/>
                    <a:gd name="T19" fmla="*/ 87 h 956"/>
                    <a:gd name="T20" fmla="*/ 600 w 1368"/>
                    <a:gd name="T21" fmla="*/ 86 h 956"/>
                    <a:gd name="T22" fmla="*/ 625 w 1368"/>
                    <a:gd name="T23" fmla="*/ 56 h 956"/>
                    <a:gd name="T24" fmla="*/ 604 w 1368"/>
                    <a:gd name="T25" fmla="*/ 0 h 956"/>
                    <a:gd name="T26" fmla="*/ 640 w 1368"/>
                    <a:gd name="T27" fmla="*/ 40 h 956"/>
                    <a:gd name="T28" fmla="*/ 656 w 1368"/>
                    <a:gd name="T29" fmla="*/ 59 h 956"/>
                    <a:gd name="T30" fmla="*/ 702 w 1368"/>
                    <a:gd name="T31" fmla="*/ 84 h 956"/>
                    <a:gd name="T32" fmla="*/ 730 w 1368"/>
                    <a:gd name="T33" fmla="*/ 75 h 956"/>
                    <a:gd name="T34" fmla="*/ 786 w 1368"/>
                    <a:gd name="T35" fmla="*/ 64 h 956"/>
                    <a:gd name="T36" fmla="*/ 786 w 1368"/>
                    <a:gd name="T37" fmla="*/ 108 h 956"/>
                    <a:gd name="T38" fmla="*/ 719 w 1368"/>
                    <a:gd name="T39" fmla="*/ 119 h 956"/>
                    <a:gd name="T40" fmla="*/ 686 w 1368"/>
                    <a:gd name="T41" fmla="*/ 144 h 956"/>
                    <a:gd name="T42" fmla="*/ 665 w 1368"/>
                    <a:gd name="T43" fmla="*/ 183 h 956"/>
                    <a:gd name="T44" fmla="*/ 640 w 1368"/>
                    <a:gd name="T45" fmla="*/ 197 h 956"/>
                    <a:gd name="T46" fmla="*/ 612 w 1368"/>
                    <a:gd name="T47" fmla="*/ 224 h 956"/>
                    <a:gd name="T48" fmla="*/ 637 w 1368"/>
                    <a:gd name="T49" fmla="*/ 306 h 956"/>
                    <a:gd name="T50" fmla="*/ 730 w 1368"/>
                    <a:gd name="T51" fmla="*/ 342 h 956"/>
                    <a:gd name="T52" fmla="*/ 785 w 1368"/>
                    <a:gd name="T53" fmla="*/ 388 h 956"/>
                    <a:gd name="T54" fmla="*/ 809 w 1368"/>
                    <a:gd name="T55" fmla="*/ 408 h 956"/>
                    <a:gd name="T56" fmla="*/ 854 w 1368"/>
                    <a:gd name="T57" fmla="*/ 318 h 956"/>
                    <a:gd name="T58" fmla="*/ 843 w 1368"/>
                    <a:gd name="T59" fmla="*/ 257 h 956"/>
                    <a:gd name="T60" fmla="*/ 839 w 1368"/>
                    <a:gd name="T61" fmla="*/ 221 h 956"/>
                    <a:gd name="T62" fmla="*/ 886 w 1368"/>
                    <a:gd name="T63" fmla="*/ 202 h 956"/>
                    <a:gd name="T64" fmla="*/ 944 w 1368"/>
                    <a:gd name="T65" fmla="*/ 248 h 956"/>
                    <a:gd name="T66" fmla="*/ 927 w 1368"/>
                    <a:gd name="T67" fmla="*/ 278 h 956"/>
                    <a:gd name="T68" fmla="*/ 964 w 1368"/>
                    <a:gd name="T69" fmla="*/ 277 h 956"/>
                    <a:gd name="T70" fmla="*/ 1001 w 1368"/>
                    <a:gd name="T71" fmla="*/ 259 h 956"/>
                    <a:gd name="T72" fmla="*/ 1011 w 1368"/>
                    <a:gd name="T73" fmla="*/ 269 h 956"/>
                    <a:gd name="T74" fmla="*/ 1035 w 1368"/>
                    <a:gd name="T75" fmla="*/ 279 h 956"/>
                    <a:gd name="T76" fmla="*/ 1039 w 1368"/>
                    <a:gd name="T77" fmla="*/ 297 h 956"/>
                    <a:gd name="T78" fmla="*/ 1042 w 1368"/>
                    <a:gd name="T79" fmla="*/ 320 h 956"/>
                    <a:gd name="T80" fmla="*/ 1104 w 1368"/>
                    <a:gd name="T81" fmla="*/ 348 h 956"/>
                    <a:gd name="T82" fmla="*/ 1106 w 1368"/>
                    <a:gd name="T83" fmla="*/ 368 h 956"/>
                    <a:gd name="T84" fmla="*/ 1127 w 1368"/>
                    <a:gd name="T85" fmla="*/ 389 h 956"/>
                    <a:gd name="T86" fmla="*/ 924 w 1368"/>
                    <a:gd name="T87" fmla="*/ 477 h 956"/>
                    <a:gd name="T88" fmla="*/ 983 w 1368"/>
                    <a:gd name="T89" fmla="*/ 457 h 956"/>
                    <a:gd name="T90" fmla="*/ 1053 w 1368"/>
                    <a:gd name="T91" fmla="*/ 497 h 956"/>
                    <a:gd name="T92" fmla="*/ 1055 w 1368"/>
                    <a:gd name="T93" fmla="*/ 501 h 956"/>
                    <a:gd name="T94" fmla="*/ 1027 w 1368"/>
                    <a:gd name="T95" fmla="*/ 499 h 956"/>
                    <a:gd name="T96" fmla="*/ 967 w 1368"/>
                    <a:gd name="T97" fmla="*/ 494 h 956"/>
                    <a:gd name="T98" fmla="*/ 862 w 1368"/>
                    <a:gd name="T99" fmla="*/ 513 h 956"/>
                    <a:gd name="T100" fmla="*/ 820 w 1368"/>
                    <a:gd name="T101" fmla="*/ 538 h 956"/>
                    <a:gd name="T102" fmla="*/ 774 w 1368"/>
                    <a:gd name="T103" fmla="*/ 535 h 956"/>
                    <a:gd name="T104" fmla="*/ 810 w 1368"/>
                    <a:gd name="T105" fmla="*/ 507 h 956"/>
                    <a:gd name="T106" fmla="*/ 739 w 1368"/>
                    <a:gd name="T107" fmla="*/ 458 h 956"/>
                    <a:gd name="T108" fmla="*/ 712 w 1368"/>
                    <a:gd name="T109" fmla="*/ 454 h 956"/>
                    <a:gd name="T110" fmla="*/ 604 w 1368"/>
                    <a:gd name="T111" fmla="*/ 434 h 956"/>
                    <a:gd name="T112" fmla="*/ 216 w 1368"/>
                    <a:gd name="T113" fmla="*/ 426 h 956"/>
                    <a:gd name="T114" fmla="*/ 173 w 1368"/>
                    <a:gd name="T115" fmla="*/ 386 h 956"/>
                    <a:gd name="T116" fmla="*/ 144 w 1368"/>
                    <a:gd name="T117" fmla="*/ 322 h 956"/>
                    <a:gd name="T118" fmla="*/ 40 w 1368"/>
                    <a:gd name="T119" fmla="*/ 262 h 95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368"/>
                    <a:gd name="T181" fmla="*/ 0 h 956"/>
                    <a:gd name="T182" fmla="*/ 1368 w 1368"/>
                    <a:gd name="T183" fmla="*/ 956 h 95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368" h="956">
                      <a:moveTo>
                        <a:pt x="0" y="423"/>
                      </a:moveTo>
                      <a:lnTo>
                        <a:pt x="0" y="88"/>
                      </a:lnTo>
                      <a:lnTo>
                        <a:pt x="108" y="132"/>
                      </a:lnTo>
                      <a:lnTo>
                        <a:pt x="103" y="113"/>
                      </a:lnTo>
                      <a:lnTo>
                        <a:pt x="115" y="103"/>
                      </a:lnTo>
                      <a:lnTo>
                        <a:pt x="180" y="67"/>
                      </a:lnTo>
                      <a:lnTo>
                        <a:pt x="129" y="111"/>
                      </a:lnTo>
                      <a:lnTo>
                        <a:pt x="159" y="98"/>
                      </a:lnTo>
                      <a:lnTo>
                        <a:pt x="159" y="108"/>
                      </a:lnTo>
                      <a:lnTo>
                        <a:pt x="214" y="67"/>
                      </a:lnTo>
                      <a:lnTo>
                        <a:pt x="207" y="56"/>
                      </a:lnTo>
                      <a:lnTo>
                        <a:pt x="243" y="103"/>
                      </a:lnTo>
                      <a:lnTo>
                        <a:pt x="266" y="73"/>
                      </a:lnTo>
                      <a:lnTo>
                        <a:pt x="264" y="103"/>
                      </a:lnTo>
                      <a:lnTo>
                        <a:pt x="294" y="82"/>
                      </a:lnTo>
                      <a:lnTo>
                        <a:pt x="374" y="117"/>
                      </a:lnTo>
                      <a:lnTo>
                        <a:pt x="411" y="117"/>
                      </a:lnTo>
                      <a:lnTo>
                        <a:pt x="432" y="135"/>
                      </a:lnTo>
                      <a:lnTo>
                        <a:pt x="408" y="153"/>
                      </a:lnTo>
                      <a:lnTo>
                        <a:pt x="422" y="160"/>
                      </a:lnTo>
                      <a:lnTo>
                        <a:pt x="495" y="151"/>
                      </a:lnTo>
                      <a:lnTo>
                        <a:pt x="527" y="179"/>
                      </a:lnTo>
                      <a:lnTo>
                        <a:pt x="531" y="198"/>
                      </a:lnTo>
                      <a:lnTo>
                        <a:pt x="539" y="185"/>
                      </a:lnTo>
                      <a:lnTo>
                        <a:pt x="527" y="160"/>
                      </a:lnTo>
                      <a:lnTo>
                        <a:pt x="562" y="128"/>
                      </a:lnTo>
                      <a:lnTo>
                        <a:pt x="528" y="148"/>
                      </a:lnTo>
                      <a:lnTo>
                        <a:pt x="516" y="139"/>
                      </a:lnTo>
                      <a:lnTo>
                        <a:pt x="557" y="115"/>
                      </a:lnTo>
                      <a:lnTo>
                        <a:pt x="580" y="149"/>
                      </a:lnTo>
                      <a:lnTo>
                        <a:pt x="604" y="148"/>
                      </a:lnTo>
                      <a:lnTo>
                        <a:pt x="619" y="164"/>
                      </a:lnTo>
                      <a:lnTo>
                        <a:pt x="682" y="160"/>
                      </a:lnTo>
                      <a:lnTo>
                        <a:pt x="681" y="149"/>
                      </a:lnTo>
                      <a:lnTo>
                        <a:pt x="699" y="169"/>
                      </a:lnTo>
                      <a:lnTo>
                        <a:pt x="702" y="153"/>
                      </a:lnTo>
                      <a:lnTo>
                        <a:pt x="686" y="158"/>
                      </a:lnTo>
                      <a:lnTo>
                        <a:pt x="676" y="138"/>
                      </a:lnTo>
                      <a:lnTo>
                        <a:pt x="701" y="135"/>
                      </a:lnTo>
                      <a:lnTo>
                        <a:pt x="710" y="151"/>
                      </a:lnTo>
                      <a:lnTo>
                        <a:pt x="718" y="146"/>
                      </a:lnTo>
                      <a:lnTo>
                        <a:pt x="716" y="169"/>
                      </a:lnTo>
                      <a:lnTo>
                        <a:pt x="732" y="183"/>
                      </a:lnTo>
                      <a:lnTo>
                        <a:pt x="728" y="149"/>
                      </a:lnTo>
                      <a:lnTo>
                        <a:pt x="760" y="130"/>
                      </a:lnTo>
                      <a:lnTo>
                        <a:pt x="752" y="113"/>
                      </a:lnTo>
                      <a:lnTo>
                        <a:pt x="742" y="125"/>
                      </a:lnTo>
                      <a:lnTo>
                        <a:pt x="758" y="96"/>
                      </a:lnTo>
                      <a:lnTo>
                        <a:pt x="712" y="76"/>
                      </a:lnTo>
                      <a:lnTo>
                        <a:pt x="717" y="28"/>
                      </a:lnTo>
                      <a:lnTo>
                        <a:pt x="728" y="28"/>
                      </a:lnTo>
                      <a:lnTo>
                        <a:pt x="733" y="0"/>
                      </a:lnTo>
                      <a:lnTo>
                        <a:pt x="768" y="28"/>
                      </a:lnTo>
                      <a:lnTo>
                        <a:pt x="769" y="44"/>
                      </a:lnTo>
                      <a:lnTo>
                        <a:pt x="793" y="70"/>
                      </a:lnTo>
                      <a:lnTo>
                        <a:pt x="777" y="70"/>
                      </a:lnTo>
                      <a:lnTo>
                        <a:pt x="784" y="78"/>
                      </a:lnTo>
                      <a:lnTo>
                        <a:pt x="774" y="90"/>
                      </a:lnTo>
                      <a:lnTo>
                        <a:pt x="803" y="96"/>
                      </a:lnTo>
                      <a:lnTo>
                        <a:pt x="795" y="103"/>
                      </a:lnTo>
                      <a:lnTo>
                        <a:pt x="811" y="143"/>
                      </a:lnTo>
                      <a:lnTo>
                        <a:pt x="826" y="106"/>
                      </a:lnTo>
                      <a:lnTo>
                        <a:pt x="845" y="122"/>
                      </a:lnTo>
                      <a:lnTo>
                        <a:pt x="851" y="145"/>
                      </a:lnTo>
                      <a:lnTo>
                        <a:pt x="841" y="153"/>
                      </a:lnTo>
                      <a:lnTo>
                        <a:pt x="860" y="183"/>
                      </a:lnTo>
                      <a:lnTo>
                        <a:pt x="872" y="176"/>
                      </a:lnTo>
                      <a:lnTo>
                        <a:pt x="886" y="129"/>
                      </a:lnTo>
                      <a:lnTo>
                        <a:pt x="902" y="125"/>
                      </a:lnTo>
                      <a:lnTo>
                        <a:pt x="890" y="85"/>
                      </a:lnTo>
                      <a:lnTo>
                        <a:pt x="934" y="89"/>
                      </a:lnTo>
                      <a:lnTo>
                        <a:pt x="954" y="111"/>
                      </a:lnTo>
                      <a:lnTo>
                        <a:pt x="947" y="123"/>
                      </a:lnTo>
                      <a:lnTo>
                        <a:pt x="956" y="129"/>
                      </a:lnTo>
                      <a:lnTo>
                        <a:pt x="936" y="137"/>
                      </a:lnTo>
                      <a:lnTo>
                        <a:pt x="954" y="187"/>
                      </a:lnTo>
                      <a:lnTo>
                        <a:pt x="924" y="215"/>
                      </a:lnTo>
                      <a:lnTo>
                        <a:pt x="913" y="201"/>
                      </a:lnTo>
                      <a:lnTo>
                        <a:pt x="918" y="220"/>
                      </a:lnTo>
                      <a:lnTo>
                        <a:pt x="872" y="207"/>
                      </a:lnTo>
                      <a:lnTo>
                        <a:pt x="882" y="223"/>
                      </a:lnTo>
                      <a:lnTo>
                        <a:pt x="863" y="249"/>
                      </a:lnTo>
                      <a:lnTo>
                        <a:pt x="815" y="229"/>
                      </a:lnTo>
                      <a:lnTo>
                        <a:pt x="833" y="250"/>
                      </a:lnTo>
                      <a:lnTo>
                        <a:pt x="867" y="254"/>
                      </a:lnTo>
                      <a:lnTo>
                        <a:pt x="844" y="296"/>
                      </a:lnTo>
                      <a:lnTo>
                        <a:pt x="818" y="293"/>
                      </a:lnTo>
                      <a:lnTo>
                        <a:pt x="806" y="316"/>
                      </a:lnTo>
                      <a:lnTo>
                        <a:pt x="762" y="297"/>
                      </a:lnTo>
                      <a:lnTo>
                        <a:pt x="803" y="316"/>
                      </a:lnTo>
                      <a:lnTo>
                        <a:pt x="808" y="334"/>
                      </a:lnTo>
                      <a:lnTo>
                        <a:pt x="777" y="340"/>
                      </a:lnTo>
                      <a:lnTo>
                        <a:pt x="784" y="345"/>
                      </a:lnTo>
                      <a:lnTo>
                        <a:pt x="775" y="346"/>
                      </a:lnTo>
                      <a:lnTo>
                        <a:pt x="775" y="363"/>
                      </a:lnTo>
                      <a:lnTo>
                        <a:pt x="742" y="387"/>
                      </a:lnTo>
                      <a:lnTo>
                        <a:pt x="736" y="463"/>
                      </a:lnTo>
                      <a:lnTo>
                        <a:pt x="749" y="481"/>
                      </a:lnTo>
                      <a:lnTo>
                        <a:pt x="765" y="469"/>
                      </a:lnTo>
                      <a:lnTo>
                        <a:pt x="773" y="529"/>
                      </a:lnTo>
                      <a:lnTo>
                        <a:pt x="800" y="517"/>
                      </a:lnTo>
                      <a:lnTo>
                        <a:pt x="829" y="535"/>
                      </a:lnTo>
                      <a:lnTo>
                        <a:pt x="890" y="576"/>
                      </a:lnTo>
                      <a:lnTo>
                        <a:pt x="886" y="592"/>
                      </a:lnTo>
                      <a:lnTo>
                        <a:pt x="891" y="581"/>
                      </a:lnTo>
                      <a:lnTo>
                        <a:pt x="938" y="584"/>
                      </a:lnTo>
                      <a:lnTo>
                        <a:pt x="938" y="648"/>
                      </a:lnTo>
                      <a:lnTo>
                        <a:pt x="953" y="670"/>
                      </a:lnTo>
                      <a:lnTo>
                        <a:pt x="942" y="675"/>
                      </a:lnTo>
                      <a:lnTo>
                        <a:pt x="966" y="687"/>
                      </a:lnTo>
                      <a:lnTo>
                        <a:pt x="959" y="706"/>
                      </a:lnTo>
                      <a:lnTo>
                        <a:pt x="981" y="705"/>
                      </a:lnTo>
                      <a:lnTo>
                        <a:pt x="1011" y="671"/>
                      </a:lnTo>
                      <a:lnTo>
                        <a:pt x="998" y="663"/>
                      </a:lnTo>
                      <a:lnTo>
                        <a:pt x="981" y="603"/>
                      </a:lnTo>
                      <a:lnTo>
                        <a:pt x="1037" y="550"/>
                      </a:lnTo>
                      <a:lnTo>
                        <a:pt x="1029" y="550"/>
                      </a:lnTo>
                      <a:lnTo>
                        <a:pt x="1017" y="486"/>
                      </a:lnTo>
                      <a:lnTo>
                        <a:pt x="996" y="469"/>
                      </a:lnTo>
                      <a:lnTo>
                        <a:pt x="1023" y="444"/>
                      </a:lnTo>
                      <a:lnTo>
                        <a:pt x="1014" y="431"/>
                      </a:lnTo>
                      <a:lnTo>
                        <a:pt x="1018" y="408"/>
                      </a:lnTo>
                      <a:lnTo>
                        <a:pt x="1007" y="405"/>
                      </a:lnTo>
                      <a:lnTo>
                        <a:pt x="1018" y="381"/>
                      </a:lnTo>
                      <a:lnTo>
                        <a:pt x="1006" y="366"/>
                      </a:lnTo>
                      <a:lnTo>
                        <a:pt x="1012" y="347"/>
                      </a:lnTo>
                      <a:lnTo>
                        <a:pt x="1056" y="361"/>
                      </a:lnTo>
                      <a:lnTo>
                        <a:pt x="1075" y="349"/>
                      </a:lnTo>
                      <a:lnTo>
                        <a:pt x="1112" y="381"/>
                      </a:lnTo>
                      <a:lnTo>
                        <a:pt x="1112" y="395"/>
                      </a:lnTo>
                      <a:lnTo>
                        <a:pt x="1143" y="397"/>
                      </a:lnTo>
                      <a:lnTo>
                        <a:pt x="1146" y="429"/>
                      </a:lnTo>
                      <a:lnTo>
                        <a:pt x="1118" y="430"/>
                      </a:lnTo>
                      <a:lnTo>
                        <a:pt x="1142" y="436"/>
                      </a:lnTo>
                      <a:lnTo>
                        <a:pt x="1149" y="454"/>
                      </a:lnTo>
                      <a:lnTo>
                        <a:pt x="1125" y="481"/>
                      </a:lnTo>
                      <a:lnTo>
                        <a:pt x="1162" y="467"/>
                      </a:lnTo>
                      <a:lnTo>
                        <a:pt x="1164" y="492"/>
                      </a:lnTo>
                      <a:lnTo>
                        <a:pt x="1148" y="501"/>
                      </a:lnTo>
                      <a:lnTo>
                        <a:pt x="1170" y="478"/>
                      </a:lnTo>
                      <a:lnTo>
                        <a:pt x="1173" y="492"/>
                      </a:lnTo>
                      <a:lnTo>
                        <a:pt x="1195" y="469"/>
                      </a:lnTo>
                      <a:lnTo>
                        <a:pt x="1199" y="481"/>
                      </a:lnTo>
                      <a:lnTo>
                        <a:pt x="1214" y="449"/>
                      </a:lnTo>
                      <a:lnTo>
                        <a:pt x="1208" y="441"/>
                      </a:lnTo>
                      <a:lnTo>
                        <a:pt x="1226" y="423"/>
                      </a:lnTo>
                      <a:lnTo>
                        <a:pt x="1245" y="458"/>
                      </a:lnTo>
                      <a:lnTo>
                        <a:pt x="1227" y="465"/>
                      </a:lnTo>
                      <a:lnTo>
                        <a:pt x="1246" y="461"/>
                      </a:lnTo>
                      <a:lnTo>
                        <a:pt x="1252" y="476"/>
                      </a:lnTo>
                      <a:lnTo>
                        <a:pt x="1241" y="481"/>
                      </a:lnTo>
                      <a:lnTo>
                        <a:pt x="1256" y="483"/>
                      </a:lnTo>
                      <a:lnTo>
                        <a:pt x="1246" y="494"/>
                      </a:lnTo>
                      <a:lnTo>
                        <a:pt x="1256" y="492"/>
                      </a:lnTo>
                      <a:lnTo>
                        <a:pt x="1266" y="507"/>
                      </a:lnTo>
                      <a:lnTo>
                        <a:pt x="1260" y="514"/>
                      </a:lnTo>
                      <a:lnTo>
                        <a:pt x="1276" y="526"/>
                      </a:lnTo>
                      <a:lnTo>
                        <a:pt x="1250" y="540"/>
                      </a:lnTo>
                      <a:lnTo>
                        <a:pt x="1268" y="540"/>
                      </a:lnTo>
                      <a:lnTo>
                        <a:pt x="1265" y="553"/>
                      </a:lnTo>
                      <a:lnTo>
                        <a:pt x="1292" y="563"/>
                      </a:lnTo>
                      <a:lnTo>
                        <a:pt x="1301" y="592"/>
                      </a:lnTo>
                      <a:lnTo>
                        <a:pt x="1311" y="581"/>
                      </a:lnTo>
                      <a:lnTo>
                        <a:pt x="1339" y="602"/>
                      </a:lnTo>
                      <a:lnTo>
                        <a:pt x="1281" y="627"/>
                      </a:lnTo>
                      <a:lnTo>
                        <a:pt x="1292" y="641"/>
                      </a:lnTo>
                      <a:lnTo>
                        <a:pt x="1342" y="613"/>
                      </a:lnTo>
                      <a:lnTo>
                        <a:pt x="1342" y="636"/>
                      </a:lnTo>
                      <a:lnTo>
                        <a:pt x="1364" y="631"/>
                      </a:lnTo>
                      <a:lnTo>
                        <a:pt x="1367" y="643"/>
                      </a:lnTo>
                      <a:lnTo>
                        <a:pt x="1356" y="643"/>
                      </a:lnTo>
                      <a:lnTo>
                        <a:pt x="1367" y="672"/>
                      </a:lnTo>
                      <a:lnTo>
                        <a:pt x="1297" y="728"/>
                      </a:lnTo>
                      <a:lnTo>
                        <a:pt x="1197" y="728"/>
                      </a:lnTo>
                      <a:lnTo>
                        <a:pt x="1155" y="766"/>
                      </a:lnTo>
                      <a:lnTo>
                        <a:pt x="1121" y="824"/>
                      </a:lnTo>
                      <a:lnTo>
                        <a:pt x="1155" y="782"/>
                      </a:lnTo>
                      <a:lnTo>
                        <a:pt x="1208" y="755"/>
                      </a:lnTo>
                      <a:lnTo>
                        <a:pt x="1227" y="777"/>
                      </a:lnTo>
                      <a:lnTo>
                        <a:pt x="1193" y="790"/>
                      </a:lnTo>
                      <a:lnTo>
                        <a:pt x="1221" y="798"/>
                      </a:lnTo>
                      <a:lnTo>
                        <a:pt x="1214" y="816"/>
                      </a:lnTo>
                      <a:lnTo>
                        <a:pt x="1235" y="847"/>
                      </a:lnTo>
                      <a:lnTo>
                        <a:pt x="1278" y="859"/>
                      </a:lnTo>
                      <a:lnTo>
                        <a:pt x="1289" y="819"/>
                      </a:lnTo>
                      <a:lnTo>
                        <a:pt x="1289" y="844"/>
                      </a:lnTo>
                      <a:lnTo>
                        <a:pt x="1299" y="841"/>
                      </a:lnTo>
                      <a:lnTo>
                        <a:pt x="1280" y="866"/>
                      </a:lnTo>
                      <a:lnTo>
                        <a:pt x="1230" y="883"/>
                      </a:lnTo>
                      <a:lnTo>
                        <a:pt x="1212" y="914"/>
                      </a:lnTo>
                      <a:lnTo>
                        <a:pt x="1199" y="887"/>
                      </a:lnTo>
                      <a:lnTo>
                        <a:pt x="1246" y="863"/>
                      </a:lnTo>
                      <a:lnTo>
                        <a:pt x="1221" y="865"/>
                      </a:lnTo>
                      <a:lnTo>
                        <a:pt x="1226" y="847"/>
                      </a:lnTo>
                      <a:lnTo>
                        <a:pt x="1185" y="867"/>
                      </a:lnTo>
                      <a:lnTo>
                        <a:pt x="1173" y="855"/>
                      </a:lnTo>
                      <a:lnTo>
                        <a:pt x="1173" y="819"/>
                      </a:lnTo>
                      <a:lnTo>
                        <a:pt x="1146" y="807"/>
                      </a:lnTo>
                      <a:lnTo>
                        <a:pt x="1127" y="866"/>
                      </a:lnTo>
                      <a:lnTo>
                        <a:pt x="1045" y="887"/>
                      </a:lnTo>
                      <a:lnTo>
                        <a:pt x="989" y="909"/>
                      </a:lnTo>
                      <a:lnTo>
                        <a:pt x="980" y="919"/>
                      </a:lnTo>
                      <a:lnTo>
                        <a:pt x="992" y="922"/>
                      </a:lnTo>
                      <a:lnTo>
                        <a:pt x="995" y="930"/>
                      </a:lnTo>
                      <a:lnTo>
                        <a:pt x="928" y="955"/>
                      </a:lnTo>
                      <a:lnTo>
                        <a:pt x="931" y="943"/>
                      </a:lnTo>
                      <a:lnTo>
                        <a:pt x="936" y="936"/>
                      </a:lnTo>
                      <a:lnTo>
                        <a:pt x="938" y="925"/>
                      </a:lnTo>
                      <a:lnTo>
                        <a:pt x="948" y="917"/>
                      </a:lnTo>
                      <a:lnTo>
                        <a:pt x="950" y="866"/>
                      </a:lnTo>
                      <a:lnTo>
                        <a:pt x="962" y="883"/>
                      </a:lnTo>
                      <a:lnTo>
                        <a:pt x="982" y="877"/>
                      </a:lnTo>
                      <a:lnTo>
                        <a:pt x="965" y="847"/>
                      </a:lnTo>
                      <a:lnTo>
                        <a:pt x="906" y="832"/>
                      </a:lnTo>
                      <a:lnTo>
                        <a:pt x="903" y="832"/>
                      </a:lnTo>
                      <a:lnTo>
                        <a:pt x="897" y="792"/>
                      </a:lnTo>
                      <a:lnTo>
                        <a:pt x="886" y="794"/>
                      </a:lnTo>
                      <a:lnTo>
                        <a:pt x="875" y="771"/>
                      </a:lnTo>
                      <a:lnTo>
                        <a:pt x="863" y="769"/>
                      </a:lnTo>
                      <a:lnTo>
                        <a:pt x="863" y="785"/>
                      </a:lnTo>
                      <a:lnTo>
                        <a:pt x="847" y="763"/>
                      </a:lnTo>
                      <a:lnTo>
                        <a:pt x="820" y="792"/>
                      </a:lnTo>
                      <a:lnTo>
                        <a:pt x="744" y="771"/>
                      </a:lnTo>
                      <a:lnTo>
                        <a:pt x="733" y="751"/>
                      </a:lnTo>
                      <a:lnTo>
                        <a:pt x="733" y="764"/>
                      </a:lnTo>
                      <a:lnTo>
                        <a:pt x="293" y="764"/>
                      </a:lnTo>
                      <a:lnTo>
                        <a:pt x="286" y="743"/>
                      </a:lnTo>
                      <a:lnTo>
                        <a:pt x="262" y="736"/>
                      </a:lnTo>
                      <a:lnTo>
                        <a:pt x="263" y="722"/>
                      </a:lnTo>
                      <a:lnTo>
                        <a:pt x="214" y="703"/>
                      </a:lnTo>
                      <a:lnTo>
                        <a:pt x="220" y="693"/>
                      </a:lnTo>
                      <a:lnTo>
                        <a:pt x="209" y="667"/>
                      </a:lnTo>
                      <a:lnTo>
                        <a:pt x="196" y="663"/>
                      </a:lnTo>
                      <a:lnTo>
                        <a:pt x="169" y="606"/>
                      </a:lnTo>
                      <a:lnTo>
                        <a:pt x="174" y="587"/>
                      </a:lnTo>
                      <a:lnTo>
                        <a:pt x="175" y="556"/>
                      </a:lnTo>
                      <a:lnTo>
                        <a:pt x="145" y="540"/>
                      </a:lnTo>
                      <a:lnTo>
                        <a:pt x="89" y="438"/>
                      </a:lnTo>
                      <a:lnTo>
                        <a:pt x="56" y="466"/>
                      </a:lnTo>
                      <a:lnTo>
                        <a:pt x="48" y="452"/>
                      </a:lnTo>
                      <a:lnTo>
                        <a:pt x="46" y="451"/>
                      </a:lnTo>
                      <a:lnTo>
                        <a:pt x="30" y="423"/>
                      </a:lnTo>
                      <a:lnTo>
                        <a:pt x="0" y="42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8" name="Freeform 67"/>
                <p:cNvSpPr>
                  <a:spLocks/>
                </p:cNvSpPr>
                <p:nvPr/>
              </p:nvSpPr>
              <p:spPr bwMode="auto">
                <a:xfrm>
                  <a:off x="1161255" y="3179751"/>
                  <a:ext cx="122239" cy="88900"/>
                </a:xfrm>
                <a:custGeom>
                  <a:avLst/>
                  <a:gdLst>
                    <a:gd name="T0" fmla="*/ 0 w 80"/>
                    <a:gd name="T1" fmla="*/ 0 h 63"/>
                    <a:gd name="T2" fmla="*/ 35 w 80"/>
                    <a:gd name="T3" fmla="*/ 7 h 63"/>
                    <a:gd name="T4" fmla="*/ 64 w 80"/>
                    <a:gd name="T5" fmla="*/ 36 h 63"/>
                    <a:gd name="T6" fmla="*/ 47 w 80"/>
                    <a:gd name="T7" fmla="*/ 30 h 63"/>
                    <a:gd name="T8" fmla="*/ 0 w 80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63"/>
                    <a:gd name="T17" fmla="*/ 80 w 80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63">
                      <a:moveTo>
                        <a:pt x="0" y="0"/>
                      </a:moveTo>
                      <a:lnTo>
                        <a:pt x="43" y="12"/>
                      </a:lnTo>
                      <a:lnTo>
                        <a:pt x="79" y="62"/>
                      </a:lnTo>
                      <a:lnTo>
                        <a:pt x="58" y="5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9" name="Freeform 68"/>
                <p:cNvSpPr>
                  <a:spLocks/>
                </p:cNvSpPr>
                <p:nvPr/>
              </p:nvSpPr>
              <p:spPr bwMode="auto">
                <a:xfrm>
                  <a:off x="1221581" y="2016114"/>
                  <a:ext cx="257175" cy="203200"/>
                </a:xfrm>
                <a:custGeom>
                  <a:avLst/>
                  <a:gdLst>
                    <a:gd name="T0" fmla="*/ 0 w 167"/>
                    <a:gd name="T1" fmla="*/ 63 h 143"/>
                    <a:gd name="T2" fmla="*/ 5 w 167"/>
                    <a:gd name="T3" fmla="*/ 53 h 143"/>
                    <a:gd name="T4" fmla="*/ 24 w 167"/>
                    <a:gd name="T5" fmla="*/ 18 h 143"/>
                    <a:gd name="T6" fmla="*/ 15 w 167"/>
                    <a:gd name="T7" fmla="*/ 3 h 143"/>
                    <a:gd name="T8" fmla="*/ 57 w 167"/>
                    <a:gd name="T9" fmla="*/ 0 h 143"/>
                    <a:gd name="T10" fmla="*/ 88 w 167"/>
                    <a:gd name="T11" fmla="*/ 14 h 143"/>
                    <a:gd name="T12" fmla="*/ 107 w 167"/>
                    <a:gd name="T13" fmla="*/ 6 h 143"/>
                    <a:gd name="T14" fmla="*/ 136 w 167"/>
                    <a:gd name="T15" fmla="*/ 25 h 143"/>
                    <a:gd name="T16" fmla="*/ 72 w 167"/>
                    <a:gd name="T17" fmla="*/ 55 h 143"/>
                    <a:gd name="T18" fmla="*/ 68 w 167"/>
                    <a:gd name="T19" fmla="*/ 74 h 143"/>
                    <a:gd name="T20" fmla="*/ 38 w 167"/>
                    <a:gd name="T21" fmla="*/ 82 h 143"/>
                    <a:gd name="T22" fmla="*/ 22 w 167"/>
                    <a:gd name="T23" fmla="*/ 68 h 143"/>
                    <a:gd name="T24" fmla="*/ 0 w 167"/>
                    <a:gd name="T25" fmla="*/ 63 h 14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67"/>
                    <a:gd name="T40" fmla="*/ 0 h 143"/>
                    <a:gd name="T41" fmla="*/ 167 w 167"/>
                    <a:gd name="T42" fmla="*/ 143 h 14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67" h="143">
                      <a:moveTo>
                        <a:pt x="0" y="109"/>
                      </a:moveTo>
                      <a:lnTo>
                        <a:pt x="7" y="90"/>
                      </a:lnTo>
                      <a:lnTo>
                        <a:pt x="29" y="30"/>
                      </a:lnTo>
                      <a:lnTo>
                        <a:pt x="19" y="5"/>
                      </a:lnTo>
                      <a:lnTo>
                        <a:pt x="70" y="0"/>
                      </a:lnTo>
                      <a:lnTo>
                        <a:pt x="107" y="23"/>
                      </a:lnTo>
                      <a:lnTo>
                        <a:pt x="130" y="10"/>
                      </a:lnTo>
                      <a:lnTo>
                        <a:pt x="166" y="43"/>
                      </a:lnTo>
                      <a:lnTo>
                        <a:pt x="89" y="95"/>
                      </a:lnTo>
                      <a:lnTo>
                        <a:pt x="83" y="127"/>
                      </a:lnTo>
                      <a:lnTo>
                        <a:pt x="46" y="142"/>
                      </a:lnTo>
                      <a:lnTo>
                        <a:pt x="27" y="117"/>
                      </a:lnTo>
                      <a:lnTo>
                        <a:pt x="0" y="10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0" name="Freeform 69"/>
                <p:cNvSpPr>
                  <a:spLocks/>
                </p:cNvSpPr>
                <p:nvPr/>
              </p:nvSpPr>
              <p:spPr bwMode="auto">
                <a:xfrm>
                  <a:off x="1294605" y="1828787"/>
                  <a:ext cx="182563" cy="114300"/>
                </a:xfrm>
                <a:custGeom>
                  <a:avLst/>
                  <a:gdLst>
                    <a:gd name="T0" fmla="*/ 0 w 119"/>
                    <a:gd name="T1" fmla="*/ 35 h 81"/>
                    <a:gd name="T2" fmla="*/ 21 w 119"/>
                    <a:gd name="T3" fmla="*/ 41 h 81"/>
                    <a:gd name="T4" fmla="*/ 27 w 119"/>
                    <a:gd name="T5" fmla="*/ 34 h 81"/>
                    <a:gd name="T6" fmla="*/ 31 w 119"/>
                    <a:gd name="T7" fmla="*/ 45 h 81"/>
                    <a:gd name="T8" fmla="*/ 42 w 119"/>
                    <a:gd name="T9" fmla="*/ 40 h 81"/>
                    <a:gd name="T10" fmla="*/ 41 w 119"/>
                    <a:gd name="T11" fmla="*/ 29 h 81"/>
                    <a:gd name="T12" fmla="*/ 51 w 119"/>
                    <a:gd name="T13" fmla="*/ 35 h 81"/>
                    <a:gd name="T14" fmla="*/ 56 w 119"/>
                    <a:gd name="T15" fmla="*/ 20 h 81"/>
                    <a:gd name="T16" fmla="*/ 65 w 119"/>
                    <a:gd name="T17" fmla="*/ 18 h 81"/>
                    <a:gd name="T18" fmla="*/ 68 w 119"/>
                    <a:gd name="T19" fmla="*/ 33 h 81"/>
                    <a:gd name="T20" fmla="*/ 89 w 119"/>
                    <a:gd name="T21" fmla="*/ 22 h 81"/>
                    <a:gd name="T22" fmla="*/ 83 w 119"/>
                    <a:gd name="T23" fmla="*/ 9 h 81"/>
                    <a:gd name="T24" fmla="*/ 95 w 119"/>
                    <a:gd name="T25" fmla="*/ 6 h 81"/>
                    <a:gd name="T26" fmla="*/ 82 w 119"/>
                    <a:gd name="T27" fmla="*/ 0 h 81"/>
                    <a:gd name="T28" fmla="*/ 47 w 119"/>
                    <a:gd name="T29" fmla="*/ 6 h 81"/>
                    <a:gd name="T30" fmla="*/ 0 w 119"/>
                    <a:gd name="T31" fmla="*/ 35 h 8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19"/>
                    <a:gd name="T49" fmla="*/ 0 h 81"/>
                    <a:gd name="T50" fmla="*/ 119 w 119"/>
                    <a:gd name="T51" fmla="*/ 81 h 8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19" h="81">
                      <a:moveTo>
                        <a:pt x="0" y="61"/>
                      </a:moveTo>
                      <a:lnTo>
                        <a:pt x="26" y="73"/>
                      </a:lnTo>
                      <a:lnTo>
                        <a:pt x="33" y="60"/>
                      </a:lnTo>
                      <a:lnTo>
                        <a:pt x="39" y="80"/>
                      </a:lnTo>
                      <a:lnTo>
                        <a:pt x="52" y="71"/>
                      </a:lnTo>
                      <a:lnTo>
                        <a:pt x="51" y="52"/>
                      </a:lnTo>
                      <a:lnTo>
                        <a:pt x="63" y="63"/>
                      </a:lnTo>
                      <a:lnTo>
                        <a:pt x="69" y="35"/>
                      </a:lnTo>
                      <a:lnTo>
                        <a:pt x="80" y="32"/>
                      </a:lnTo>
                      <a:lnTo>
                        <a:pt x="84" y="58"/>
                      </a:lnTo>
                      <a:lnTo>
                        <a:pt x="110" y="39"/>
                      </a:lnTo>
                      <a:lnTo>
                        <a:pt x="102" y="16"/>
                      </a:lnTo>
                      <a:lnTo>
                        <a:pt x="118" y="11"/>
                      </a:lnTo>
                      <a:lnTo>
                        <a:pt x="101" y="0"/>
                      </a:lnTo>
                      <a:lnTo>
                        <a:pt x="58" y="11"/>
                      </a:lnTo>
                      <a:lnTo>
                        <a:pt x="0" y="6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1" name="Freeform 70"/>
                <p:cNvSpPr>
                  <a:spLocks/>
                </p:cNvSpPr>
                <p:nvPr/>
              </p:nvSpPr>
              <p:spPr bwMode="auto">
                <a:xfrm>
                  <a:off x="1391441" y="2089138"/>
                  <a:ext cx="447675" cy="273050"/>
                </a:xfrm>
                <a:custGeom>
                  <a:avLst/>
                  <a:gdLst>
                    <a:gd name="T0" fmla="*/ 0 w 288"/>
                    <a:gd name="T1" fmla="*/ 36 h 194"/>
                    <a:gd name="T2" fmla="*/ 11 w 288"/>
                    <a:gd name="T3" fmla="*/ 27 h 194"/>
                    <a:gd name="T4" fmla="*/ 5 w 288"/>
                    <a:gd name="T5" fmla="*/ 23 h 194"/>
                    <a:gd name="T6" fmla="*/ 34 w 288"/>
                    <a:gd name="T7" fmla="*/ 6 h 194"/>
                    <a:gd name="T8" fmla="*/ 58 w 288"/>
                    <a:gd name="T9" fmla="*/ 0 h 194"/>
                    <a:gd name="T10" fmla="*/ 66 w 288"/>
                    <a:gd name="T11" fmla="*/ 11 h 194"/>
                    <a:gd name="T12" fmla="*/ 57 w 288"/>
                    <a:gd name="T13" fmla="*/ 17 h 194"/>
                    <a:gd name="T14" fmla="*/ 78 w 288"/>
                    <a:gd name="T15" fmla="*/ 8 h 194"/>
                    <a:gd name="T16" fmla="*/ 101 w 288"/>
                    <a:gd name="T17" fmla="*/ 17 h 194"/>
                    <a:gd name="T18" fmla="*/ 94 w 288"/>
                    <a:gd name="T19" fmla="*/ 24 h 194"/>
                    <a:gd name="T20" fmla="*/ 120 w 288"/>
                    <a:gd name="T21" fmla="*/ 18 h 194"/>
                    <a:gd name="T22" fmla="*/ 113 w 288"/>
                    <a:gd name="T23" fmla="*/ 9 h 194"/>
                    <a:gd name="T24" fmla="*/ 124 w 288"/>
                    <a:gd name="T25" fmla="*/ 11 h 194"/>
                    <a:gd name="T26" fmla="*/ 145 w 288"/>
                    <a:gd name="T27" fmla="*/ 41 h 194"/>
                    <a:gd name="T28" fmla="*/ 152 w 288"/>
                    <a:gd name="T29" fmla="*/ 33 h 194"/>
                    <a:gd name="T30" fmla="*/ 144 w 288"/>
                    <a:gd name="T31" fmla="*/ 2 h 194"/>
                    <a:gd name="T32" fmla="*/ 161 w 288"/>
                    <a:gd name="T33" fmla="*/ 2 h 194"/>
                    <a:gd name="T34" fmla="*/ 180 w 288"/>
                    <a:gd name="T35" fmla="*/ 12 h 194"/>
                    <a:gd name="T36" fmla="*/ 190 w 288"/>
                    <a:gd name="T37" fmla="*/ 53 h 194"/>
                    <a:gd name="T38" fmla="*/ 237 w 288"/>
                    <a:gd name="T39" fmla="*/ 74 h 194"/>
                    <a:gd name="T40" fmla="*/ 237 w 288"/>
                    <a:gd name="T41" fmla="*/ 84 h 194"/>
                    <a:gd name="T42" fmla="*/ 225 w 288"/>
                    <a:gd name="T43" fmla="*/ 80 h 194"/>
                    <a:gd name="T44" fmla="*/ 211 w 288"/>
                    <a:gd name="T45" fmla="*/ 86 h 194"/>
                    <a:gd name="T46" fmla="*/ 231 w 288"/>
                    <a:gd name="T47" fmla="*/ 95 h 194"/>
                    <a:gd name="T48" fmla="*/ 213 w 288"/>
                    <a:gd name="T49" fmla="*/ 105 h 194"/>
                    <a:gd name="T50" fmla="*/ 182 w 288"/>
                    <a:gd name="T51" fmla="*/ 101 h 194"/>
                    <a:gd name="T52" fmla="*/ 164 w 288"/>
                    <a:gd name="T53" fmla="*/ 89 h 194"/>
                    <a:gd name="T54" fmla="*/ 125 w 288"/>
                    <a:gd name="T55" fmla="*/ 108 h 194"/>
                    <a:gd name="T56" fmla="*/ 76 w 288"/>
                    <a:gd name="T57" fmla="*/ 111 h 194"/>
                    <a:gd name="T58" fmla="*/ 66 w 288"/>
                    <a:gd name="T59" fmla="*/ 94 h 194"/>
                    <a:gd name="T60" fmla="*/ 39 w 288"/>
                    <a:gd name="T61" fmla="*/ 92 h 194"/>
                    <a:gd name="T62" fmla="*/ 21 w 288"/>
                    <a:gd name="T63" fmla="*/ 77 h 194"/>
                    <a:gd name="T64" fmla="*/ 90 w 288"/>
                    <a:gd name="T65" fmla="*/ 68 h 194"/>
                    <a:gd name="T66" fmla="*/ 18 w 288"/>
                    <a:gd name="T67" fmla="*/ 63 h 194"/>
                    <a:gd name="T68" fmla="*/ 8 w 288"/>
                    <a:gd name="T69" fmla="*/ 54 h 194"/>
                    <a:gd name="T70" fmla="*/ 45 w 288"/>
                    <a:gd name="T71" fmla="*/ 44 h 194"/>
                    <a:gd name="T72" fmla="*/ 11 w 288"/>
                    <a:gd name="T73" fmla="*/ 45 h 194"/>
                    <a:gd name="T74" fmla="*/ 14 w 288"/>
                    <a:gd name="T75" fmla="*/ 41 h 194"/>
                    <a:gd name="T76" fmla="*/ 0 w 288"/>
                    <a:gd name="T77" fmla="*/ 36 h 19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88"/>
                    <a:gd name="T118" fmla="*/ 0 h 194"/>
                    <a:gd name="T119" fmla="*/ 288 w 288"/>
                    <a:gd name="T120" fmla="*/ 194 h 19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88" h="194">
                      <a:moveTo>
                        <a:pt x="0" y="63"/>
                      </a:moveTo>
                      <a:lnTo>
                        <a:pt x="13" y="46"/>
                      </a:lnTo>
                      <a:lnTo>
                        <a:pt x="6" y="39"/>
                      </a:lnTo>
                      <a:lnTo>
                        <a:pt x="41" y="10"/>
                      </a:lnTo>
                      <a:lnTo>
                        <a:pt x="70" y="0"/>
                      </a:lnTo>
                      <a:lnTo>
                        <a:pt x="79" y="19"/>
                      </a:lnTo>
                      <a:lnTo>
                        <a:pt x="69" y="31"/>
                      </a:lnTo>
                      <a:lnTo>
                        <a:pt x="94" y="15"/>
                      </a:lnTo>
                      <a:lnTo>
                        <a:pt x="122" y="29"/>
                      </a:lnTo>
                      <a:lnTo>
                        <a:pt x="113" y="42"/>
                      </a:lnTo>
                      <a:lnTo>
                        <a:pt x="145" y="32"/>
                      </a:lnTo>
                      <a:lnTo>
                        <a:pt x="136" y="16"/>
                      </a:lnTo>
                      <a:lnTo>
                        <a:pt x="149" y="18"/>
                      </a:lnTo>
                      <a:lnTo>
                        <a:pt x="175" y="71"/>
                      </a:lnTo>
                      <a:lnTo>
                        <a:pt x="184" y="58"/>
                      </a:lnTo>
                      <a:lnTo>
                        <a:pt x="174" y="2"/>
                      </a:lnTo>
                      <a:lnTo>
                        <a:pt x="195" y="3"/>
                      </a:lnTo>
                      <a:lnTo>
                        <a:pt x="218" y="21"/>
                      </a:lnTo>
                      <a:lnTo>
                        <a:pt x="230" y="93"/>
                      </a:lnTo>
                      <a:lnTo>
                        <a:pt x="287" y="128"/>
                      </a:lnTo>
                      <a:lnTo>
                        <a:pt x="287" y="147"/>
                      </a:lnTo>
                      <a:lnTo>
                        <a:pt x="272" y="138"/>
                      </a:lnTo>
                      <a:lnTo>
                        <a:pt x="255" y="151"/>
                      </a:lnTo>
                      <a:lnTo>
                        <a:pt x="279" y="166"/>
                      </a:lnTo>
                      <a:lnTo>
                        <a:pt x="257" y="183"/>
                      </a:lnTo>
                      <a:lnTo>
                        <a:pt x="220" y="175"/>
                      </a:lnTo>
                      <a:lnTo>
                        <a:pt x="198" y="154"/>
                      </a:lnTo>
                      <a:lnTo>
                        <a:pt x="151" y="187"/>
                      </a:lnTo>
                      <a:lnTo>
                        <a:pt x="91" y="193"/>
                      </a:lnTo>
                      <a:lnTo>
                        <a:pt x="79" y="163"/>
                      </a:lnTo>
                      <a:lnTo>
                        <a:pt x="47" y="161"/>
                      </a:lnTo>
                      <a:lnTo>
                        <a:pt x="25" y="135"/>
                      </a:lnTo>
                      <a:lnTo>
                        <a:pt x="109" y="119"/>
                      </a:lnTo>
                      <a:lnTo>
                        <a:pt x="22" y="110"/>
                      </a:lnTo>
                      <a:lnTo>
                        <a:pt x="10" y="94"/>
                      </a:lnTo>
                      <a:lnTo>
                        <a:pt x="55" y="76"/>
                      </a:lnTo>
                      <a:lnTo>
                        <a:pt x="13" y="78"/>
                      </a:lnTo>
                      <a:lnTo>
                        <a:pt x="17" y="71"/>
                      </a:lnTo>
                      <a:lnTo>
                        <a:pt x="0" y="6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2" name="Freeform 71"/>
                <p:cNvSpPr>
                  <a:spLocks/>
                </p:cNvSpPr>
                <p:nvPr/>
              </p:nvSpPr>
              <p:spPr bwMode="auto">
                <a:xfrm>
                  <a:off x="1423193" y="1871649"/>
                  <a:ext cx="306387" cy="152400"/>
                </a:xfrm>
                <a:custGeom>
                  <a:avLst/>
                  <a:gdLst>
                    <a:gd name="T0" fmla="*/ 0 w 198"/>
                    <a:gd name="T1" fmla="*/ 39 h 109"/>
                    <a:gd name="T2" fmla="*/ 6 w 198"/>
                    <a:gd name="T3" fmla="*/ 35 h 109"/>
                    <a:gd name="T4" fmla="*/ 33 w 198"/>
                    <a:gd name="T5" fmla="*/ 29 h 109"/>
                    <a:gd name="T6" fmla="*/ 6 w 198"/>
                    <a:gd name="T7" fmla="*/ 31 h 109"/>
                    <a:gd name="T8" fmla="*/ 38 w 198"/>
                    <a:gd name="T9" fmla="*/ 25 h 109"/>
                    <a:gd name="T10" fmla="*/ 13 w 198"/>
                    <a:gd name="T11" fmla="*/ 25 h 109"/>
                    <a:gd name="T12" fmla="*/ 14 w 198"/>
                    <a:gd name="T13" fmla="*/ 17 h 109"/>
                    <a:gd name="T14" fmla="*/ 39 w 198"/>
                    <a:gd name="T15" fmla="*/ 17 h 109"/>
                    <a:gd name="T16" fmla="*/ 22 w 198"/>
                    <a:gd name="T17" fmla="*/ 16 h 109"/>
                    <a:gd name="T18" fmla="*/ 35 w 198"/>
                    <a:gd name="T19" fmla="*/ 9 h 109"/>
                    <a:gd name="T20" fmla="*/ 68 w 198"/>
                    <a:gd name="T21" fmla="*/ 17 h 109"/>
                    <a:gd name="T22" fmla="*/ 83 w 198"/>
                    <a:gd name="T23" fmla="*/ 33 h 109"/>
                    <a:gd name="T24" fmla="*/ 115 w 198"/>
                    <a:gd name="T25" fmla="*/ 33 h 109"/>
                    <a:gd name="T26" fmla="*/ 102 w 198"/>
                    <a:gd name="T27" fmla="*/ 25 h 109"/>
                    <a:gd name="T28" fmla="*/ 109 w 198"/>
                    <a:gd name="T29" fmla="*/ 19 h 109"/>
                    <a:gd name="T30" fmla="*/ 95 w 198"/>
                    <a:gd name="T31" fmla="*/ 11 h 109"/>
                    <a:gd name="T32" fmla="*/ 117 w 198"/>
                    <a:gd name="T33" fmla="*/ 0 h 109"/>
                    <a:gd name="T34" fmla="*/ 126 w 198"/>
                    <a:gd name="T35" fmla="*/ 13 h 109"/>
                    <a:gd name="T36" fmla="*/ 120 w 198"/>
                    <a:gd name="T37" fmla="*/ 20 h 109"/>
                    <a:gd name="T38" fmla="*/ 132 w 198"/>
                    <a:gd name="T39" fmla="*/ 22 h 109"/>
                    <a:gd name="T40" fmla="*/ 127 w 198"/>
                    <a:gd name="T41" fmla="*/ 29 h 109"/>
                    <a:gd name="T42" fmla="*/ 142 w 198"/>
                    <a:gd name="T43" fmla="*/ 30 h 109"/>
                    <a:gd name="T44" fmla="*/ 150 w 198"/>
                    <a:gd name="T45" fmla="*/ 21 h 109"/>
                    <a:gd name="T46" fmla="*/ 161 w 198"/>
                    <a:gd name="T47" fmla="*/ 31 h 109"/>
                    <a:gd name="T48" fmla="*/ 152 w 198"/>
                    <a:gd name="T49" fmla="*/ 44 h 109"/>
                    <a:gd name="T50" fmla="*/ 118 w 198"/>
                    <a:gd name="T51" fmla="*/ 44 h 109"/>
                    <a:gd name="T52" fmla="*/ 64 w 198"/>
                    <a:gd name="T53" fmla="*/ 61 h 109"/>
                    <a:gd name="T54" fmla="*/ 43 w 198"/>
                    <a:gd name="T55" fmla="*/ 53 h 109"/>
                    <a:gd name="T56" fmla="*/ 89 w 198"/>
                    <a:gd name="T57" fmla="*/ 38 h 109"/>
                    <a:gd name="T58" fmla="*/ 50 w 198"/>
                    <a:gd name="T59" fmla="*/ 47 h 109"/>
                    <a:gd name="T60" fmla="*/ 56 w 198"/>
                    <a:gd name="T61" fmla="*/ 35 h 109"/>
                    <a:gd name="T62" fmla="*/ 37 w 198"/>
                    <a:gd name="T63" fmla="*/ 47 h 109"/>
                    <a:gd name="T64" fmla="*/ 14 w 198"/>
                    <a:gd name="T65" fmla="*/ 44 h 109"/>
                    <a:gd name="T66" fmla="*/ 0 w 198"/>
                    <a:gd name="T67" fmla="*/ 39 h 10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98"/>
                    <a:gd name="T103" fmla="*/ 0 h 109"/>
                    <a:gd name="T104" fmla="*/ 198 w 198"/>
                    <a:gd name="T105" fmla="*/ 109 h 109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98" h="109">
                      <a:moveTo>
                        <a:pt x="0" y="69"/>
                      </a:moveTo>
                      <a:lnTo>
                        <a:pt x="8" y="62"/>
                      </a:lnTo>
                      <a:lnTo>
                        <a:pt x="41" y="52"/>
                      </a:lnTo>
                      <a:lnTo>
                        <a:pt x="8" y="54"/>
                      </a:lnTo>
                      <a:lnTo>
                        <a:pt x="47" y="44"/>
                      </a:lnTo>
                      <a:lnTo>
                        <a:pt x="16" y="44"/>
                      </a:lnTo>
                      <a:lnTo>
                        <a:pt x="18" y="31"/>
                      </a:lnTo>
                      <a:lnTo>
                        <a:pt x="48" y="31"/>
                      </a:lnTo>
                      <a:lnTo>
                        <a:pt x="27" y="28"/>
                      </a:lnTo>
                      <a:lnTo>
                        <a:pt x="43" y="16"/>
                      </a:lnTo>
                      <a:lnTo>
                        <a:pt x="83" y="31"/>
                      </a:lnTo>
                      <a:lnTo>
                        <a:pt x="102" y="58"/>
                      </a:lnTo>
                      <a:lnTo>
                        <a:pt x="140" y="59"/>
                      </a:lnTo>
                      <a:lnTo>
                        <a:pt x="125" y="44"/>
                      </a:lnTo>
                      <a:lnTo>
                        <a:pt x="134" y="33"/>
                      </a:lnTo>
                      <a:lnTo>
                        <a:pt x="116" y="19"/>
                      </a:lnTo>
                      <a:lnTo>
                        <a:pt x="143" y="0"/>
                      </a:lnTo>
                      <a:lnTo>
                        <a:pt x="154" y="22"/>
                      </a:lnTo>
                      <a:lnTo>
                        <a:pt x="147" y="35"/>
                      </a:lnTo>
                      <a:lnTo>
                        <a:pt x="161" y="38"/>
                      </a:lnTo>
                      <a:lnTo>
                        <a:pt x="155" y="50"/>
                      </a:lnTo>
                      <a:lnTo>
                        <a:pt x="174" y="53"/>
                      </a:lnTo>
                      <a:lnTo>
                        <a:pt x="184" y="37"/>
                      </a:lnTo>
                      <a:lnTo>
                        <a:pt x="197" y="55"/>
                      </a:lnTo>
                      <a:lnTo>
                        <a:pt x="186" y="79"/>
                      </a:lnTo>
                      <a:lnTo>
                        <a:pt x="144" y="78"/>
                      </a:lnTo>
                      <a:lnTo>
                        <a:pt x="79" y="108"/>
                      </a:lnTo>
                      <a:lnTo>
                        <a:pt x="53" y="93"/>
                      </a:lnTo>
                      <a:lnTo>
                        <a:pt x="108" y="68"/>
                      </a:lnTo>
                      <a:lnTo>
                        <a:pt x="61" y="82"/>
                      </a:lnTo>
                      <a:lnTo>
                        <a:pt x="69" y="63"/>
                      </a:lnTo>
                      <a:lnTo>
                        <a:pt x="45" y="83"/>
                      </a:lnTo>
                      <a:lnTo>
                        <a:pt x="18" y="78"/>
                      </a:lnTo>
                      <a:lnTo>
                        <a:pt x="0" y="6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" name="Freeform 72"/>
                <p:cNvSpPr>
                  <a:spLocks/>
                </p:cNvSpPr>
                <p:nvPr/>
              </p:nvSpPr>
              <p:spPr bwMode="auto">
                <a:xfrm>
                  <a:off x="1726405" y="1714489"/>
                  <a:ext cx="158751" cy="93662"/>
                </a:xfrm>
                <a:custGeom>
                  <a:avLst/>
                  <a:gdLst>
                    <a:gd name="T0" fmla="*/ 0 w 102"/>
                    <a:gd name="T1" fmla="*/ 0 h 67"/>
                    <a:gd name="T2" fmla="*/ 6 w 102"/>
                    <a:gd name="T3" fmla="*/ 14 h 67"/>
                    <a:gd name="T4" fmla="*/ 27 w 102"/>
                    <a:gd name="T5" fmla="*/ 14 h 67"/>
                    <a:gd name="T6" fmla="*/ 21 w 102"/>
                    <a:gd name="T7" fmla="*/ 16 h 67"/>
                    <a:gd name="T8" fmla="*/ 26 w 102"/>
                    <a:gd name="T9" fmla="*/ 21 h 67"/>
                    <a:gd name="T10" fmla="*/ 7 w 102"/>
                    <a:gd name="T11" fmla="*/ 23 h 67"/>
                    <a:gd name="T12" fmla="*/ 37 w 102"/>
                    <a:gd name="T13" fmla="*/ 28 h 67"/>
                    <a:gd name="T14" fmla="*/ 84 w 102"/>
                    <a:gd name="T15" fmla="*/ 38 h 67"/>
                    <a:gd name="T16" fmla="*/ 78 w 102"/>
                    <a:gd name="T17" fmla="*/ 16 h 67"/>
                    <a:gd name="T18" fmla="*/ 43 w 102"/>
                    <a:gd name="T19" fmla="*/ 3 h 67"/>
                    <a:gd name="T20" fmla="*/ 33 w 102"/>
                    <a:gd name="T21" fmla="*/ 8 h 67"/>
                    <a:gd name="T22" fmla="*/ 29 w 102"/>
                    <a:gd name="T23" fmla="*/ 0 h 67"/>
                    <a:gd name="T24" fmla="*/ 0 w 102"/>
                    <a:gd name="T25" fmla="*/ 0 h 6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02"/>
                    <a:gd name="T40" fmla="*/ 0 h 67"/>
                    <a:gd name="T41" fmla="*/ 102 w 102"/>
                    <a:gd name="T42" fmla="*/ 67 h 6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02" h="67">
                      <a:moveTo>
                        <a:pt x="0" y="0"/>
                      </a:move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25" y="28"/>
                      </a:lnTo>
                      <a:lnTo>
                        <a:pt x="31" y="36"/>
                      </a:lnTo>
                      <a:lnTo>
                        <a:pt x="9" y="40"/>
                      </a:lnTo>
                      <a:lnTo>
                        <a:pt x="45" y="49"/>
                      </a:lnTo>
                      <a:lnTo>
                        <a:pt x="101" y="66"/>
                      </a:lnTo>
                      <a:lnTo>
                        <a:pt x="93" y="28"/>
                      </a:lnTo>
                      <a:lnTo>
                        <a:pt x="52" y="5"/>
                      </a:lnTo>
                      <a:lnTo>
                        <a:pt x="39" y="14"/>
                      </a:lnTo>
                      <a:lnTo>
                        <a:pt x="35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4" name="Freeform 73"/>
                <p:cNvSpPr>
                  <a:spLocks/>
                </p:cNvSpPr>
                <p:nvPr/>
              </p:nvSpPr>
              <p:spPr bwMode="auto">
                <a:xfrm>
                  <a:off x="1799427" y="1890702"/>
                  <a:ext cx="128588" cy="98425"/>
                </a:xfrm>
                <a:custGeom>
                  <a:avLst/>
                  <a:gdLst>
                    <a:gd name="T0" fmla="*/ 0 w 83"/>
                    <a:gd name="T1" fmla="*/ 27 h 69"/>
                    <a:gd name="T2" fmla="*/ 7 w 83"/>
                    <a:gd name="T3" fmla="*/ 18 h 69"/>
                    <a:gd name="T4" fmla="*/ 20 w 83"/>
                    <a:gd name="T5" fmla="*/ 19 h 69"/>
                    <a:gd name="T6" fmla="*/ 5 w 83"/>
                    <a:gd name="T7" fmla="*/ 9 h 69"/>
                    <a:gd name="T8" fmla="*/ 7 w 83"/>
                    <a:gd name="T9" fmla="*/ 3 h 69"/>
                    <a:gd name="T10" fmla="*/ 35 w 83"/>
                    <a:gd name="T11" fmla="*/ 16 h 69"/>
                    <a:gd name="T12" fmla="*/ 19 w 83"/>
                    <a:gd name="T13" fmla="*/ 2 h 69"/>
                    <a:gd name="T14" fmla="*/ 60 w 83"/>
                    <a:gd name="T15" fmla="*/ 0 h 69"/>
                    <a:gd name="T16" fmla="*/ 67 w 83"/>
                    <a:gd name="T17" fmla="*/ 29 h 69"/>
                    <a:gd name="T18" fmla="*/ 57 w 83"/>
                    <a:gd name="T19" fmla="*/ 25 h 69"/>
                    <a:gd name="T20" fmla="*/ 57 w 83"/>
                    <a:gd name="T21" fmla="*/ 40 h 69"/>
                    <a:gd name="T22" fmla="*/ 25 w 83"/>
                    <a:gd name="T23" fmla="*/ 38 h 69"/>
                    <a:gd name="T24" fmla="*/ 32 w 83"/>
                    <a:gd name="T25" fmla="*/ 35 h 69"/>
                    <a:gd name="T26" fmla="*/ 23 w 83"/>
                    <a:gd name="T27" fmla="*/ 29 h 69"/>
                    <a:gd name="T28" fmla="*/ 47 w 83"/>
                    <a:gd name="T29" fmla="*/ 22 h 69"/>
                    <a:gd name="T30" fmla="*/ 0 w 83"/>
                    <a:gd name="T31" fmla="*/ 27 h 6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83"/>
                    <a:gd name="T49" fmla="*/ 0 h 69"/>
                    <a:gd name="T50" fmla="*/ 83 w 83"/>
                    <a:gd name="T51" fmla="*/ 69 h 69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83" h="69">
                      <a:moveTo>
                        <a:pt x="0" y="45"/>
                      </a:moveTo>
                      <a:lnTo>
                        <a:pt x="9" y="30"/>
                      </a:lnTo>
                      <a:lnTo>
                        <a:pt x="24" y="32"/>
                      </a:lnTo>
                      <a:lnTo>
                        <a:pt x="5" y="16"/>
                      </a:lnTo>
                      <a:lnTo>
                        <a:pt x="9" y="5"/>
                      </a:lnTo>
                      <a:lnTo>
                        <a:pt x="43" y="27"/>
                      </a:lnTo>
                      <a:lnTo>
                        <a:pt x="23" y="3"/>
                      </a:lnTo>
                      <a:lnTo>
                        <a:pt x="73" y="0"/>
                      </a:lnTo>
                      <a:lnTo>
                        <a:pt x="82" y="50"/>
                      </a:lnTo>
                      <a:lnTo>
                        <a:pt x="70" y="42"/>
                      </a:lnTo>
                      <a:lnTo>
                        <a:pt x="70" y="68"/>
                      </a:lnTo>
                      <a:lnTo>
                        <a:pt x="31" y="65"/>
                      </a:lnTo>
                      <a:lnTo>
                        <a:pt x="39" y="58"/>
                      </a:lnTo>
                      <a:lnTo>
                        <a:pt x="28" y="49"/>
                      </a:lnTo>
                      <a:lnTo>
                        <a:pt x="57" y="36"/>
                      </a:lnTo>
                      <a:lnTo>
                        <a:pt x="0" y="4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5" name="Freeform 74"/>
                <p:cNvSpPr>
                  <a:spLocks/>
                </p:cNvSpPr>
                <p:nvPr/>
              </p:nvSpPr>
              <p:spPr bwMode="auto">
                <a:xfrm>
                  <a:off x="1802606" y="2057389"/>
                  <a:ext cx="149225" cy="150812"/>
                </a:xfrm>
                <a:custGeom>
                  <a:avLst/>
                  <a:gdLst>
                    <a:gd name="T0" fmla="*/ 0 w 96"/>
                    <a:gd name="T1" fmla="*/ 31 h 108"/>
                    <a:gd name="T2" fmla="*/ 4 w 96"/>
                    <a:gd name="T3" fmla="*/ 23 h 108"/>
                    <a:gd name="T4" fmla="*/ 31 w 96"/>
                    <a:gd name="T5" fmla="*/ 28 h 108"/>
                    <a:gd name="T6" fmla="*/ 26 w 96"/>
                    <a:gd name="T7" fmla="*/ 17 h 108"/>
                    <a:gd name="T8" fmla="*/ 34 w 96"/>
                    <a:gd name="T9" fmla="*/ 18 h 108"/>
                    <a:gd name="T10" fmla="*/ 15 w 96"/>
                    <a:gd name="T11" fmla="*/ 14 h 108"/>
                    <a:gd name="T12" fmla="*/ 24 w 96"/>
                    <a:gd name="T13" fmla="*/ 11 h 108"/>
                    <a:gd name="T14" fmla="*/ 15 w 96"/>
                    <a:gd name="T15" fmla="*/ 5 h 108"/>
                    <a:gd name="T16" fmla="*/ 66 w 96"/>
                    <a:gd name="T17" fmla="*/ 0 h 108"/>
                    <a:gd name="T18" fmla="*/ 68 w 96"/>
                    <a:gd name="T19" fmla="*/ 14 h 108"/>
                    <a:gd name="T20" fmla="*/ 52 w 96"/>
                    <a:gd name="T21" fmla="*/ 24 h 108"/>
                    <a:gd name="T22" fmla="*/ 75 w 96"/>
                    <a:gd name="T23" fmla="*/ 28 h 108"/>
                    <a:gd name="T24" fmla="*/ 78 w 96"/>
                    <a:gd name="T25" fmla="*/ 49 h 108"/>
                    <a:gd name="T26" fmla="*/ 44 w 96"/>
                    <a:gd name="T27" fmla="*/ 60 h 108"/>
                    <a:gd name="T28" fmla="*/ 31 w 96"/>
                    <a:gd name="T29" fmla="*/ 44 h 108"/>
                    <a:gd name="T30" fmla="*/ 0 w 96"/>
                    <a:gd name="T31" fmla="*/ 31 h 10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96"/>
                    <a:gd name="T49" fmla="*/ 0 h 108"/>
                    <a:gd name="T50" fmla="*/ 96 w 96"/>
                    <a:gd name="T51" fmla="*/ 108 h 10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96" h="108">
                      <a:moveTo>
                        <a:pt x="0" y="54"/>
                      </a:moveTo>
                      <a:lnTo>
                        <a:pt x="4" y="40"/>
                      </a:lnTo>
                      <a:lnTo>
                        <a:pt x="37" y="49"/>
                      </a:lnTo>
                      <a:lnTo>
                        <a:pt x="32" y="31"/>
                      </a:lnTo>
                      <a:lnTo>
                        <a:pt x="41" y="32"/>
                      </a:lnTo>
                      <a:lnTo>
                        <a:pt x="19" y="24"/>
                      </a:lnTo>
                      <a:lnTo>
                        <a:pt x="29" y="19"/>
                      </a:lnTo>
                      <a:lnTo>
                        <a:pt x="19" y="9"/>
                      </a:lnTo>
                      <a:lnTo>
                        <a:pt x="81" y="0"/>
                      </a:lnTo>
                      <a:lnTo>
                        <a:pt x="83" y="25"/>
                      </a:lnTo>
                      <a:lnTo>
                        <a:pt x="63" y="42"/>
                      </a:lnTo>
                      <a:lnTo>
                        <a:pt x="92" y="49"/>
                      </a:lnTo>
                      <a:lnTo>
                        <a:pt x="95" y="87"/>
                      </a:lnTo>
                      <a:lnTo>
                        <a:pt x="54" y="107"/>
                      </a:lnTo>
                      <a:lnTo>
                        <a:pt x="37" y="78"/>
                      </a:lnTo>
                      <a:lnTo>
                        <a:pt x="0" y="5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6" name="Freeform 75"/>
                <p:cNvSpPr>
                  <a:spLocks/>
                </p:cNvSpPr>
                <p:nvPr/>
              </p:nvSpPr>
              <p:spPr bwMode="auto">
                <a:xfrm>
                  <a:off x="1907379" y="1736714"/>
                  <a:ext cx="88900" cy="77787"/>
                </a:xfrm>
                <a:custGeom>
                  <a:avLst/>
                  <a:gdLst>
                    <a:gd name="T0" fmla="*/ 0 w 58"/>
                    <a:gd name="T1" fmla="*/ 0 h 56"/>
                    <a:gd name="T2" fmla="*/ 4 w 58"/>
                    <a:gd name="T3" fmla="*/ 19 h 56"/>
                    <a:gd name="T4" fmla="*/ 20 w 58"/>
                    <a:gd name="T5" fmla="*/ 20 h 56"/>
                    <a:gd name="T6" fmla="*/ 7 w 58"/>
                    <a:gd name="T7" fmla="*/ 23 h 56"/>
                    <a:gd name="T8" fmla="*/ 13 w 58"/>
                    <a:gd name="T9" fmla="*/ 31 h 56"/>
                    <a:gd name="T10" fmla="*/ 42 w 58"/>
                    <a:gd name="T11" fmla="*/ 26 h 56"/>
                    <a:gd name="T12" fmla="*/ 46 w 58"/>
                    <a:gd name="T13" fmla="*/ 16 h 56"/>
                    <a:gd name="T14" fmla="*/ 0 w 58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8"/>
                    <a:gd name="T25" fmla="*/ 0 h 56"/>
                    <a:gd name="T26" fmla="*/ 58 w 58"/>
                    <a:gd name="T27" fmla="*/ 56 h 5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8" h="56">
                      <a:moveTo>
                        <a:pt x="0" y="0"/>
                      </a:moveTo>
                      <a:lnTo>
                        <a:pt x="6" y="33"/>
                      </a:lnTo>
                      <a:lnTo>
                        <a:pt x="24" y="36"/>
                      </a:lnTo>
                      <a:lnTo>
                        <a:pt x="9" y="40"/>
                      </a:lnTo>
                      <a:lnTo>
                        <a:pt x="17" y="55"/>
                      </a:lnTo>
                      <a:lnTo>
                        <a:pt x="52" y="46"/>
                      </a:lnTo>
                      <a:lnTo>
                        <a:pt x="57" y="2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7" name="Freeform 76"/>
                <p:cNvSpPr>
                  <a:spLocks/>
                </p:cNvSpPr>
                <p:nvPr/>
              </p:nvSpPr>
              <p:spPr bwMode="auto">
                <a:xfrm>
                  <a:off x="1937540" y="1855777"/>
                  <a:ext cx="431800" cy="168275"/>
                </a:xfrm>
                <a:custGeom>
                  <a:avLst/>
                  <a:gdLst>
                    <a:gd name="T0" fmla="*/ 0 w 277"/>
                    <a:gd name="T1" fmla="*/ 11 h 121"/>
                    <a:gd name="T2" fmla="*/ 14 w 277"/>
                    <a:gd name="T3" fmla="*/ 0 h 121"/>
                    <a:gd name="T4" fmla="*/ 34 w 277"/>
                    <a:gd name="T5" fmla="*/ 6 h 121"/>
                    <a:gd name="T6" fmla="*/ 48 w 277"/>
                    <a:gd name="T7" fmla="*/ 11 h 121"/>
                    <a:gd name="T8" fmla="*/ 44 w 277"/>
                    <a:gd name="T9" fmla="*/ 18 h 121"/>
                    <a:gd name="T10" fmla="*/ 70 w 277"/>
                    <a:gd name="T11" fmla="*/ 12 h 121"/>
                    <a:gd name="T12" fmla="*/ 87 w 277"/>
                    <a:gd name="T13" fmla="*/ 18 h 121"/>
                    <a:gd name="T14" fmla="*/ 73 w 277"/>
                    <a:gd name="T15" fmla="*/ 18 h 121"/>
                    <a:gd name="T16" fmla="*/ 102 w 277"/>
                    <a:gd name="T17" fmla="*/ 24 h 121"/>
                    <a:gd name="T18" fmla="*/ 70 w 277"/>
                    <a:gd name="T19" fmla="*/ 26 h 121"/>
                    <a:gd name="T20" fmla="*/ 87 w 277"/>
                    <a:gd name="T21" fmla="*/ 30 h 121"/>
                    <a:gd name="T22" fmla="*/ 75 w 277"/>
                    <a:gd name="T23" fmla="*/ 35 h 121"/>
                    <a:gd name="T24" fmla="*/ 89 w 277"/>
                    <a:gd name="T25" fmla="*/ 32 h 121"/>
                    <a:gd name="T26" fmla="*/ 105 w 277"/>
                    <a:gd name="T27" fmla="*/ 44 h 121"/>
                    <a:gd name="T28" fmla="*/ 107 w 277"/>
                    <a:gd name="T29" fmla="*/ 38 h 121"/>
                    <a:gd name="T30" fmla="*/ 150 w 277"/>
                    <a:gd name="T31" fmla="*/ 44 h 121"/>
                    <a:gd name="T32" fmla="*/ 193 w 277"/>
                    <a:gd name="T33" fmla="*/ 32 h 121"/>
                    <a:gd name="T34" fmla="*/ 228 w 277"/>
                    <a:gd name="T35" fmla="*/ 46 h 121"/>
                    <a:gd name="T36" fmla="*/ 217 w 277"/>
                    <a:gd name="T37" fmla="*/ 53 h 121"/>
                    <a:gd name="T38" fmla="*/ 221 w 277"/>
                    <a:gd name="T39" fmla="*/ 65 h 121"/>
                    <a:gd name="T40" fmla="*/ 200 w 277"/>
                    <a:gd name="T41" fmla="*/ 68 h 121"/>
                    <a:gd name="T42" fmla="*/ 177 w 277"/>
                    <a:gd name="T43" fmla="*/ 56 h 121"/>
                    <a:gd name="T44" fmla="*/ 177 w 277"/>
                    <a:gd name="T45" fmla="*/ 65 h 121"/>
                    <a:gd name="T46" fmla="*/ 164 w 277"/>
                    <a:gd name="T47" fmla="*/ 66 h 121"/>
                    <a:gd name="T48" fmla="*/ 113 w 277"/>
                    <a:gd name="T49" fmla="*/ 68 h 121"/>
                    <a:gd name="T50" fmla="*/ 107 w 277"/>
                    <a:gd name="T51" fmla="*/ 59 h 121"/>
                    <a:gd name="T52" fmla="*/ 96 w 277"/>
                    <a:gd name="T53" fmla="*/ 66 h 121"/>
                    <a:gd name="T54" fmla="*/ 79 w 277"/>
                    <a:gd name="T55" fmla="*/ 59 h 121"/>
                    <a:gd name="T56" fmla="*/ 69 w 277"/>
                    <a:gd name="T57" fmla="*/ 64 h 121"/>
                    <a:gd name="T58" fmla="*/ 49 w 277"/>
                    <a:gd name="T59" fmla="*/ 20 h 121"/>
                    <a:gd name="T60" fmla="*/ 25 w 277"/>
                    <a:gd name="T61" fmla="*/ 24 h 121"/>
                    <a:gd name="T62" fmla="*/ 0 w 277"/>
                    <a:gd name="T63" fmla="*/ 11 h 121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77"/>
                    <a:gd name="T97" fmla="*/ 0 h 121"/>
                    <a:gd name="T98" fmla="*/ 277 w 277"/>
                    <a:gd name="T99" fmla="*/ 121 h 121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77" h="121">
                      <a:moveTo>
                        <a:pt x="0" y="19"/>
                      </a:moveTo>
                      <a:lnTo>
                        <a:pt x="17" y="0"/>
                      </a:lnTo>
                      <a:lnTo>
                        <a:pt x="41" y="11"/>
                      </a:lnTo>
                      <a:lnTo>
                        <a:pt x="58" y="19"/>
                      </a:lnTo>
                      <a:lnTo>
                        <a:pt x="53" y="32"/>
                      </a:lnTo>
                      <a:lnTo>
                        <a:pt x="85" y="21"/>
                      </a:lnTo>
                      <a:lnTo>
                        <a:pt x="105" y="32"/>
                      </a:lnTo>
                      <a:lnTo>
                        <a:pt x="88" y="32"/>
                      </a:lnTo>
                      <a:lnTo>
                        <a:pt x="123" y="42"/>
                      </a:lnTo>
                      <a:lnTo>
                        <a:pt x="85" y="45"/>
                      </a:lnTo>
                      <a:lnTo>
                        <a:pt x="105" y="53"/>
                      </a:lnTo>
                      <a:lnTo>
                        <a:pt x="90" y="63"/>
                      </a:lnTo>
                      <a:lnTo>
                        <a:pt x="108" y="56"/>
                      </a:lnTo>
                      <a:lnTo>
                        <a:pt x="126" y="78"/>
                      </a:lnTo>
                      <a:lnTo>
                        <a:pt x="130" y="67"/>
                      </a:lnTo>
                      <a:lnTo>
                        <a:pt x="181" y="78"/>
                      </a:lnTo>
                      <a:lnTo>
                        <a:pt x="233" y="56"/>
                      </a:lnTo>
                      <a:lnTo>
                        <a:pt x="276" y="81"/>
                      </a:lnTo>
                      <a:lnTo>
                        <a:pt x="262" y="94"/>
                      </a:lnTo>
                      <a:lnTo>
                        <a:pt x="267" y="115"/>
                      </a:lnTo>
                      <a:lnTo>
                        <a:pt x="242" y="120"/>
                      </a:lnTo>
                      <a:lnTo>
                        <a:pt x="214" y="100"/>
                      </a:lnTo>
                      <a:lnTo>
                        <a:pt x="214" y="115"/>
                      </a:lnTo>
                      <a:lnTo>
                        <a:pt x="198" y="117"/>
                      </a:lnTo>
                      <a:lnTo>
                        <a:pt x="136" y="120"/>
                      </a:lnTo>
                      <a:lnTo>
                        <a:pt x="130" y="104"/>
                      </a:lnTo>
                      <a:lnTo>
                        <a:pt x="115" y="117"/>
                      </a:lnTo>
                      <a:lnTo>
                        <a:pt x="96" y="104"/>
                      </a:lnTo>
                      <a:lnTo>
                        <a:pt x="84" y="113"/>
                      </a:lnTo>
                      <a:lnTo>
                        <a:pt x="59" y="34"/>
                      </a:lnTo>
                      <a:lnTo>
                        <a:pt x="31" y="43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8" name="Freeform 77"/>
                <p:cNvSpPr>
                  <a:spLocks/>
                </p:cNvSpPr>
                <p:nvPr/>
              </p:nvSpPr>
              <p:spPr bwMode="auto">
                <a:xfrm>
                  <a:off x="1956591" y="1565262"/>
                  <a:ext cx="279400" cy="228600"/>
                </a:xfrm>
                <a:custGeom>
                  <a:avLst/>
                  <a:gdLst>
                    <a:gd name="T0" fmla="*/ 0 w 179"/>
                    <a:gd name="T1" fmla="*/ 30 h 162"/>
                    <a:gd name="T2" fmla="*/ 36 w 179"/>
                    <a:gd name="T3" fmla="*/ 24 h 162"/>
                    <a:gd name="T4" fmla="*/ 16 w 179"/>
                    <a:gd name="T5" fmla="*/ 11 h 162"/>
                    <a:gd name="T6" fmla="*/ 47 w 179"/>
                    <a:gd name="T7" fmla="*/ 6 h 162"/>
                    <a:gd name="T8" fmla="*/ 23 w 179"/>
                    <a:gd name="T9" fmla="*/ 0 h 162"/>
                    <a:gd name="T10" fmla="*/ 63 w 179"/>
                    <a:gd name="T11" fmla="*/ 8 h 162"/>
                    <a:gd name="T12" fmla="*/ 74 w 179"/>
                    <a:gd name="T13" fmla="*/ 24 h 162"/>
                    <a:gd name="T14" fmla="*/ 96 w 179"/>
                    <a:gd name="T15" fmla="*/ 25 h 162"/>
                    <a:gd name="T16" fmla="*/ 103 w 179"/>
                    <a:gd name="T17" fmla="*/ 37 h 162"/>
                    <a:gd name="T18" fmla="*/ 104 w 179"/>
                    <a:gd name="T19" fmla="*/ 28 h 162"/>
                    <a:gd name="T20" fmla="*/ 115 w 179"/>
                    <a:gd name="T21" fmla="*/ 30 h 162"/>
                    <a:gd name="T22" fmla="*/ 109 w 179"/>
                    <a:gd name="T23" fmla="*/ 37 h 162"/>
                    <a:gd name="T24" fmla="*/ 122 w 179"/>
                    <a:gd name="T25" fmla="*/ 43 h 162"/>
                    <a:gd name="T26" fmla="*/ 115 w 179"/>
                    <a:gd name="T27" fmla="*/ 51 h 162"/>
                    <a:gd name="T28" fmla="*/ 138 w 179"/>
                    <a:gd name="T29" fmla="*/ 49 h 162"/>
                    <a:gd name="T30" fmla="*/ 148 w 179"/>
                    <a:gd name="T31" fmla="*/ 62 h 162"/>
                    <a:gd name="T32" fmla="*/ 120 w 179"/>
                    <a:gd name="T33" fmla="*/ 66 h 162"/>
                    <a:gd name="T34" fmla="*/ 113 w 179"/>
                    <a:gd name="T35" fmla="*/ 77 h 162"/>
                    <a:gd name="T36" fmla="*/ 107 w 179"/>
                    <a:gd name="T37" fmla="*/ 65 h 162"/>
                    <a:gd name="T38" fmla="*/ 99 w 179"/>
                    <a:gd name="T39" fmla="*/ 92 h 162"/>
                    <a:gd name="T40" fmla="*/ 81 w 179"/>
                    <a:gd name="T41" fmla="*/ 78 h 162"/>
                    <a:gd name="T42" fmla="*/ 90 w 179"/>
                    <a:gd name="T43" fmla="*/ 93 h 162"/>
                    <a:gd name="T44" fmla="*/ 56 w 179"/>
                    <a:gd name="T45" fmla="*/ 90 h 162"/>
                    <a:gd name="T46" fmla="*/ 44 w 179"/>
                    <a:gd name="T47" fmla="*/ 83 h 162"/>
                    <a:gd name="T48" fmla="*/ 61 w 179"/>
                    <a:gd name="T49" fmla="*/ 81 h 162"/>
                    <a:gd name="T50" fmla="*/ 43 w 179"/>
                    <a:gd name="T51" fmla="*/ 80 h 162"/>
                    <a:gd name="T52" fmla="*/ 39 w 179"/>
                    <a:gd name="T53" fmla="*/ 75 h 162"/>
                    <a:gd name="T54" fmla="*/ 47 w 179"/>
                    <a:gd name="T55" fmla="*/ 75 h 162"/>
                    <a:gd name="T56" fmla="*/ 33 w 179"/>
                    <a:gd name="T57" fmla="*/ 68 h 162"/>
                    <a:gd name="T58" fmla="*/ 79 w 179"/>
                    <a:gd name="T59" fmla="*/ 61 h 162"/>
                    <a:gd name="T60" fmla="*/ 23 w 179"/>
                    <a:gd name="T61" fmla="*/ 62 h 162"/>
                    <a:gd name="T62" fmla="*/ 13 w 179"/>
                    <a:gd name="T63" fmla="*/ 54 h 162"/>
                    <a:gd name="T64" fmla="*/ 33 w 179"/>
                    <a:gd name="T65" fmla="*/ 49 h 162"/>
                    <a:gd name="T66" fmla="*/ 1 w 179"/>
                    <a:gd name="T67" fmla="*/ 43 h 162"/>
                    <a:gd name="T68" fmla="*/ 9 w 179"/>
                    <a:gd name="T69" fmla="*/ 43 h 162"/>
                    <a:gd name="T70" fmla="*/ 0 w 179"/>
                    <a:gd name="T71" fmla="*/ 36 h 162"/>
                    <a:gd name="T72" fmla="*/ 36 w 179"/>
                    <a:gd name="T73" fmla="*/ 36 h 162"/>
                    <a:gd name="T74" fmla="*/ 0 w 179"/>
                    <a:gd name="T75" fmla="*/ 30 h 16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79"/>
                    <a:gd name="T115" fmla="*/ 0 h 162"/>
                    <a:gd name="T116" fmla="*/ 179 w 179"/>
                    <a:gd name="T117" fmla="*/ 162 h 162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79" h="162">
                      <a:moveTo>
                        <a:pt x="0" y="51"/>
                      </a:moveTo>
                      <a:lnTo>
                        <a:pt x="43" y="42"/>
                      </a:lnTo>
                      <a:lnTo>
                        <a:pt x="20" y="20"/>
                      </a:lnTo>
                      <a:lnTo>
                        <a:pt x="57" y="10"/>
                      </a:lnTo>
                      <a:lnTo>
                        <a:pt x="27" y="0"/>
                      </a:lnTo>
                      <a:lnTo>
                        <a:pt x="76" y="13"/>
                      </a:lnTo>
                      <a:lnTo>
                        <a:pt x="89" y="42"/>
                      </a:lnTo>
                      <a:lnTo>
                        <a:pt x="115" y="43"/>
                      </a:lnTo>
                      <a:lnTo>
                        <a:pt x="124" y="65"/>
                      </a:lnTo>
                      <a:lnTo>
                        <a:pt x="125" y="49"/>
                      </a:lnTo>
                      <a:lnTo>
                        <a:pt x="138" y="51"/>
                      </a:lnTo>
                      <a:lnTo>
                        <a:pt x="132" y="65"/>
                      </a:lnTo>
                      <a:lnTo>
                        <a:pt x="147" y="74"/>
                      </a:lnTo>
                      <a:lnTo>
                        <a:pt x="138" y="88"/>
                      </a:lnTo>
                      <a:lnTo>
                        <a:pt x="166" y="86"/>
                      </a:lnTo>
                      <a:lnTo>
                        <a:pt x="178" y="107"/>
                      </a:lnTo>
                      <a:lnTo>
                        <a:pt x="145" y="114"/>
                      </a:lnTo>
                      <a:lnTo>
                        <a:pt x="136" y="133"/>
                      </a:lnTo>
                      <a:lnTo>
                        <a:pt x="128" y="113"/>
                      </a:lnTo>
                      <a:lnTo>
                        <a:pt x="120" y="159"/>
                      </a:lnTo>
                      <a:lnTo>
                        <a:pt x="98" y="135"/>
                      </a:lnTo>
                      <a:lnTo>
                        <a:pt x="109" y="161"/>
                      </a:lnTo>
                      <a:lnTo>
                        <a:pt x="67" y="157"/>
                      </a:lnTo>
                      <a:lnTo>
                        <a:pt x="53" y="144"/>
                      </a:lnTo>
                      <a:lnTo>
                        <a:pt x="74" y="141"/>
                      </a:lnTo>
                      <a:lnTo>
                        <a:pt x="52" y="138"/>
                      </a:lnTo>
                      <a:lnTo>
                        <a:pt x="47" y="130"/>
                      </a:lnTo>
                      <a:lnTo>
                        <a:pt x="57" y="130"/>
                      </a:lnTo>
                      <a:lnTo>
                        <a:pt x="40" y="118"/>
                      </a:lnTo>
                      <a:lnTo>
                        <a:pt x="96" y="105"/>
                      </a:lnTo>
                      <a:lnTo>
                        <a:pt x="27" y="107"/>
                      </a:lnTo>
                      <a:lnTo>
                        <a:pt x="15" y="93"/>
                      </a:lnTo>
                      <a:lnTo>
                        <a:pt x="40" y="85"/>
                      </a:lnTo>
                      <a:lnTo>
                        <a:pt x="1" y="74"/>
                      </a:lnTo>
                      <a:lnTo>
                        <a:pt x="11" y="74"/>
                      </a:lnTo>
                      <a:lnTo>
                        <a:pt x="0" y="62"/>
                      </a:lnTo>
                      <a:lnTo>
                        <a:pt x="43" y="62"/>
                      </a:lnTo>
                      <a:lnTo>
                        <a:pt x="0" y="5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9" name="Freeform 78"/>
                <p:cNvSpPr>
                  <a:spLocks/>
                </p:cNvSpPr>
                <p:nvPr/>
              </p:nvSpPr>
              <p:spPr bwMode="auto">
                <a:xfrm>
                  <a:off x="1956593" y="1954199"/>
                  <a:ext cx="68263" cy="57150"/>
                </a:xfrm>
                <a:custGeom>
                  <a:avLst/>
                  <a:gdLst>
                    <a:gd name="T0" fmla="*/ 0 w 44"/>
                    <a:gd name="T1" fmla="*/ 15 h 41"/>
                    <a:gd name="T2" fmla="*/ 5 w 44"/>
                    <a:gd name="T3" fmla="*/ 0 h 41"/>
                    <a:gd name="T4" fmla="*/ 29 w 44"/>
                    <a:gd name="T5" fmla="*/ 5 h 41"/>
                    <a:gd name="T6" fmla="*/ 35 w 44"/>
                    <a:gd name="T7" fmla="*/ 23 h 41"/>
                    <a:gd name="T8" fmla="*/ 0 w 44"/>
                    <a:gd name="T9" fmla="*/ 15 h 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4"/>
                    <a:gd name="T16" fmla="*/ 0 h 41"/>
                    <a:gd name="T17" fmla="*/ 44 w 44"/>
                    <a:gd name="T18" fmla="*/ 41 h 4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4" h="41">
                      <a:moveTo>
                        <a:pt x="0" y="26"/>
                      </a:moveTo>
                      <a:lnTo>
                        <a:pt x="7" y="0"/>
                      </a:lnTo>
                      <a:lnTo>
                        <a:pt x="35" y="8"/>
                      </a:lnTo>
                      <a:lnTo>
                        <a:pt x="43" y="40"/>
                      </a:lnTo>
                      <a:lnTo>
                        <a:pt x="0" y="2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0" name="Freeform 79"/>
                <p:cNvSpPr>
                  <a:spLocks/>
                </p:cNvSpPr>
                <p:nvPr/>
              </p:nvSpPr>
              <p:spPr bwMode="auto">
                <a:xfrm>
                  <a:off x="1956593" y="1814501"/>
                  <a:ext cx="77787" cy="22225"/>
                </a:xfrm>
                <a:custGeom>
                  <a:avLst/>
                  <a:gdLst>
                    <a:gd name="T0" fmla="*/ 0 w 49"/>
                    <a:gd name="T1" fmla="*/ 3 h 17"/>
                    <a:gd name="T2" fmla="*/ 9 w 49"/>
                    <a:gd name="T3" fmla="*/ 8 h 17"/>
                    <a:gd name="T4" fmla="*/ 40 w 49"/>
                    <a:gd name="T5" fmla="*/ 3 h 17"/>
                    <a:gd name="T6" fmla="*/ 10 w 49"/>
                    <a:gd name="T7" fmla="*/ 0 h 17"/>
                    <a:gd name="T8" fmla="*/ 0 w 49"/>
                    <a:gd name="T9" fmla="*/ 3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9"/>
                    <a:gd name="T16" fmla="*/ 0 h 17"/>
                    <a:gd name="T17" fmla="*/ 49 w 49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9" h="17">
                      <a:moveTo>
                        <a:pt x="0" y="5"/>
                      </a:moveTo>
                      <a:lnTo>
                        <a:pt x="11" y="16"/>
                      </a:lnTo>
                      <a:lnTo>
                        <a:pt x="48" y="5"/>
                      </a:lnTo>
                      <a:lnTo>
                        <a:pt x="1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1" name="Freeform 80"/>
                <p:cNvSpPr>
                  <a:spLocks/>
                </p:cNvSpPr>
                <p:nvPr/>
              </p:nvSpPr>
              <p:spPr bwMode="auto">
                <a:xfrm>
                  <a:off x="1970877" y="2049449"/>
                  <a:ext cx="134939" cy="123825"/>
                </a:xfrm>
                <a:custGeom>
                  <a:avLst/>
                  <a:gdLst>
                    <a:gd name="T0" fmla="*/ 0 w 87"/>
                    <a:gd name="T1" fmla="*/ 8 h 87"/>
                    <a:gd name="T2" fmla="*/ 3 w 87"/>
                    <a:gd name="T3" fmla="*/ 31 h 87"/>
                    <a:gd name="T4" fmla="*/ 10 w 87"/>
                    <a:gd name="T5" fmla="*/ 35 h 87"/>
                    <a:gd name="T6" fmla="*/ 6 w 87"/>
                    <a:gd name="T7" fmla="*/ 49 h 87"/>
                    <a:gd name="T8" fmla="*/ 17 w 87"/>
                    <a:gd name="T9" fmla="*/ 49 h 87"/>
                    <a:gd name="T10" fmla="*/ 29 w 87"/>
                    <a:gd name="T11" fmla="*/ 39 h 87"/>
                    <a:gd name="T12" fmla="*/ 17 w 87"/>
                    <a:gd name="T13" fmla="*/ 31 h 87"/>
                    <a:gd name="T14" fmla="*/ 46 w 87"/>
                    <a:gd name="T15" fmla="*/ 31 h 87"/>
                    <a:gd name="T16" fmla="*/ 71 w 87"/>
                    <a:gd name="T17" fmla="*/ 3 h 87"/>
                    <a:gd name="T18" fmla="*/ 5 w 87"/>
                    <a:gd name="T19" fmla="*/ 0 h 87"/>
                    <a:gd name="T20" fmla="*/ 14 w 87"/>
                    <a:gd name="T21" fmla="*/ 8 h 87"/>
                    <a:gd name="T22" fmla="*/ 0 w 87"/>
                    <a:gd name="T23" fmla="*/ 8 h 8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7"/>
                    <a:gd name="T37" fmla="*/ 0 h 87"/>
                    <a:gd name="T38" fmla="*/ 87 w 87"/>
                    <a:gd name="T39" fmla="*/ 87 h 8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7" h="87">
                      <a:moveTo>
                        <a:pt x="0" y="13"/>
                      </a:moveTo>
                      <a:lnTo>
                        <a:pt x="3" y="54"/>
                      </a:lnTo>
                      <a:lnTo>
                        <a:pt x="12" y="60"/>
                      </a:lnTo>
                      <a:lnTo>
                        <a:pt x="8" y="84"/>
                      </a:lnTo>
                      <a:lnTo>
                        <a:pt x="21" y="86"/>
                      </a:lnTo>
                      <a:lnTo>
                        <a:pt x="35" y="67"/>
                      </a:lnTo>
                      <a:lnTo>
                        <a:pt x="21" y="54"/>
                      </a:lnTo>
                      <a:lnTo>
                        <a:pt x="56" y="54"/>
                      </a:lnTo>
                      <a:lnTo>
                        <a:pt x="86" y="5"/>
                      </a:lnTo>
                      <a:lnTo>
                        <a:pt x="7" y="0"/>
                      </a:lnTo>
                      <a:lnTo>
                        <a:pt x="17" y="15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2" name="Freeform 81"/>
                <p:cNvSpPr>
                  <a:spLocks/>
                </p:cNvSpPr>
                <p:nvPr/>
              </p:nvSpPr>
              <p:spPr bwMode="auto">
                <a:xfrm>
                  <a:off x="2059777" y="1431912"/>
                  <a:ext cx="766763" cy="487362"/>
                </a:xfrm>
                <a:custGeom>
                  <a:avLst/>
                  <a:gdLst>
                    <a:gd name="T0" fmla="*/ 23 w 493"/>
                    <a:gd name="T1" fmla="*/ 55 h 345"/>
                    <a:gd name="T2" fmla="*/ 43 w 493"/>
                    <a:gd name="T3" fmla="*/ 58 h 345"/>
                    <a:gd name="T4" fmla="*/ 99 w 493"/>
                    <a:gd name="T5" fmla="*/ 56 h 345"/>
                    <a:gd name="T6" fmla="*/ 88 w 493"/>
                    <a:gd name="T7" fmla="*/ 64 h 345"/>
                    <a:gd name="T8" fmla="*/ 75 w 493"/>
                    <a:gd name="T9" fmla="*/ 79 h 345"/>
                    <a:gd name="T10" fmla="*/ 112 w 493"/>
                    <a:gd name="T11" fmla="*/ 79 h 345"/>
                    <a:gd name="T12" fmla="*/ 156 w 493"/>
                    <a:gd name="T13" fmla="*/ 60 h 345"/>
                    <a:gd name="T14" fmla="*/ 218 w 493"/>
                    <a:gd name="T15" fmla="*/ 66 h 345"/>
                    <a:gd name="T16" fmla="*/ 158 w 493"/>
                    <a:gd name="T17" fmla="*/ 104 h 345"/>
                    <a:gd name="T18" fmla="*/ 73 w 493"/>
                    <a:gd name="T19" fmla="*/ 85 h 345"/>
                    <a:gd name="T20" fmla="*/ 73 w 493"/>
                    <a:gd name="T21" fmla="*/ 101 h 345"/>
                    <a:gd name="T22" fmla="*/ 138 w 493"/>
                    <a:gd name="T23" fmla="*/ 123 h 345"/>
                    <a:gd name="T24" fmla="*/ 90 w 493"/>
                    <a:gd name="T25" fmla="*/ 125 h 345"/>
                    <a:gd name="T26" fmla="*/ 81 w 493"/>
                    <a:gd name="T27" fmla="*/ 142 h 345"/>
                    <a:gd name="T28" fmla="*/ 97 w 493"/>
                    <a:gd name="T29" fmla="*/ 135 h 345"/>
                    <a:gd name="T30" fmla="*/ 82 w 493"/>
                    <a:gd name="T31" fmla="*/ 152 h 345"/>
                    <a:gd name="T32" fmla="*/ 95 w 493"/>
                    <a:gd name="T33" fmla="*/ 164 h 345"/>
                    <a:gd name="T34" fmla="*/ 99 w 493"/>
                    <a:gd name="T35" fmla="*/ 171 h 345"/>
                    <a:gd name="T36" fmla="*/ 68 w 493"/>
                    <a:gd name="T37" fmla="*/ 174 h 345"/>
                    <a:gd name="T38" fmla="*/ 44 w 493"/>
                    <a:gd name="T39" fmla="*/ 184 h 345"/>
                    <a:gd name="T40" fmla="*/ 86 w 493"/>
                    <a:gd name="T41" fmla="*/ 199 h 345"/>
                    <a:gd name="T42" fmla="*/ 114 w 493"/>
                    <a:gd name="T43" fmla="*/ 192 h 345"/>
                    <a:gd name="T44" fmla="*/ 128 w 493"/>
                    <a:gd name="T45" fmla="*/ 192 h 345"/>
                    <a:gd name="T46" fmla="*/ 144 w 493"/>
                    <a:gd name="T47" fmla="*/ 200 h 345"/>
                    <a:gd name="T48" fmla="*/ 169 w 493"/>
                    <a:gd name="T49" fmla="*/ 184 h 345"/>
                    <a:gd name="T50" fmla="*/ 181 w 493"/>
                    <a:gd name="T51" fmla="*/ 170 h 345"/>
                    <a:gd name="T52" fmla="*/ 212 w 493"/>
                    <a:gd name="T53" fmla="*/ 152 h 345"/>
                    <a:gd name="T54" fmla="*/ 223 w 493"/>
                    <a:gd name="T55" fmla="*/ 144 h 345"/>
                    <a:gd name="T56" fmla="*/ 226 w 493"/>
                    <a:gd name="T57" fmla="*/ 128 h 345"/>
                    <a:gd name="T58" fmla="*/ 186 w 493"/>
                    <a:gd name="T59" fmla="*/ 119 h 345"/>
                    <a:gd name="T60" fmla="*/ 186 w 493"/>
                    <a:gd name="T61" fmla="*/ 116 h 345"/>
                    <a:gd name="T62" fmla="*/ 267 w 493"/>
                    <a:gd name="T63" fmla="*/ 104 h 345"/>
                    <a:gd name="T64" fmla="*/ 285 w 493"/>
                    <a:gd name="T65" fmla="*/ 91 h 345"/>
                    <a:gd name="T66" fmla="*/ 363 w 493"/>
                    <a:gd name="T67" fmla="*/ 52 h 345"/>
                    <a:gd name="T68" fmla="*/ 304 w 493"/>
                    <a:gd name="T69" fmla="*/ 50 h 345"/>
                    <a:gd name="T70" fmla="*/ 406 w 493"/>
                    <a:gd name="T71" fmla="*/ 30 h 345"/>
                    <a:gd name="T72" fmla="*/ 374 w 493"/>
                    <a:gd name="T73" fmla="*/ 9 h 345"/>
                    <a:gd name="T74" fmla="*/ 242 w 493"/>
                    <a:gd name="T75" fmla="*/ 0 h 345"/>
                    <a:gd name="T76" fmla="*/ 223 w 493"/>
                    <a:gd name="T77" fmla="*/ 4 h 345"/>
                    <a:gd name="T78" fmla="*/ 202 w 493"/>
                    <a:gd name="T79" fmla="*/ 23 h 345"/>
                    <a:gd name="T80" fmla="*/ 156 w 493"/>
                    <a:gd name="T81" fmla="*/ 14 h 345"/>
                    <a:gd name="T82" fmla="*/ 119 w 493"/>
                    <a:gd name="T83" fmla="*/ 15 h 345"/>
                    <a:gd name="T84" fmla="*/ 142 w 493"/>
                    <a:gd name="T85" fmla="*/ 36 h 345"/>
                    <a:gd name="T86" fmla="*/ 87 w 493"/>
                    <a:gd name="T87" fmla="*/ 36 h 345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493"/>
                    <a:gd name="T133" fmla="*/ 0 h 345"/>
                    <a:gd name="T134" fmla="*/ 493 w 493"/>
                    <a:gd name="T135" fmla="*/ 345 h 345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493" h="345">
                      <a:moveTo>
                        <a:pt x="0" y="83"/>
                      </a:moveTo>
                      <a:lnTo>
                        <a:pt x="44" y="83"/>
                      </a:lnTo>
                      <a:lnTo>
                        <a:pt x="28" y="94"/>
                      </a:lnTo>
                      <a:lnTo>
                        <a:pt x="88" y="86"/>
                      </a:lnTo>
                      <a:lnTo>
                        <a:pt x="36" y="94"/>
                      </a:lnTo>
                      <a:lnTo>
                        <a:pt x="52" y="100"/>
                      </a:lnTo>
                      <a:lnTo>
                        <a:pt x="34" y="102"/>
                      </a:lnTo>
                      <a:lnTo>
                        <a:pt x="42" y="112"/>
                      </a:lnTo>
                      <a:lnTo>
                        <a:pt x="120" y="97"/>
                      </a:lnTo>
                      <a:lnTo>
                        <a:pt x="44" y="118"/>
                      </a:lnTo>
                      <a:lnTo>
                        <a:pt x="76" y="135"/>
                      </a:lnTo>
                      <a:lnTo>
                        <a:pt x="107" y="110"/>
                      </a:lnTo>
                      <a:lnTo>
                        <a:pt x="158" y="107"/>
                      </a:lnTo>
                      <a:lnTo>
                        <a:pt x="104" y="115"/>
                      </a:lnTo>
                      <a:lnTo>
                        <a:pt x="91" y="135"/>
                      </a:lnTo>
                      <a:lnTo>
                        <a:pt x="123" y="137"/>
                      </a:lnTo>
                      <a:lnTo>
                        <a:pt x="158" y="117"/>
                      </a:lnTo>
                      <a:lnTo>
                        <a:pt x="135" y="136"/>
                      </a:lnTo>
                      <a:lnTo>
                        <a:pt x="158" y="136"/>
                      </a:lnTo>
                      <a:lnTo>
                        <a:pt x="195" y="122"/>
                      </a:lnTo>
                      <a:lnTo>
                        <a:pt x="189" y="103"/>
                      </a:lnTo>
                      <a:lnTo>
                        <a:pt x="230" y="87"/>
                      </a:lnTo>
                      <a:lnTo>
                        <a:pt x="201" y="120"/>
                      </a:lnTo>
                      <a:lnTo>
                        <a:pt x="264" y="114"/>
                      </a:lnTo>
                      <a:lnTo>
                        <a:pt x="138" y="145"/>
                      </a:lnTo>
                      <a:lnTo>
                        <a:pt x="166" y="179"/>
                      </a:lnTo>
                      <a:lnTo>
                        <a:pt x="191" y="179"/>
                      </a:lnTo>
                      <a:lnTo>
                        <a:pt x="178" y="187"/>
                      </a:lnTo>
                      <a:lnTo>
                        <a:pt x="129" y="151"/>
                      </a:lnTo>
                      <a:lnTo>
                        <a:pt x="88" y="145"/>
                      </a:lnTo>
                      <a:lnTo>
                        <a:pt x="87" y="160"/>
                      </a:lnTo>
                      <a:lnTo>
                        <a:pt x="106" y="168"/>
                      </a:lnTo>
                      <a:lnTo>
                        <a:pt x="88" y="173"/>
                      </a:lnTo>
                      <a:lnTo>
                        <a:pt x="138" y="210"/>
                      </a:lnTo>
                      <a:lnTo>
                        <a:pt x="116" y="210"/>
                      </a:lnTo>
                      <a:lnTo>
                        <a:pt x="167" y="213"/>
                      </a:lnTo>
                      <a:lnTo>
                        <a:pt x="139" y="222"/>
                      </a:lnTo>
                      <a:lnTo>
                        <a:pt x="154" y="235"/>
                      </a:lnTo>
                      <a:lnTo>
                        <a:pt x="109" y="215"/>
                      </a:lnTo>
                      <a:lnTo>
                        <a:pt x="83" y="224"/>
                      </a:lnTo>
                      <a:lnTo>
                        <a:pt x="72" y="255"/>
                      </a:lnTo>
                      <a:lnTo>
                        <a:pt x="98" y="244"/>
                      </a:lnTo>
                      <a:lnTo>
                        <a:pt x="94" y="255"/>
                      </a:lnTo>
                      <a:lnTo>
                        <a:pt x="103" y="255"/>
                      </a:lnTo>
                      <a:lnTo>
                        <a:pt x="118" y="232"/>
                      </a:lnTo>
                      <a:lnTo>
                        <a:pt x="113" y="251"/>
                      </a:lnTo>
                      <a:lnTo>
                        <a:pt x="127" y="253"/>
                      </a:lnTo>
                      <a:lnTo>
                        <a:pt x="99" y="262"/>
                      </a:lnTo>
                      <a:lnTo>
                        <a:pt x="116" y="263"/>
                      </a:lnTo>
                      <a:lnTo>
                        <a:pt x="103" y="268"/>
                      </a:lnTo>
                      <a:lnTo>
                        <a:pt x="114" y="282"/>
                      </a:lnTo>
                      <a:lnTo>
                        <a:pt x="135" y="282"/>
                      </a:lnTo>
                      <a:lnTo>
                        <a:pt x="154" y="258"/>
                      </a:lnTo>
                      <a:lnTo>
                        <a:pt x="120" y="294"/>
                      </a:lnTo>
                      <a:lnTo>
                        <a:pt x="88" y="266"/>
                      </a:lnTo>
                      <a:lnTo>
                        <a:pt x="58" y="271"/>
                      </a:lnTo>
                      <a:lnTo>
                        <a:pt x="83" y="299"/>
                      </a:lnTo>
                      <a:lnTo>
                        <a:pt x="42" y="313"/>
                      </a:lnTo>
                      <a:lnTo>
                        <a:pt x="45" y="333"/>
                      </a:lnTo>
                      <a:lnTo>
                        <a:pt x="53" y="316"/>
                      </a:lnTo>
                      <a:lnTo>
                        <a:pt x="55" y="333"/>
                      </a:lnTo>
                      <a:lnTo>
                        <a:pt x="84" y="325"/>
                      </a:lnTo>
                      <a:lnTo>
                        <a:pt x="104" y="342"/>
                      </a:lnTo>
                      <a:lnTo>
                        <a:pt x="119" y="341"/>
                      </a:lnTo>
                      <a:lnTo>
                        <a:pt x="107" y="327"/>
                      </a:lnTo>
                      <a:lnTo>
                        <a:pt x="138" y="331"/>
                      </a:lnTo>
                      <a:lnTo>
                        <a:pt x="135" y="319"/>
                      </a:lnTo>
                      <a:lnTo>
                        <a:pt x="148" y="333"/>
                      </a:lnTo>
                      <a:lnTo>
                        <a:pt x="155" y="330"/>
                      </a:lnTo>
                      <a:lnTo>
                        <a:pt x="150" y="320"/>
                      </a:lnTo>
                      <a:lnTo>
                        <a:pt x="174" y="330"/>
                      </a:lnTo>
                      <a:lnTo>
                        <a:pt x="175" y="344"/>
                      </a:lnTo>
                      <a:lnTo>
                        <a:pt x="215" y="330"/>
                      </a:lnTo>
                      <a:lnTo>
                        <a:pt x="224" y="311"/>
                      </a:lnTo>
                      <a:lnTo>
                        <a:pt x="205" y="316"/>
                      </a:lnTo>
                      <a:lnTo>
                        <a:pt x="205" y="297"/>
                      </a:lnTo>
                      <a:lnTo>
                        <a:pt x="158" y="297"/>
                      </a:lnTo>
                      <a:lnTo>
                        <a:pt x="219" y="292"/>
                      </a:lnTo>
                      <a:lnTo>
                        <a:pt x="230" y="277"/>
                      </a:lnTo>
                      <a:lnTo>
                        <a:pt x="219" y="261"/>
                      </a:lnTo>
                      <a:lnTo>
                        <a:pt x="256" y="262"/>
                      </a:lnTo>
                      <a:lnTo>
                        <a:pt x="263" y="255"/>
                      </a:lnTo>
                      <a:lnTo>
                        <a:pt x="239" y="251"/>
                      </a:lnTo>
                      <a:lnTo>
                        <a:pt x="270" y="248"/>
                      </a:lnTo>
                      <a:lnTo>
                        <a:pt x="250" y="237"/>
                      </a:lnTo>
                      <a:lnTo>
                        <a:pt x="276" y="229"/>
                      </a:lnTo>
                      <a:lnTo>
                        <a:pt x="274" y="221"/>
                      </a:lnTo>
                      <a:lnTo>
                        <a:pt x="227" y="215"/>
                      </a:lnTo>
                      <a:lnTo>
                        <a:pt x="253" y="207"/>
                      </a:lnTo>
                      <a:lnTo>
                        <a:pt x="226" y="205"/>
                      </a:lnTo>
                      <a:lnTo>
                        <a:pt x="276" y="210"/>
                      </a:lnTo>
                      <a:lnTo>
                        <a:pt x="278" y="202"/>
                      </a:lnTo>
                      <a:lnTo>
                        <a:pt x="226" y="199"/>
                      </a:lnTo>
                      <a:lnTo>
                        <a:pt x="293" y="187"/>
                      </a:lnTo>
                      <a:lnTo>
                        <a:pt x="274" y="175"/>
                      </a:lnTo>
                      <a:lnTo>
                        <a:pt x="323" y="179"/>
                      </a:lnTo>
                      <a:lnTo>
                        <a:pt x="339" y="160"/>
                      </a:lnTo>
                      <a:lnTo>
                        <a:pt x="314" y="159"/>
                      </a:lnTo>
                      <a:lnTo>
                        <a:pt x="346" y="156"/>
                      </a:lnTo>
                      <a:lnTo>
                        <a:pt x="342" y="143"/>
                      </a:lnTo>
                      <a:lnTo>
                        <a:pt x="357" y="145"/>
                      </a:lnTo>
                      <a:lnTo>
                        <a:pt x="439" y="89"/>
                      </a:lnTo>
                      <a:lnTo>
                        <a:pt x="348" y="110"/>
                      </a:lnTo>
                      <a:lnTo>
                        <a:pt x="399" y="86"/>
                      </a:lnTo>
                      <a:lnTo>
                        <a:pt x="368" y="87"/>
                      </a:lnTo>
                      <a:lnTo>
                        <a:pt x="361" y="78"/>
                      </a:lnTo>
                      <a:lnTo>
                        <a:pt x="419" y="83"/>
                      </a:lnTo>
                      <a:lnTo>
                        <a:pt x="492" y="53"/>
                      </a:lnTo>
                      <a:lnTo>
                        <a:pt x="492" y="40"/>
                      </a:lnTo>
                      <a:lnTo>
                        <a:pt x="460" y="40"/>
                      </a:lnTo>
                      <a:lnTo>
                        <a:pt x="453" y="16"/>
                      </a:lnTo>
                      <a:lnTo>
                        <a:pt x="368" y="26"/>
                      </a:lnTo>
                      <a:lnTo>
                        <a:pt x="405" y="10"/>
                      </a:lnTo>
                      <a:lnTo>
                        <a:pt x="293" y="0"/>
                      </a:lnTo>
                      <a:lnTo>
                        <a:pt x="284" y="14"/>
                      </a:lnTo>
                      <a:lnTo>
                        <a:pt x="292" y="19"/>
                      </a:lnTo>
                      <a:lnTo>
                        <a:pt x="270" y="6"/>
                      </a:lnTo>
                      <a:lnTo>
                        <a:pt x="222" y="8"/>
                      </a:lnTo>
                      <a:lnTo>
                        <a:pt x="257" y="31"/>
                      </a:lnTo>
                      <a:lnTo>
                        <a:pt x="244" y="40"/>
                      </a:lnTo>
                      <a:lnTo>
                        <a:pt x="226" y="14"/>
                      </a:lnTo>
                      <a:lnTo>
                        <a:pt x="181" y="12"/>
                      </a:lnTo>
                      <a:lnTo>
                        <a:pt x="189" y="23"/>
                      </a:lnTo>
                      <a:lnTo>
                        <a:pt x="154" y="19"/>
                      </a:lnTo>
                      <a:lnTo>
                        <a:pt x="172" y="34"/>
                      </a:lnTo>
                      <a:lnTo>
                        <a:pt x="144" y="26"/>
                      </a:lnTo>
                      <a:lnTo>
                        <a:pt x="152" y="34"/>
                      </a:lnTo>
                      <a:lnTo>
                        <a:pt x="137" y="40"/>
                      </a:lnTo>
                      <a:lnTo>
                        <a:pt x="172" y="62"/>
                      </a:lnTo>
                      <a:lnTo>
                        <a:pt x="95" y="36"/>
                      </a:lnTo>
                      <a:lnTo>
                        <a:pt x="76" y="54"/>
                      </a:lnTo>
                      <a:lnTo>
                        <a:pt x="106" y="62"/>
                      </a:lnTo>
                      <a:lnTo>
                        <a:pt x="55" y="56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3" name="Freeform 82"/>
                <p:cNvSpPr>
                  <a:spLocks/>
                </p:cNvSpPr>
                <p:nvPr/>
              </p:nvSpPr>
              <p:spPr bwMode="auto">
                <a:xfrm>
                  <a:off x="2108989" y="2060565"/>
                  <a:ext cx="715963" cy="631825"/>
                </a:xfrm>
                <a:custGeom>
                  <a:avLst/>
                  <a:gdLst>
                    <a:gd name="T0" fmla="*/ 3 w 460"/>
                    <a:gd name="T1" fmla="*/ 30 h 447"/>
                    <a:gd name="T2" fmla="*/ 46 w 460"/>
                    <a:gd name="T3" fmla="*/ 0 h 447"/>
                    <a:gd name="T4" fmla="*/ 44 w 460"/>
                    <a:gd name="T5" fmla="*/ 30 h 447"/>
                    <a:gd name="T6" fmla="*/ 66 w 460"/>
                    <a:gd name="T7" fmla="*/ 62 h 447"/>
                    <a:gd name="T8" fmla="*/ 68 w 460"/>
                    <a:gd name="T9" fmla="*/ 66 h 447"/>
                    <a:gd name="T10" fmla="*/ 54 w 460"/>
                    <a:gd name="T11" fmla="*/ 45 h 447"/>
                    <a:gd name="T12" fmla="*/ 57 w 460"/>
                    <a:gd name="T13" fmla="*/ 23 h 447"/>
                    <a:gd name="T14" fmla="*/ 59 w 460"/>
                    <a:gd name="T15" fmla="*/ 19 h 447"/>
                    <a:gd name="T16" fmla="*/ 66 w 460"/>
                    <a:gd name="T17" fmla="*/ 13 h 447"/>
                    <a:gd name="T18" fmla="*/ 96 w 460"/>
                    <a:gd name="T19" fmla="*/ 3 h 447"/>
                    <a:gd name="T20" fmla="*/ 113 w 460"/>
                    <a:gd name="T21" fmla="*/ 15 h 447"/>
                    <a:gd name="T22" fmla="*/ 121 w 460"/>
                    <a:gd name="T23" fmla="*/ 45 h 447"/>
                    <a:gd name="T24" fmla="*/ 144 w 460"/>
                    <a:gd name="T25" fmla="*/ 38 h 447"/>
                    <a:gd name="T26" fmla="*/ 195 w 460"/>
                    <a:gd name="T27" fmla="*/ 33 h 447"/>
                    <a:gd name="T28" fmla="*/ 200 w 460"/>
                    <a:gd name="T29" fmla="*/ 52 h 447"/>
                    <a:gd name="T30" fmla="*/ 213 w 460"/>
                    <a:gd name="T31" fmla="*/ 57 h 447"/>
                    <a:gd name="T32" fmla="*/ 232 w 460"/>
                    <a:gd name="T33" fmla="*/ 52 h 447"/>
                    <a:gd name="T34" fmla="*/ 251 w 460"/>
                    <a:gd name="T35" fmla="*/ 64 h 447"/>
                    <a:gd name="T36" fmla="*/ 257 w 460"/>
                    <a:gd name="T37" fmla="*/ 66 h 447"/>
                    <a:gd name="T38" fmla="*/ 267 w 460"/>
                    <a:gd name="T39" fmla="*/ 71 h 447"/>
                    <a:gd name="T40" fmla="*/ 285 w 460"/>
                    <a:gd name="T41" fmla="*/ 78 h 447"/>
                    <a:gd name="T42" fmla="*/ 284 w 460"/>
                    <a:gd name="T43" fmla="*/ 86 h 447"/>
                    <a:gd name="T44" fmla="*/ 291 w 460"/>
                    <a:gd name="T45" fmla="*/ 84 h 447"/>
                    <a:gd name="T46" fmla="*/ 281 w 460"/>
                    <a:gd name="T47" fmla="*/ 100 h 447"/>
                    <a:gd name="T48" fmla="*/ 285 w 460"/>
                    <a:gd name="T49" fmla="*/ 107 h 447"/>
                    <a:gd name="T50" fmla="*/ 288 w 460"/>
                    <a:gd name="T51" fmla="*/ 120 h 447"/>
                    <a:gd name="T52" fmla="*/ 333 w 460"/>
                    <a:gd name="T53" fmla="*/ 132 h 447"/>
                    <a:gd name="T54" fmla="*/ 357 w 460"/>
                    <a:gd name="T55" fmla="*/ 150 h 447"/>
                    <a:gd name="T56" fmla="*/ 379 w 460"/>
                    <a:gd name="T57" fmla="*/ 161 h 447"/>
                    <a:gd name="T58" fmla="*/ 364 w 460"/>
                    <a:gd name="T59" fmla="*/ 170 h 447"/>
                    <a:gd name="T60" fmla="*/ 363 w 460"/>
                    <a:gd name="T61" fmla="*/ 185 h 447"/>
                    <a:gd name="T62" fmla="*/ 350 w 460"/>
                    <a:gd name="T63" fmla="*/ 199 h 447"/>
                    <a:gd name="T64" fmla="*/ 292 w 460"/>
                    <a:gd name="T65" fmla="*/ 170 h 447"/>
                    <a:gd name="T66" fmla="*/ 294 w 460"/>
                    <a:gd name="T67" fmla="*/ 185 h 447"/>
                    <a:gd name="T68" fmla="*/ 311 w 460"/>
                    <a:gd name="T69" fmla="*/ 202 h 447"/>
                    <a:gd name="T70" fmla="*/ 330 w 460"/>
                    <a:gd name="T71" fmla="*/ 214 h 447"/>
                    <a:gd name="T72" fmla="*/ 334 w 460"/>
                    <a:gd name="T73" fmla="*/ 246 h 447"/>
                    <a:gd name="T74" fmla="*/ 317 w 460"/>
                    <a:gd name="T75" fmla="*/ 258 h 447"/>
                    <a:gd name="T76" fmla="*/ 239 w 460"/>
                    <a:gd name="T77" fmla="*/ 226 h 447"/>
                    <a:gd name="T78" fmla="*/ 226 w 460"/>
                    <a:gd name="T79" fmla="*/ 218 h 447"/>
                    <a:gd name="T80" fmla="*/ 204 w 460"/>
                    <a:gd name="T81" fmla="*/ 199 h 447"/>
                    <a:gd name="T82" fmla="*/ 192 w 460"/>
                    <a:gd name="T83" fmla="*/ 205 h 447"/>
                    <a:gd name="T84" fmla="*/ 158 w 460"/>
                    <a:gd name="T85" fmla="*/ 205 h 447"/>
                    <a:gd name="T86" fmla="*/ 219 w 460"/>
                    <a:gd name="T87" fmla="*/ 188 h 447"/>
                    <a:gd name="T88" fmla="*/ 234 w 460"/>
                    <a:gd name="T89" fmla="*/ 150 h 447"/>
                    <a:gd name="T90" fmla="*/ 201 w 460"/>
                    <a:gd name="T91" fmla="*/ 117 h 447"/>
                    <a:gd name="T92" fmla="*/ 177 w 460"/>
                    <a:gd name="T93" fmla="*/ 119 h 447"/>
                    <a:gd name="T94" fmla="*/ 187 w 460"/>
                    <a:gd name="T95" fmla="*/ 106 h 447"/>
                    <a:gd name="T96" fmla="*/ 164 w 460"/>
                    <a:gd name="T97" fmla="*/ 85 h 447"/>
                    <a:gd name="T98" fmla="*/ 149 w 460"/>
                    <a:gd name="T99" fmla="*/ 93 h 447"/>
                    <a:gd name="T100" fmla="*/ 122 w 460"/>
                    <a:gd name="T101" fmla="*/ 95 h 447"/>
                    <a:gd name="T102" fmla="*/ 8 w 460"/>
                    <a:gd name="T103" fmla="*/ 66 h 447"/>
                    <a:gd name="T104" fmla="*/ 0 w 460"/>
                    <a:gd name="T105" fmla="*/ 57 h 447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460"/>
                    <a:gd name="T160" fmla="*/ 0 h 447"/>
                    <a:gd name="T161" fmla="*/ 460 w 460"/>
                    <a:gd name="T162" fmla="*/ 447 h 447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460" h="447">
                      <a:moveTo>
                        <a:pt x="0" y="98"/>
                      </a:moveTo>
                      <a:lnTo>
                        <a:pt x="3" y="51"/>
                      </a:lnTo>
                      <a:lnTo>
                        <a:pt x="22" y="16"/>
                      </a:lnTo>
                      <a:lnTo>
                        <a:pt x="56" y="0"/>
                      </a:lnTo>
                      <a:lnTo>
                        <a:pt x="80" y="5"/>
                      </a:lnTo>
                      <a:lnTo>
                        <a:pt x="53" y="51"/>
                      </a:lnTo>
                      <a:lnTo>
                        <a:pt x="60" y="78"/>
                      </a:lnTo>
                      <a:lnTo>
                        <a:pt x="80" y="106"/>
                      </a:lnTo>
                      <a:lnTo>
                        <a:pt x="56" y="115"/>
                      </a:lnTo>
                      <a:lnTo>
                        <a:pt x="82" y="114"/>
                      </a:lnTo>
                      <a:lnTo>
                        <a:pt x="85" y="91"/>
                      </a:lnTo>
                      <a:lnTo>
                        <a:pt x="65" y="78"/>
                      </a:lnTo>
                      <a:lnTo>
                        <a:pt x="82" y="61"/>
                      </a:lnTo>
                      <a:lnTo>
                        <a:pt x="69" y="39"/>
                      </a:lnTo>
                      <a:lnTo>
                        <a:pt x="96" y="45"/>
                      </a:lnTo>
                      <a:lnTo>
                        <a:pt x="72" y="33"/>
                      </a:lnTo>
                      <a:lnTo>
                        <a:pt x="100" y="36"/>
                      </a:lnTo>
                      <a:lnTo>
                        <a:pt x="80" y="22"/>
                      </a:lnTo>
                      <a:lnTo>
                        <a:pt x="103" y="23"/>
                      </a:lnTo>
                      <a:lnTo>
                        <a:pt x="117" y="5"/>
                      </a:lnTo>
                      <a:lnTo>
                        <a:pt x="136" y="5"/>
                      </a:lnTo>
                      <a:lnTo>
                        <a:pt x="137" y="26"/>
                      </a:lnTo>
                      <a:lnTo>
                        <a:pt x="151" y="33"/>
                      </a:lnTo>
                      <a:lnTo>
                        <a:pt x="146" y="78"/>
                      </a:lnTo>
                      <a:lnTo>
                        <a:pt x="164" y="57"/>
                      </a:lnTo>
                      <a:lnTo>
                        <a:pt x="174" y="66"/>
                      </a:lnTo>
                      <a:lnTo>
                        <a:pt x="199" y="46"/>
                      </a:lnTo>
                      <a:lnTo>
                        <a:pt x="237" y="57"/>
                      </a:lnTo>
                      <a:lnTo>
                        <a:pt x="253" y="78"/>
                      </a:lnTo>
                      <a:lnTo>
                        <a:pt x="242" y="91"/>
                      </a:lnTo>
                      <a:lnTo>
                        <a:pt x="265" y="86"/>
                      </a:lnTo>
                      <a:lnTo>
                        <a:pt x="257" y="98"/>
                      </a:lnTo>
                      <a:lnTo>
                        <a:pt x="271" y="106"/>
                      </a:lnTo>
                      <a:lnTo>
                        <a:pt x="281" y="89"/>
                      </a:lnTo>
                      <a:lnTo>
                        <a:pt x="299" y="96"/>
                      </a:lnTo>
                      <a:lnTo>
                        <a:pt x="304" y="111"/>
                      </a:lnTo>
                      <a:lnTo>
                        <a:pt x="288" y="114"/>
                      </a:lnTo>
                      <a:lnTo>
                        <a:pt x="311" y="114"/>
                      </a:lnTo>
                      <a:lnTo>
                        <a:pt x="308" y="131"/>
                      </a:lnTo>
                      <a:lnTo>
                        <a:pt x="323" y="122"/>
                      </a:lnTo>
                      <a:lnTo>
                        <a:pt x="314" y="137"/>
                      </a:lnTo>
                      <a:lnTo>
                        <a:pt x="346" y="134"/>
                      </a:lnTo>
                      <a:lnTo>
                        <a:pt x="328" y="148"/>
                      </a:lnTo>
                      <a:lnTo>
                        <a:pt x="343" y="148"/>
                      </a:lnTo>
                      <a:lnTo>
                        <a:pt x="337" y="158"/>
                      </a:lnTo>
                      <a:lnTo>
                        <a:pt x="352" y="145"/>
                      </a:lnTo>
                      <a:lnTo>
                        <a:pt x="366" y="159"/>
                      </a:lnTo>
                      <a:lnTo>
                        <a:pt x="340" y="172"/>
                      </a:lnTo>
                      <a:lnTo>
                        <a:pt x="378" y="183"/>
                      </a:lnTo>
                      <a:lnTo>
                        <a:pt x="346" y="186"/>
                      </a:lnTo>
                      <a:lnTo>
                        <a:pt x="358" y="195"/>
                      </a:lnTo>
                      <a:lnTo>
                        <a:pt x="349" y="208"/>
                      </a:lnTo>
                      <a:lnTo>
                        <a:pt x="386" y="234"/>
                      </a:lnTo>
                      <a:lnTo>
                        <a:pt x="404" y="229"/>
                      </a:lnTo>
                      <a:lnTo>
                        <a:pt x="415" y="262"/>
                      </a:lnTo>
                      <a:lnTo>
                        <a:pt x="432" y="259"/>
                      </a:lnTo>
                      <a:lnTo>
                        <a:pt x="431" y="272"/>
                      </a:lnTo>
                      <a:lnTo>
                        <a:pt x="459" y="279"/>
                      </a:lnTo>
                      <a:lnTo>
                        <a:pt x="455" y="296"/>
                      </a:lnTo>
                      <a:lnTo>
                        <a:pt x="441" y="294"/>
                      </a:lnTo>
                      <a:lnTo>
                        <a:pt x="447" y="304"/>
                      </a:lnTo>
                      <a:lnTo>
                        <a:pt x="440" y="320"/>
                      </a:lnTo>
                      <a:lnTo>
                        <a:pt x="427" y="312"/>
                      </a:lnTo>
                      <a:lnTo>
                        <a:pt x="424" y="345"/>
                      </a:lnTo>
                      <a:lnTo>
                        <a:pt x="372" y="286"/>
                      </a:lnTo>
                      <a:lnTo>
                        <a:pt x="353" y="293"/>
                      </a:lnTo>
                      <a:lnTo>
                        <a:pt x="366" y="305"/>
                      </a:lnTo>
                      <a:lnTo>
                        <a:pt x="356" y="320"/>
                      </a:lnTo>
                      <a:lnTo>
                        <a:pt x="364" y="319"/>
                      </a:lnTo>
                      <a:lnTo>
                        <a:pt x="376" y="348"/>
                      </a:lnTo>
                      <a:lnTo>
                        <a:pt x="401" y="354"/>
                      </a:lnTo>
                      <a:lnTo>
                        <a:pt x="399" y="370"/>
                      </a:lnTo>
                      <a:lnTo>
                        <a:pt x="412" y="385"/>
                      </a:lnTo>
                      <a:lnTo>
                        <a:pt x="405" y="424"/>
                      </a:lnTo>
                      <a:lnTo>
                        <a:pt x="340" y="384"/>
                      </a:lnTo>
                      <a:lnTo>
                        <a:pt x="384" y="446"/>
                      </a:lnTo>
                      <a:lnTo>
                        <a:pt x="301" y="412"/>
                      </a:lnTo>
                      <a:lnTo>
                        <a:pt x="289" y="390"/>
                      </a:lnTo>
                      <a:lnTo>
                        <a:pt x="301" y="389"/>
                      </a:lnTo>
                      <a:lnTo>
                        <a:pt x="274" y="377"/>
                      </a:lnTo>
                      <a:lnTo>
                        <a:pt x="266" y="353"/>
                      </a:lnTo>
                      <a:lnTo>
                        <a:pt x="246" y="345"/>
                      </a:lnTo>
                      <a:lnTo>
                        <a:pt x="245" y="360"/>
                      </a:lnTo>
                      <a:lnTo>
                        <a:pt x="232" y="353"/>
                      </a:lnTo>
                      <a:lnTo>
                        <a:pt x="214" y="368"/>
                      </a:lnTo>
                      <a:lnTo>
                        <a:pt x="192" y="353"/>
                      </a:lnTo>
                      <a:lnTo>
                        <a:pt x="204" y="325"/>
                      </a:lnTo>
                      <a:lnTo>
                        <a:pt x="265" y="325"/>
                      </a:lnTo>
                      <a:lnTo>
                        <a:pt x="250" y="298"/>
                      </a:lnTo>
                      <a:lnTo>
                        <a:pt x="284" y="259"/>
                      </a:lnTo>
                      <a:lnTo>
                        <a:pt x="260" y="206"/>
                      </a:lnTo>
                      <a:lnTo>
                        <a:pt x="243" y="202"/>
                      </a:lnTo>
                      <a:lnTo>
                        <a:pt x="253" y="193"/>
                      </a:lnTo>
                      <a:lnTo>
                        <a:pt x="215" y="207"/>
                      </a:lnTo>
                      <a:lnTo>
                        <a:pt x="214" y="191"/>
                      </a:lnTo>
                      <a:lnTo>
                        <a:pt x="227" y="183"/>
                      </a:lnTo>
                      <a:lnTo>
                        <a:pt x="200" y="163"/>
                      </a:lnTo>
                      <a:lnTo>
                        <a:pt x="199" y="147"/>
                      </a:lnTo>
                      <a:lnTo>
                        <a:pt x="173" y="139"/>
                      </a:lnTo>
                      <a:lnTo>
                        <a:pt x="180" y="160"/>
                      </a:lnTo>
                      <a:lnTo>
                        <a:pt x="135" y="151"/>
                      </a:lnTo>
                      <a:lnTo>
                        <a:pt x="147" y="164"/>
                      </a:lnTo>
                      <a:lnTo>
                        <a:pt x="30" y="143"/>
                      </a:lnTo>
                      <a:lnTo>
                        <a:pt x="10" y="114"/>
                      </a:lnTo>
                      <a:lnTo>
                        <a:pt x="46" y="116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4" name="Freeform 83"/>
                <p:cNvSpPr>
                  <a:spLocks/>
                </p:cNvSpPr>
                <p:nvPr/>
              </p:nvSpPr>
              <p:spPr bwMode="auto">
                <a:xfrm>
                  <a:off x="2180431" y="2493949"/>
                  <a:ext cx="169863" cy="139700"/>
                </a:xfrm>
                <a:custGeom>
                  <a:avLst/>
                  <a:gdLst>
                    <a:gd name="T0" fmla="*/ 0 w 109"/>
                    <a:gd name="T1" fmla="*/ 46 h 99"/>
                    <a:gd name="T2" fmla="*/ 14 w 109"/>
                    <a:gd name="T3" fmla="*/ 35 h 99"/>
                    <a:gd name="T4" fmla="*/ 22 w 109"/>
                    <a:gd name="T5" fmla="*/ 0 h 99"/>
                    <a:gd name="T6" fmla="*/ 28 w 109"/>
                    <a:gd name="T7" fmla="*/ 13 h 99"/>
                    <a:gd name="T8" fmla="*/ 49 w 109"/>
                    <a:gd name="T9" fmla="*/ 15 h 99"/>
                    <a:gd name="T10" fmla="*/ 89 w 109"/>
                    <a:gd name="T11" fmla="*/ 42 h 99"/>
                    <a:gd name="T12" fmla="*/ 84 w 109"/>
                    <a:gd name="T13" fmla="*/ 50 h 99"/>
                    <a:gd name="T14" fmla="*/ 48 w 109"/>
                    <a:gd name="T15" fmla="*/ 39 h 99"/>
                    <a:gd name="T16" fmla="*/ 25 w 109"/>
                    <a:gd name="T17" fmla="*/ 56 h 99"/>
                    <a:gd name="T18" fmla="*/ 21 w 109"/>
                    <a:gd name="T19" fmla="*/ 42 h 99"/>
                    <a:gd name="T20" fmla="*/ 0 w 109"/>
                    <a:gd name="T21" fmla="*/ 46 h 9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09"/>
                    <a:gd name="T34" fmla="*/ 0 h 99"/>
                    <a:gd name="T35" fmla="*/ 109 w 109"/>
                    <a:gd name="T36" fmla="*/ 99 h 9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09" h="99">
                      <a:moveTo>
                        <a:pt x="0" y="80"/>
                      </a:moveTo>
                      <a:lnTo>
                        <a:pt x="16" y="61"/>
                      </a:lnTo>
                      <a:lnTo>
                        <a:pt x="26" y="0"/>
                      </a:lnTo>
                      <a:lnTo>
                        <a:pt x="34" y="22"/>
                      </a:lnTo>
                      <a:lnTo>
                        <a:pt x="60" y="27"/>
                      </a:lnTo>
                      <a:lnTo>
                        <a:pt x="108" y="72"/>
                      </a:lnTo>
                      <a:lnTo>
                        <a:pt x="101" y="87"/>
                      </a:lnTo>
                      <a:lnTo>
                        <a:pt x="58" y="67"/>
                      </a:lnTo>
                      <a:lnTo>
                        <a:pt x="30" y="98"/>
                      </a:lnTo>
                      <a:lnTo>
                        <a:pt x="25" y="72"/>
                      </a:lnTo>
                      <a:lnTo>
                        <a:pt x="0" y="8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5" name="Freeform 84"/>
                <p:cNvSpPr>
                  <a:spLocks/>
                </p:cNvSpPr>
                <p:nvPr/>
              </p:nvSpPr>
              <p:spPr bwMode="auto">
                <a:xfrm>
                  <a:off x="2872577" y="3141651"/>
                  <a:ext cx="171451" cy="203200"/>
                </a:xfrm>
                <a:custGeom>
                  <a:avLst/>
                  <a:gdLst>
                    <a:gd name="T0" fmla="*/ 0 w 109"/>
                    <a:gd name="T1" fmla="*/ 65 h 143"/>
                    <a:gd name="T2" fmla="*/ 37 w 109"/>
                    <a:gd name="T3" fmla="*/ 5 h 143"/>
                    <a:gd name="T4" fmla="*/ 52 w 109"/>
                    <a:gd name="T5" fmla="*/ 0 h 143"/>
                    <a:gd name="T6" fmla="*/ 34 w 109"/>
                    <a:gd name="T7" fmla="*/ 32 h 143"/>
                    <a:gd name="T8" fmla="*/ 46 w 109"/>
                    <a:gd name="T9" fmla="*/ 26 h 143"/>
                    <a:gd name="T10" fmla="*/ 55 w 109"/>
                    <a:gd name="T11" fmla="*/ 39 h 143"/>
                    <a:gd name="T12" fmla="*/ 78 w 109"/>
                    <a:gd name="T13" fmla="*/ 39 h 143"/>
                    <a:gd name="T14" fmla="*/ 72 w 109"/>
                    <a:gd name="T15" fmla="*/ 52 h 143"/>
                    <a:gd name="T16" fmla="*/ 85 w 109"/>
                    <a:gd name="T17" fmla="*/ 52 h 143"/>
                    <a:gd name="T18" fmla="*/ 76 w 109"/>
                    <a:gd name="T19" fmla="*/ 63 h 143"/>
                    <a:gd name="T20" fmla="*/ 88 w 109"/>
                    <a:gd name="T21" fmla="*/ 56 h 143"/>
                    <a:gd name="T22" fmla="*/ 91 w 109"/>
                    <a:gd name="T23" fmla="*/ 69 h 143"/>
                    <a:gd name="T24" fmla="*/ 78 w 109"/>
                    <a:gd name="T25" fmla="*/ 82 h 143"/>
                    <a:gd name="T26" fmla="*/ 78 w 109"/>
                    <a:gd name="T27" fmla="*/ 72 h 143"/>
                    <a:gd name="T28" fmla="*/ 72 w 109"/>
                    <a:gd name="T29" fmla="*/ 77 h 143"/>
                    <a:gd name="T30" fmla="*/ 72 w 109"/>
                    <a:gd name="T31" fmla="*/ 62 h 143"/>
                    <a:gd name="T32" fmla="*/ 50 w 109"/>
                    <a:gd name="T33" fmla="*/ 77 h 143"/>
                    <a:gd name="T34" fmla="*/ 62 w 109"/>
                    <a:gd name="T35" fmla="*/ 68 h 143"/>
                    <a:gd name="T36" fmla="*/ 44 w 109"/>
                    <a:gd name="T37" fmla="*/ 69 h 143"/>
                    <a:gd name="T38" fmla="*/ 50 w 109"/>
                    <a:gd name="T39" fmla="*/ 63 h 143"/>
                    <a:gd name="T40" fmla="*/ 0 w 109"/>
                    <a:gd name="T41" fmla="*/ 65 h 14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09"/>
                    <a:gd name="T64" fmla="*/ 0 h 143"/>
                    <a:gd name="T65" fmla="*/ 109 w 109"/>
                    <a:gd name="T66" fmla="*/ 143 h 143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09" h="143">
                      <a:moveTo>
                        <a:pt x="0" y="111"/>
                      </a:moveTo>
                      <a:lnTo>
                        <a:pt x="44" y="8"/>
                      </a:lnTo>
                      <a:lnTo>
                        <a:pt x="62" y="0"/>
                      </a:lnTo>
                      <a:lnTo>
                        <a:pt x="40" y="55"/>
                      </a:lnTo>
                      <a:lnTo>
                        <a:pt x="54" y="44"/>
                      </a:lnTo>
                      <a:lnTo>
                        <a:pt x="65" y="67"/>
                      </a:lnTo>
                      <a:lnTo>
                        <a:pt x="93" y="67"/>
                      </a:lnTo>
                      <a:lnTo>
                        <a:pt x="86" y="89"/>
                      </a:lnTo>
                      <a:lnTo>
                        <a:pt x="101" y="89"/>
                      </a:lnTo>
                      <a:lnTo>
                        <a:pt x="91" y="109"/>
                      </a:lnTo>
                      <a:lnTo>
                        <a:pt x="105" y="97"/>
                      </a:lnTo>
                      <a:lnTo>
                        <a:pt x="108" y="119"/>
                      </a:lnTo>
                      <a:lnTo>
                        <a:pt x="93" y="142"/>
                      </a:lnTo>
                      <a:lnTo>
                        <a:pt x="93" y="125"/>
                      </a:lnTo>
                      <a:lnTo>
                        <a:pt x="86" y="133"/>
                      </a:lnTo>
                      <a:lnTo>
                        <a:pt x="86" y="106"/>
                      </a:lnTo>
                      <a:lnTo>
                        <a:pt x="60" y="133"/>
                      </a:lnTo>
                      <a:lnTo>
                        <a:pt x="74" y="117"/>
                      </a:lnTo>
                      <a:lnTo>
                        <a:pt x="52" y="119"/>
                      </a:lnTo>
                      <a:lnTo>
                        <a:pt x="59" y="107"/>
                      </a:lnTo>
                      <a:lnTo>
                        <a:pt x="0" y="1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6" name="Freeform 85"/>
                <p:cNvSpPr>
                  <a:spLocks/>
                </p:cNvSpPr>
                <p:nvPr/>
              </p:nvSpPr>
              <p:spPr bwMode="auto">
                <a:xfrm>
                  <a:off x="6338094" y="4586274"/>
                  <a:ext cx="47625" cy="115888"/>
                </a:xfrm>
                <a:custGeom>
                  <a:avLst/>
                  <a:gdLst>
                    <a:gd name="T0" fmla="*/ 0 w 30"/>
                    <a:gd name="T1" fmla="*/ 0 h 82"/>
                    <a:gd name="T2" fmla="*/ 5 w 30"/>
                    <a:gd name="T3" fmla="*/ 48 h 82"/>
                    <a:gd name="T4" fmla="*/ 23 w 30"/>
                    <a:gd name="T5" fmla="*/ 39 h 82"/>
                    <a:gd name="T6" fmla="*/ 14 w 30"/>
                    <a:gd name="T7" fmla="*/ 12 h 82"/>
                    <a:gd name="T8" fmla="*/ 0 w 30"/>
                    <a:gd name="T9" fmla="*/ 0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82"/>
                    <a:gd name="T17" fmla="*/ 30 w 30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82">
                      <a:moveTo>
                        <a:pt x="0" y="0"/>
                      </a:moveTo>
                      <a:lnTo>
                        <a:pt x="5" y="81"/>
                      </a:lnTo>
                      <a:lnTo>
                        <a:pt x="29" y="66"/>
                      </a:lnTo>
                      <a:lnTo>
                        <a:pt x="17" y="1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7" name="Freeform 86"/>
                <p:cNvSpPr>
                  <a:spLocks/>
                </p:cNvSpPr>
                <p:nvPr/>
              </p:nvSpPr>
              <p:spPr bwMode="auto">
                <a:xfrm>
                  <a:off x="2470940" y="5429240"/>
                  <a:ext cx="204787" cy="1233487"/>
                </a:xfrm>
                <a:custGeom>
                  <a:avLst/>
                  <a:gdLst>
                    <a:gd name="T0" fmla="*/ 0 w 120"/>
                    <a:gd name="T1" fmla="*/ 528 h 664"/>
                    <a:gd name="T2" fmla="*/ 9 w 120"/>
                    <a:gd name="T3" fmla="*/ 510 h 664"/>
                    <a:gd name="T4" fmla="*/ 25 w 120"/>
                    <a:gd name="T5" fmla="*/ 523 h 664"/>
                    <a:gd name="T6" fmla="*/ 40 w 120"/>
                    <a:gd name="T7" fmla="*/ 489 h 664"/>
                    <a:gd name="T8" fmla="*/ 35 w 120"/>
                    <a:gd name="T9" fmla="*/ 475 h 664"/>
                    <a:gd name="T10" fmla="*/ 47 w 120"/>
                    <a:gd name="T11" fmla="*/ 427 h 664"/>
                    <a:gd name="T12" fmla="*/ 25 w 120"/>
                    <a:gd name="T13" fmla="*/ 424 h 664"/>
                    <a:gd name="T14" fmla="*/ 29 w 120"/>
                    <a:gd name="T15" fmla="*/ 346 h 664"/>
                    <a:gd name="T16" fmla="*/ 58 w 120"/>
                    <a:gd name="T17" fmla="*/ 266 h 664"/>
                    <a:gd name="T18" fmla="*/ 58 w 120"/>
                    <a:gd name="T19" fmla="*/ 198 h 664"/>
                    <a:gd name="T20" fmla="*/ 78 w 120"/>
                    <a:gd name="T21" fmla="*/ 69 h 664"/>
                    <a:gd name="T22" fmla="*/ 72 w 120"/>
                    <a:gd name="T23" fmla="*/ 11 h 664"/>
                    <a:gd name="T24" fmla="*/ 86 w 120"/>
                    <a:gd name="T25" fmla="*/ 0 h 664"/>
                    <a:gd name="T26" fmla="*/ 102 w 120"/>
                    <a:gd name="T27" fmla="*/ 30 h 664"/>
                    <a:gd name="T28" fmla="*/ 110 w 120"/>
                    <a:gd name="T29" fmla="*/ 89 h 664"/>
                    <a:gd name="T30" fmla="*/ 120 w 120"/>
                    <a:gd name="T31" fmla="*/ 92 h 664"/>
                    <a:gd name="T32" fmla="*/ 119 w 120"/>
                    <a:gd name="T33" fmla="*/ 111 h 664"/>
                    <a:gd name="T34" fmla="*/ 104 w 120"/>
                    <a:gd name="T35" fmla="*/ 120 h 664"/>
                    <a:gd name="T36" fmla="*/ 104 w 120"/>
                    <a:gd name="T37" fmla="*/ 159 h 664"/>
                    <a:gd name="T38" fmla="*/ 86 w 120"/>
                    <a:gd name="T39" fmla="*/ 181 h 664"/>
                    <a:gd name="T40" fmla="*/ 73 w 120"/>
                    <a:gd name="T41" fmla="*/ 236 h 664"/>
                    <a:gd name="T42" fmla="*/ 83 w 120"/>
                    <a:gd name="T43" fmla="*/ 289 h 664"/>
                    <a:gd name="T44" fmla="*/ 65 w 120"/>
                    <a:gd name="T45" fmla="*/ 334 h 664"/>
                    <a:gd name="T46" fmla="*/ 51 w 120"/>
                    <a:gd name="T47" fmla="*/ 445 h 664"/>
                    <a:gd name="T48" fmla="*/ 62 w 120"/>
                    <a:gd name="T49" fmla="*/ 486 h 664"/>
                    <a:gd name="T50" fmla="*/ 52 w 120"/>
                    <a:gd name="T51" fmla="*/ 489 h 664"/>
                    <a:gd name="T52" fmla="*/ 56 w 120"/>
                    <a:gd name="T53" fmla="*/ 525 h 664"/>
                    <a:gd name="T54" fmla="*/ 32 w 120"/>
                    <a:gd name="T55" fmla="*/ 600 h 664"/>
                    <a:gd name="T56" fmla="*/ 35 w 120"/>
                    <a:gd name="T57" fmla="*/ 611 h 664"/>
                    <a:gd name="T58" fmla="*/ 46 w 120"/>
                    <a:gd name="T59" fmla="*/ 607 h 664"/>
                    <a:gd name="T60" fmla="*/ 51 w 120"/>
                    <a:gd name="T61" fmla="*/ 636 h 664"/>
                    <a:gd name="T62" fmla="*/ 104 w 120"/>
                    <a:gd name="T63" fmla="*/ 644 h 664"/>
                    <a:gd name="T64" fmla="*/ 68 w 120"/>
                    <a:gd name="T65" fmla="*/ 654 h 664"/>
                    <a:gd name="T66" fmla="*/ 95 w 120"/>
                    <a:gd name="T67" fmla="*/ 664 h 664"/>
                    <a:gd name="T68" fmla="*/ 48 w 120"/>
                    <a:gd name="T69" fmla="*/ 664 h 664"/>
                    <a:gd name="T70" fmla="*/ 66 w 120"/>
                    <a:gd name="T71" fmla="*/ 655 h 664"/>
                    <a:gd name="T72" fmla="*/ 40 w 120"/>
                    <a:gd name="T73" fmla="*/ 650 h 664"/>
                    <a:gd name="T74" fmla="*/ 37 w 120"/>
                    <a:gd name="T75" fmla="*/ 627 h 664"/>
                    <a:gd name="T76" fmla="*/ 30 w 120"/>
                    <a:gd name="T77" fmla="*/ 638 h 664"/>
                    <a:gd name="T78" fmla="*/ 22 w 120"/>
                    <a:gd name="T79" fmla="*/ 615 h 664"/>
                    <a:gd name="T80" fmla="*/ 26 w 120"/>
                    <a:gd name="T81" fmla="*/ 609 h 664"/>
                    <a:gd name="T82" fmla="*/ 15 w 120"/>
                    <a:gd name="T83" fmla="*/ 599 h 664"/>
                    <a:gd name="T84" fmla="*/ 25 w 120"/>
                    <a:gd name="T85" fmla="*/ 586 h 664"/>
                    <a:gd name="T86" fmla="*/ 15 w 120"/>
                    <a:gd name="T87" fmla="*/ 553 h 664"/>
                    <a:gd name="T88" fmla="*/ 34 w 120"/>
                    <a:gd name="T89" fmla="*/ 557 h 664"/>
                    <a:gd name="T90" fmla="*/ 15 w 120"/>
                    <a:gd name="T91" fmla="*/ 539 h 664"/>
                    <a:gd name="T92" fmla="*/ 19 w 120"/>
                    <a:gd name="T93" fmla="*/ 528 h 664"/>
                    <a:gd name="T94" fmla="*/ 0 w 120"/>
                    <a:gd name="T95" fmla="*/ 528 h 66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20"/>
                    <a:gd name="T145" fmla="*/ 0 h 664"/>
                    <a:gd name="T146" fmla="*/ 120 w 120"/>
                    <a:gd name="T147" fmla="*/ 664 h 66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20" h="664">
                      <a:moveTo>
                        <a:pt x="0" y="528"/>
                      </a:moveTo>
                      <a:lnTo>
                        <a:pt x="9" y="510"/>
                      </a:lnTo>
                      <a:lnTo>
                        <a:pt x="25" y="523"/>
                      </a:lnTo>
                      <a:lnTo>
                        <a:pt x="40" y="489"/>
                      </a:lnTo>
                      <a:lnTo>
                        <a:pt x="35" y="475"/>
                      </a:lnTo>
                      <a:lnTo>
                        <a:pt x="47" y="427"/>
                      </a:lnTo>
                      <a:lnTo>
                        <a:pt x="25" y="424"/>
                      </a:lnTo>
                      <a:lnTo>
                        <a:pt x="29" y="346"/>
                      </a:lnTo>
                      <a:lnTo>
                        <a:pt x="58" y="266"/>
                      </a:lnTo>
                      <a:lnTo>
                        <a:pt x="58" y="198"/>
                      </a:lnTo>
                      <a:lnTo>
                        <a:pt x="78" y="69"/>
                      </a:lnTo>
                      <a:lnTo>
                        <a:pt x="72" y="11"/>
                      </a:lnTo>
                      <a:lnTo>
                        <a:pt x="86" y="0"/>
                      </a:lnTo>
                      <a:lnTo>
                        <a:pt x="102" y="30"/>
                      </a:lnTo>
                      <a:lnTo>
                        <a:pt x="110" y="89"/>
                      </a:lnTo>
                      <a:lnTo>
                        <a:pt x="120" y="92"/>
                      </a:lnTo>
                      <a:lnTo>
                        <a:pt x="119" y="111"/>
                      </a:lnTo>
                      <a:lnTo>
                        <a:pt x="104" y="120"/>
                      </a:lnTo>
                      <a:lnTo>
                        <a:pt x="104" y="159"/>
                      </a:lnTo>
                      <a:lnTo>
                        <a:pt x="86" y="181"/>
                      </a:lnTo>
                      <a:lnTo>
                        <a:pt x="73" y="236"/>
                      </a:lnTo>
                      <a:lnTo>
                        <a:pt x="83" y="289"/>
                      </a:lnTo>
                      <a:lnTo>
                        <a:pt x="65" y="334"/>
                      </a:lnTo>
                      <a:lnTo>
                        <a:pt x="51" y="445"/>
                      </a:lnTo>
                      <a:lnTo>
                        <a:pt x="62" y="486"/>
                      </a:lnTo>
                      <a:lnTo>
                        <a:pt x="52" y="489"/>
                      </a:lnTo>
                      <a:lnTo>
                        <a:pt x="56" y="525"/>
                      </a:lnTo>
                      <a:lnTo>
                        <a:pt x="32" y="600"/>
                      </a:lnTo>
                      <a:lnTo>
                        <a:pt x="35" y="611"/>
                      </a:lnTo>
                      <a:lnTo>
                        <a:pt x="46" y="607"/>
                      </a:lnTo>
                      <a:lnTo>
                        <a:pt x="51" y="636"/>
                      </a:lnTo>
                      <a:lnTo>
                        <a:pt x="104" y="644"/>
                      </a:lnTo>
                      <a:lnTo>
                        <a:pt x="68" y="654"/>
                      </a:lnTo>
                      <a:lnTo>
                        <a:pt x="95" y="664"/>
                      </a:lnTo>
                      <a:lnTo>
                        <a:pt x="48" y="664"/>
                      </a:lnTo>
                      <a:lnTo>
                        <a:pt x="66" y="655"/>
                      </a:lnTo>
                      <a:lnTo>
                        <a:pt x="40" y="650"/>
                      </a:lnTo>
                      <a:lnTo>
                        <a:pt x="37" y="627"/>
                      </a:lnTo>
                      <a:lnTo>
                        <a:pt x="30" y="638"/>
                      </a:lnTo>
                      <a:lnTo>
                        <a:pt x="22" y="615"/>
                      </a:lnTo>
                      <a:lnTo>
                        <a:pt x="26" y="609"/>
                      </a:lnTo>
                      <a:lnTo>
                        <a:pt x="15" y="599"/>
                      </a:lnTo>
                      <a:lnTo>
                        <a:pt x="25" y="586"/>
                      </a:lnTo>
                      <a:lnTo>
                        <a:pt x="15" y="553"/>
                      </a:lnTo>
                      <a:lnTo>
                        <a:pt x="34" y="557"/>
                      </a:lnTo>
                      <a:lnTo>
                        <a:pt x="15" y="539"/>
                      </a:lnTo>
                      <a:lnTo>
                        <a:pt x="19" y="528"/>
                      </a:lnTo>
                      <a:lnTo>
                        <a:pt x="0" y="52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8" name="Freeform 87"/>
                <p:cNvSpPr>
                  <a:spLocks/>
                </p:cNvSpPr>
                <p:nvPr/>
              </p:nvSpPr>
              <p:spPr bwMode="auto">
                <a:xfrm>
                  <a:off x="2501104" y="6251564"/>
                  <a:ext cx="23813" cy="66675"/>
                </a:xfrm>
                <a:custGeom>
                  <a:avLst/>
                  <a:gdLst>
                    <a:gd name="T0" fmla="*/ 0 w 17"/>
                    <a:gd name="T1" fmla="*/ 22 h 46"/>
                    <a:gd name="T2" fmla="*/ 12 w 17"/>
                    <a:gd name="T3" fmla="*/ 0 h 46"/>
                    <a:gd name="T4" fmla="*/ 12 w 17"/>
                    <a:gd name="T5" fmla="*/ 27 h 46"/>
                    <a:gd name="T6" fmla="*/ 0 w 17"/>
                    <a:gd name="T7" fmla="*/ 22 h 4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46"/>
                    <a:gd name="T14" fmla="*/ 17 w 17"/>
                    <a:gd name="T15" fmla="*/ 46 h 4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46">
                      <a:moveTo>
                        <a:pt x="0" y="36"/>
                      </a:moveTo>
                      <a:lnTo>
                        <a:pt x="16" y="0"/>
                      </a:lnTo>
                      <a:lnTo>
                        <a:pt x="16" y="45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9" name="Freeform 88"/>
                <p:cNvSpPr>
                  <a:spLocks/>
                </p:cNvSpPr>
                <p:nvPr/>
              </p:nvSpPr>
              <p:spPr bwMode="auto">
                <a:xfrm>
                  <a:off x="6184104" y="3063865"/>
                  <a:ext cx="1522413" cy="1195387"/>
                </a:xfrm>
                <a:custGeom>
                  <a:avLst/>
                  <a:gdLst>
                    <a:gd name="T0" fmla="*/ 5 w 980"/>
                    <a:gd name="T1" fmla="*/ 214 h 845"/>
                    <a:gd name="T2" fmla="*/ 84 w 980"/>
                    <a:gd name="T3" fmla="*/ 184 h 845"/>
                    <a:gd name="T4" fmla="*/ 83 w 980"/>
                    <a:gd name="T5" fmla="*/ 142 h 845"/>
                    <a:gd name="T6" fmla="*/ 122 w 980"/>
                    <a:gd name="T7" fmla="*/ 104 h 845"/>
                    <a:gd name="T8" fmla="*/ 160 w 980"/>
                    <a:gd name="T9" fmla="*/ 86 h 845"/>
                    <a:gd name="T10" fmla="*/ 199 w 980"/>
                    <a:gd name="T11" fmla="*/ 93 h 845"/>
                    <a:gd name="T12" fmla="*/ 225 w 980"/>
                    <a:gd name="T13" fmla="*/ 135 h 845"/>
                    <a:gd name="T14" fmla="*/ 308 w 980"/>
                    <a:gd name="T15" fmla="*/ 173 h 845"/>
                    <a:gd name="T16" fmla="*/ 410 w 980"/>
                    <a:gd name="T17" fmla="*/ 192 h 845"/>
                    <a:gd name="T18" fmla="*/ 503 w 980"/>
                    <a:gd name="T19" fmla="*/ 160 h 845"/>
                    <a:gd name="T20" fmla="*/ 523 w 980"/>
                    <a:gd name="T21" fmla="*/ 142 h 845"/>
                    <a:gd name="T22" fmla="*/ 602 w 980"/>
                    <a:gd name="T23" fmla="*/ 113 h 845"/>
                    <a:gd name="T24" fmla="*/ 553 w 980"/>
                    <a:gd name="T25" fmla="*/ 97 h 845"/>
                    <a:gd name="T26" fmla="*/ 561 w 980"/>
                    <a:gd name="T27" fmla="*/ 59 h 845"/>
                    <a:gd name="T28" fmla="*/ 599 w 980"/>
                    <a:gd name="T29" fmla="*/ 59 h 845"/>
                    <a:gd name="T30" fmla="*/ 610 w 980"/>
                    <a:gd name="T31" fmla="*/ 15 h 845"/>
                    <a:gd name="T32" fmla="*/ 684 w 980"/>
                    <a:gd name="T33" fmla="*/ 9 h 845"/>
                    <a:gd name="T34" fmla="*/ 749 w 980"/>
                    <a:gd name="T35" fmla="*/ 76 h 845"/>
                    <a:gd name="T36" fmla="*/ 806 w 980"/>
                    <a:gd name="T37" fmla="*/ 84 h 845"/>
                    <a:gd name="T38" fmla="*/ 754 w 980"/>
                    <a:gd name="T39" fmla="*/ 144 h 845"/>
                    <a:gd name="T40" fmla="*/ 749 w 980"/>
                    <a:gd name="T41" fmla="*/ 177 h 845"/>
                    <a:gd name="T42" fmla="*/ 718 w 980"/>
                    <a:gd name="T43" fmla="*/ 187 h 845"/>
                    <a:gd name="T44" fmla="*/ 700 w 980"/>
                    <a:gd name="T45" fmla="*/ 193 h 845"/>
                    <a:gd name="T46" fmla="*/ 628 w 980"/>
                    <a:gd name="T47" fmla="*/ 234 h 845"/>
                    <a:gd name="T48" fmla="*/ 634 w 980"/>
                    <a:gd name="T49" fmla="*/ 201 h 845"/>
                    <a:gd name="T50" fmla="*/ 579 w 980"/>
                    <a:gd name="T51" fmla="*/ 237 h 845"/>
                    <a:gd name="T52" fmla="*/ 620 w 980"/>
                    <a:gd name="T53" fmla="*/ 248 h 845"/>
                    <a:gd name="T54" fmla="*/ 612 w 980"/>
                    <a:gd name="T55" fmla="*/ 270 h 845"/>
                    <a:gd name="T56" fmla="*/ 634 w 980"/>
                    <a:gd name="T57" fmla="*/ 335 h 845"/>
                    <a:gd name="T58" fmla="*/ 634 w 980"/>
                    <a:gd name="T59" fmla="*/ 345 h 845"/>
                    <a:gd name="T60" fmla="*/ 636 w 980"/>
                    <a:gd name="T61" fmla="*/ 360 h 845"/>
                    <a:gd name="T62" fmla="*/ 562 w 980"/>
                    <a:gd name="T63" fmla="*/ 452 h 845"/>
                    <a:gd name="T64" fmla="*/ 531 w 980"/>
                    <a:gd name="T65" fmla="*/ 459 h 845"/>
                    <a:gd name="T66" fmla="*/ 516 w 980"/>
                    <a:gd name="T67" fmla="*/ 467 h 845"/>
                    <a:gd name="T68" fmla="*/ 480 w 980"/>
                    <a:gd name="T69" fmla="*/ 489 h 845"/>
                    <a:gd name="T70" fmla="*/ 450 w 980"/>
                    <a:gd name="T71" fmla="*/ 473 h 845"/>
                    <a:gd name="T72" fmla="*/ 376 w 980"/>
                    <a:gd name="T73" fmla="*/ 459 h 845"/>
                    <a:gd name="T74" fmla="*/ 368 w 980"/>
                    <a:gd name="T75" fmla="*/ 474 h 845"/>
                    <a:gd name="T76" fmla="*/ 337 w 980"/>
                    <a:gd name="T77" fmla="*/ 464 h 845"/>
                    <a:gd name="T78" fmla="*/ 315 w 980"/>
                    <a:gd name="T79" fmla="*/ 441 h 845"/>
                    <a:gd name="T80" fmla="*/ 327 w 980"/>
                    <a:gd name="T81" fmla="*/ 391 h 845"/>
                    <a:gd name="T82" fmla="*/ 298 w 980"/>
                    <a:gd name="T83" fmla="*/ 379 h 845"/>
                    <a:gd name="T84" fmla="*/ 237 w 980"/>
                    <a:gd name="T85" fmla="*/ 387 h 845"/>
                    <a:gd name="T86" fmla="*/ 200 w 980"/>
                    <a:gd name="T87" fmla="*/ 395 h 845"/>
                    <a:gd name="T88" fmla="*/ 189 w 980"/>
                    <a:gd name="T89" fmla="*/ 387 h 845"/>
                    <a:gd name="T90" fmla="*/ 137 w 980"/>
                    <a:gd name="T91" fmla="*/ 368 h 845"/>
                    <a:gd name="T92" fmla="*/ 69 w 980"/>
                    <a:gd name="T93" fmla="*/ 345 h 845"/>
                    <a:gd name="T94" fmla="*/ 77 w 980"/>
                    <a:gd name="T95" fmla="*/ 320 h 845"/>
                    <a:gd name="T96" fmla="*/ 86 w 980"/>
                    <a:gd name="T97" fmla="*/ 282 h 845"/>
                    <a:gd name="T98" fmla="*/ 52 w 980"/>
                    <a:gd name="T99" fmla="*/ 282 h 845"/>
                    <a:gd name="T100" fmla="*/ 14 w 980"/>
                    <a:gd name="T101" fmla="*/ 254 h 845"/>
                    <a:gd name="T102" fmla="*/ 0 w 980"/>
                    <a:gd name="T103" fmla="*/ 232 h 845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980"/>
                    <a:gd name="T157" fmla="*/ 0 h 845"/>
                    <a:gd name="T158" fmla="*/ 980 w 980"/>
                    <a:gd name="T159" fmla="*/ 845 h 845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980" h="845">
                      <a:moveTo>
                        <a:pt x="0" y="401"/>
                      </a:moveTo>
                      <a:lnTo>
                        <a:pt x="5" y="369"/>
                      </a:lnTo>
                      <a:lnTo>
                        <a:pt x="41" y="362"/>
                      </a:lnTo>
                      <a:lnTo>
                        <a:pt x="102" y="318"/>
                      </a:lnTo>
                      <a:lnTo>
                        <a:pt x="112" y="284"/>
                      </a:lnTo>
                      <a:lnTo>
                        <a:pt x="100" y="244"/>
                      </a:lnTo>
                      <a:lnTo>
                        <a:pt x="139" y="233"/>
                      </a:lnTo>
                      <a:lnTo>
                        <a:pt x="149" y="180"/>
                      </a:lnTo>
                      <a:lnTo>
                        <a:pt x="190" y="183"/>
                      </a:lnTo>
                      <a:lnTo>
                        <a:pt x="194" y="149"/>
                      </a:lnTo>
                      <a:lnTo>
                        <a:pt x="225" y="130"/>
                      </a:lnTo>
                      <a:lnTo>
                        <a:pt x="241" y="160"/>
                      </a:lnTo>
                      <a:lnTo>
                        <a:pt x="264" y="172"/>
                      </a:lnTo>
                      <a:lnTo>
                        <a:pt x="273" y="233"/>
                      </a:lnTo>
                      <a:lnTo>
                        <a:pt x="344" y="257"/>
                      </a:lnTo>
                      <a:lnTo>
                        <a:pt x="374" y="300"/>
                      </a:lnTo>
                      <a:lnTo>
                        <a:pt x="431" y="297"/>
                      </a:lnTo>
                      <a:lnTo>
                        <a:pt x="498" y="331"/>
                      </a:lnTo>
                      <a:lnTo>
                        <a:pt x="585" y="300"/>
                      </a:lnTo>
                      <a:lnTo>
                        <a:pt x="612" y="276"/>
                      </a:lnTo>
                      <a:lnTo>
                        <a:pt x="612" y="242"/>
                      </a:lnTo>
                      <a:lnTo>
                        <a:pt x="636" y="245"/>
                      </a:lnTo>
                      <a:lnTo>
                        <a:pt x="690" y="197"/>
                      </a:lnTo>
                      <a:lnTo>
                        <a:pt x="732" y="194"/>
                      </a:lnTo>
                      <a:lnTo>
                        <a:pt x="712" y="157"/>
                      </a:lnTo>
                      <a:lnTo>
                        <a:pt x="672" y="167"/>
                      </a:lnTo>
                      <a:lnTo>
                        <a:pt x="671" y="126"/>
                      </a:lnTo>
                      <a:lnTo>
                        <a:pt x="681" y="103"/>
                      </a:lnTo>
                      <a:lnTo>
                        <a:pt x="706" y="116"/>
                      </a:lnTo>
                      <a:lnTo>
                        <a:pt x="728" y="101"/>
                      </a:lnTo>
                      <a:lnTo>
                        <a:pt x="752" y="45"/>
                      </a:lnTo>
                      <a:lnTo>
                        <a:pt x="741" y="26"/>
                      </a:lnTo>
                      <a:lnTo>
                        <a:pt x="799" y="0"/>
                      </a:lnTo>
                      <a:lnTo>
                        <a:pt x="831" y="16"/>
                      </a:lnTo>
                      <a:lnTo>
                        <a:pt x="861" y="110"/>
                      </a:lnTo>
                      <a:lnTo>
                        <a:pt x="910" y="132"/>
                      </a:lnTo>
                      <a:lnTo>
                        <a:pt x="919" y="166"/>
                      </a:lnTo>
                      <a:lnTo>
                        <a:pt x="979" y="146"/>
                      </a:lnTo>
                      <a:lnTo>
                        <a:pt x="951" y="235"/>
                      </a:lnTo>
                      <a:lnTo>
                        <a:pt x="916" y="249"/>
                      </a:lnTo>
                      <a:lnTo>
                        <a:pt x="921" y="284"/>
                      </a:lnTo>
                      <a:lnTo>
                        <a:pt x="910" y="305"/>
                      </a:lnTo>
                      <a:lnTo>
                        <a:pt x="903" y="297"/>
                      </a:lnTo>
                      <a:lnTo>
                        <a:pt x="873" y="323"/>
                      </a:lnTo>
                      <a:lnTo>
                        <a:pt x="873" y="337"/>
                      </a:lnTo>
                      <a:lnTo>
                        <a:pt x="851" y="333"/>
                      </a:lnTo>
                      <a:lnTo>
                        <a:pt x="811" y="373"/>
                      </a:lnTo>
                      <a:lnTo>
                        <a:pt x="763" y="405"/>
                      </a:lnTo>
                      <a:lnTo>
                        <a:pt x="777" y="362"/>
                      </a:lnTo>
                      <a:lnTo>
                        <a:pt x="770" y="347"/>
                      </a:lnTo>
                      <a:lnTo>
                        <a:pt x="706" y="396"/>
                      </a:lnTo>
                      <a:lnTo>
                        <a:pt x="703" y="409"/>
                      </a:lnTo>
                      <a:lnTo>
                        <a:pt x="726" y="442"/>
                      </a:lnTo>
                      <a:lnTo>
                        <a:pt x="753" y="428"/>
                      </a:lnTo>
                      <a:lnTo>
                        <a:pt x="783" y="439"/>
                      </a:lnTo>
                      <a:lnTo>
                        <a:pt x="744" y="466"/>
                      </a:lnTo>
                      <a:lnTo>
                        <a:pt x="729" y="500"/>
                      </a:lnTo>
                      <a:lnTo>
                        <a:pt x="771" y="578"/>
                      </a:lnTo>
                      <a:lnTo>
                        <a:pt x="742" y="571"/>
                      </a:lnTo>
                      <a:lnTo>
                        <a:pt x="771" y="596"/>
                      </a:lnTo>
                      <a:lnTo>
                        <a:pt x="743" y="613"/>
                      </a:lnTo>
                      <a:lnTo>
                        <a:pt x="773" y="622"/>
                      </a:lnTo>
                      <a:lnTo>
                        <a:pt x="719" y="744"/>
                      </a:lnTo>
                      <a:lnTo>
                        <a:pt x="683" y="780"/>
                      </a:lnTo>
                      <a:lnTo>
                        <a:pt x="647" y="791"/>
                      </a:lnTo>
                      <a:lnTo>
                        <a:pt x="645" y="793"/>
                      </a:lnTo>
                      <a:lnTo>
                        <a:pt x="636" y="785"/>
                      </a:lnTo>
                      <a:lnTo>
                        <a:pt x="627" y="807"/>
                      </a:lnTo>
                      <a:lnTo>
                        <a:pt x="586" y="819"/>
                      </a:lnTo>
                      <a:lnTo>
                        <a:pt x="583" y="844"/>
                      </a:lnTo>
                      <a:lnTo>
                        <a:pt x="575" y="814"/>
                      </a:lnTo>
                      <a:lnTo>
                        <a:pt x="547" y="816"/>
                      </a:lnTo>
                      <a:lnTo>
                        <a:pt x="503" y="777"/>
                      </a:lnTo>
                      <a:lnTo>
                        <a:pt x="457" y="793"/>
                      </a:lnTo>
                      <a:lnTo>
                        <a:pt x="446" y="793"/>
                      </a:lnTo>
                      <a:lnTo>
                        <a:pt x="448" y="819"/>
                      </a:lnTo>
                      <a:lnTo>
                        <a:pt x="439" y="812"/>
                      </a:lnTo>
                      <a:lnTo>
                        <a:pt x="410" y="802"/>
                      </a:lnTo>
                      <a:lnTo>
                        <a:pt x="401" y="757"/>
                      </a:lnTo>
                      <a:lnTo>
                        <a:pt x="382" y="762"/>
                      </a:lnTo>
                      <a:lnTo>
                        <a:pt x="399" y="697"/>
                      </a:lnTo>
                      <a:lnTo>
                        <a:pt x="398" y="676"/>
                      </a:lnTo>
                      <a:lnTo>
                        <a:pt x="379" y="663"/>
                      </a:lnTo>
                      <a:lnTo>
                        <a:pt x="363" y="654"/>
                      </a:lnTo>
                      <a:lnTo>
                        <a:pt x="357" y="630"/>
                      </a:lnTo>
                      <a:lnTo>
                        <a:pt x="288" y="669"/>
                      </a:lnTo>
                      <a:lnTo>
                        <a:pt x="258" y="659"/>
                      </a:lnTo>
                      <a:lnTo>
                        <a:pt x="243" y="682"/>
                      </a:lnTo>
                      <a:lnTo>
                        <a:pt x="241" y="665"/>
                      </a:lnTo>
                      <a:lnTo>
                        <a:pt x="229" y="668"/>
                      </a:lnTo>
                      <a:lnTo>
                        <a:pt x="195" y="668"/>
                      </a:lnTo>
                      <a:lnTo>
                        <a:pt x="167" y="635"/>
                      </a:lnTo>
                      <a:lnTo>
                        <a:pt x="117" y="612"/>
                      </a:lnTo>
                      <a:lnTo>
                        <a:pt x="84" y="596"/>
                      </a:lnTo>
                      <a:lnTo>
                        <a:pt x="76" y="557"/>
                      </a:lnTo>
                      <a:lnTo>
                        <a:pt x="94" y="553"/>
                      </a:lnTo>
                      <a:lnTo>
                        <a:pt x="82" y="523"/>
                      </a:lnTo>
                      <a:lnTo>
                        <a:pt x="105" y="486"/>
                      </a:lnTo>
                      <a:lnTo>
                        <a:pt x="88" y="473"/>
                      </a:lnTo>
                      <a:lnTo>
                        <a:pt x="63" y="486"/>
                      </a:lnTo>
                      <a:lnTo>
                        <a:pt x="15" y="445"/>
                      </a:lnTo>
                      <a:lnTo>
                        <a:pt x="16" y="439"/>
                      </a:lnTo>
                      <a:lnTo>
                        <a:pt x="16" y="410"/>
                      </a:lnTo>
                      <a:lnTo>
                        <a:pt x="0" y="40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0" name="Freeform 89"/>
                <p:cNvSpPr>
                  <a:spLocks/>
                </p:cNvSpPr>
                <p:nvPr/>
              </p:nvSpPr>
              <p:spPr bwMode="auto">
                <a:xfrm>
                  <a:off x="7055641" y="4264013"/>
                  <a:ext cx="55563" cy="58737"/>
                </a:xfrm>
                <a:custGeom>
                  <a:avLst/>
                  <a:gdLst>
                    <a:gd name="T0" fmla="*/ 0 w 35"/>
                    <a:gd name="T1" fmla="*/ 18 h 42"/>
                    <a:gd name="T2" fmla="*/ 9 w 35"/>
                    <a:gd name="T3" fmla="*/ 0 h 42"/>
                    <a:gd name="T4" fmla="*/ 28 w 35"/>
                    <a:gd name="T5" fmla="*/ 4 h 42"/>
                    <a:gd name="T6" fmla="*/ 13 w 35"/>
                    <a:gd name="T7" fmla="*/ 22 h 42"/>
                    <a:gd name="T8" fmla="*/ 0 w 35"/>
                    <a:gd name="T9" fmla="*/ 18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"/>
                    <a:gd name="T16" fmla="*/ 0 h 42"/>
                    <a:gd name="T17" fmla="*/ 35 w 35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" h="42">
                      <a:moveTo>
                        <a:pt x="0" y="32"/>
                      </a:moveTo>
                      <a:lnTo>
                        <a:pt x="11" y="0"/>
                      </a:lnTo>
                      <a:lnTo>
                        <a:pt x="34" y="8"/>
                      </a:lnTo>
                      <a:lnTo>
                        <a:pt x="15" y="41"/>
                      </a:lnTo>
                      <a:lnTo>
                        <a:pt x="0" y="3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1" name="Freeform 90"/>
                <p:cNvSpPr>
                  <a:spLocks/>
                </p:cNvSpPr>
                <p:nvPr/>
              </p:nvSpPr>
              <p:spPr bwMode="auto">
                <a:xfrm>
                  <a:off x="7339806" y="4102090"/>
                  <a:ext cx="42863" cy="103187"/>
                </a:xfrm>
                <a:custGeom>
                  <a:avLst/>
                  <a:gdLst>
                    <a:gd name="T0" fmla="*/ 0 w 29"/>
                    <a:gd name="T1" fmla="*/ 17 h 73"/>
                    <a:gd name="T2" fmla="*/ 8 w 29"/>
                    <a:gd name="T3" fmla="*/ 41 h 73"/>
                    <a:gd name="T4" fmla="*/ 22 w 29"/>
                    <a:gd name="T5" fmla="*/ 0 h 73"/>
                    <a:gd name="T6" fmla="*/ 11 w 29"/>
                    <a:gd name="T7" fmla="*/ 0 h 73"/>
                    <a:gd name="T8" fmla="*/ 0 w 29"/>
                    <a:gd name="T9" fmla="*/ 17 h 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73"/>
                    <a:gd name="T17" fmla="*/ 29 w 29"/>
                    <a:gd name="T18" fmla="*/ 73 h 7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73">
                      <a:moveTo>
                        <a:pt x="0" y="29"/>
                      </a:moveTo>
                      <a:lnTo>
                        <a:pt x="10" y="72"/>
                      </a:lnTo>
                      <a:lnTo>
                        <a:pt x="28" y="0"/>
                      </a:lnTo>
                      <a:lnTo>
                        <a:pt x="13" y="0"/>
                      </a:lnTo>
                      <a:lnTo>
                        <a:pt x="0" y="2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2" name="Freeform 91"/>
                <p:cNvSpPr>
                  <a:spLocks/>
                </p:cNvSpPr>
                <p:nvPr/>
              </p:nvSpPr>
              <p:spPr bwMode="auto">
                <a:xfrm>
                  <a:off x="2388394" y="4503724"/>
                  <a:ext cx="301625" cy="514350"/>
                </a:xfrm>
                <a:custGeom>
                  <a:avLst/>
                  <a:gdLst>
                    <a:gd name="T0" fmla="*/ 0 w 193"/>
                    <a:gd name="T1" fmla="*/ 139 h 364"/>
                    <a:gd name="T2" fmla="*/ 20 w 193"/>
                    <a:gd name="T3" fmla="*/ 155 h 364"/>
                    <a:gd name="T4" fmla="*/ 48 w 193"/>
                    <a:gd name="T5" fmla="*/ 159 h 364"/>
                    <a:gd name="T6" fmla="*/ 78 w 193"/>
                    <a:gd name="T7" fmla="*/ 187 h 364"/>
                    <a:gd name="T8" fmla="*/ 115 w 193"/>
                    <a:gd name="T9" fmla="*/ 190 h 364"/>
                    <a:gd name="T10" fmla="*/ 109 w 193"/>
                    <a:gd name="T11" fmla="*/ 205 h 364"/>
                    <a:gd name="T12" fmla="*/ 118 w 193"/>
                    <a:gd name="T13" fmla="*/ 210 h 364"/>
                    <a:gd name="T14" fmla="*/ 125 w 193"/>
                    <a:gd name="T15" fmla="*/ 174 h 364"/>
                    <a:gd name="T16" fmla="*/ 118 w 193"/>
                    <a:gd name="T17" fmla="*/ 151 h 364"/>
                    <a:gd name="T18" fmla="*/ 130 w 193"/>
                    <a:gd name="T19" fmla="*/ 149 h 364"/>
                    <a:gd name="T20" fmla="*/ 120 w 193"/>
                    <a:gd name="T21" fmla="*/ 137 h 364"/>
                    <a:gd name="T22" fmla="*/ 151 w 193"/>
                    <a:gd name="T23" fmla="*/ 132 h 364"/>
                    <a:gd name="T24" fmla="*/ 160 w 193"/>
                    <a:gd name="T25" fmla="*/ 141 h 364"/>
                    <a:gd name="T26" fmla="*/ 148 w 193"/>
                    <a:gd name="T27" fmla="*/ 123 h 364"/>
                    <a:gd name="T28" fmla="*/ 151 w 193"/>
                    <a:gd name="T29" fmla="*/ 78 h 364"/>
                    <a:gd name="T30" fmla="*/ 126 w 193"/>
                    <a:gd name="T31" fmla="*/ 79 h 364"/>
                    <a:gd name="T32" fmla="*/ 118 w 193"/>
                    <a:gd name="T33" fmla="*/ 70 h 364"/>
                    <a:gd name="T34" fmla="*/ 91 w 193"/>
                    <a:gd name="T35" fmla="*/ 67 h 364"/>
                    <a:gd name="T36" fmla="*/ 75 w 193"/>
                    <a:gd name="T37" fmla="*/ 42 h 364"/>
                    <a:gd name="T38" fmla="*/ 100 w 193"/>
                    <a:gd name="T39" fmla="*/ 8 h 364"/>
                    <a:gd name="T40" fmla="*/ 98 w 193"/>
                    <a:gd name="T41" fmla="*/ 0 h 364"/>
                    <a:gd name="T42" fmla="*/ 52 w 193"/>
                    <a:gd name="T43" fmla="*/ 18 h 364"/>
                    <a:gd name="T44" fmla="*/ 27 w 193"/>
                    <a:gd name="T45" fmla="*/ 56 h 364"/>
                    <a:gd name="T46" fmla="*/ 20 w 193"/>
                    <a:gd name="T47" fmla="*/ 47 h 364"/>
                    <a:gd name="T48" fmla="*/ 14 w 193"/>
                    <a:gd name="T49" fmla="*/ 66 h 364"/>
                    <a:gd name="T50" fmla="*/ 20 w 193"/>
                    <a:gd name="T51" fmla="*/ 107 h 364"/>
                    <a:gd name="T52" fmla="*/ 25 w 193"/>
                    <a:gd name="T53" fmla="*/ 107 h 364"/>
                    <a:gd name="T54" fmla="*/ 0 w 193"/>
                    <a:gd name="T55" fmla="*/ 139 h 364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93"/>
                    <a:gd name="T85" fmla="*/ 0 h 364"/>
                    <a:gd name="T86" fmla="*/ 193 w 193"/>
                    <a:gd name="T87" fmla="*/ 364 h 364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93" h="364">
                      <a:moveTo>
                        <a:pt x="0" y="241"/>
                      </a:moveTo>
                      <a:lnTo>
                        <a:pt x="24" y="268"/>
                      </a:lnTo>
                      <a:lnTo>
                        <a:pt x="58" y="274"/>
                      </a:lnTo>
                      <a:lnTo>
                        <a:pt x="93" y="323"/>
                      </a:lnTo>
                      <a:lnTo>
                        <a:pt x="138" y="328"/>
                      </a:lnTo>
                      <a:lnTo>
                        <a:pt x="132" y="353"/>
                      </a:lnTo>
                      <a:lnTo>
                        <a:pt x="142" y="363"/>
                      </a:lnTo>
                      <a:lnTo>
                        <a:pt x="150" y="299"/>
                      </a:lnTo>
                      <a:lnTo>
                        <a:pt x="141" y="260"/>
                      </a:lnTo>
                      <a:lnTo>
                        <a:pt x="157" y="258"/>
                      </a:lnTo>
                      <a:lnTo>
                        <a:pt x="145" y="236"/>
                      </a:lnTo>
                      <a:lnTo>
                        <a:pt x="182" y="228"/>
                      </a:lnTo>
                      <a:lnTo>
                        <a:pt x="192" y="243"/>
                      </a:lnTo>
                      <a:lnTo>
                        <a:pt x="178" y="212"/>
                      </a:lnTo>
                      <a:lnTo>
                        <a:pt x="182" y="135"/>
                      </a:lnTo>
                      <a:lnTo>
                        <a:pt x="151" y="137"/>
                      </a:lnTo>
                      <a:lnTo>
                        <a:pt x="141" y="121"/>
                      </a:lnTo>
                      <a:lnTo>
                        <a:pt x="110" y="116"/>
                      </a:lnTo>
                      <a:lnTo>
                        <a:pt x="90" y="72"/>
                      </a:lnTo>
                      <a:lnTo>
                        <a:pt x="121" y="14"/>
                      </a:lnTo>
                      <a:lnTo>
                        <a:pt x="117" y="0"/>
                      </a:lnTo>
                      <a:lnTo>
                        <a:pt x="63" y="31"/>
                      </a:lnTo>
                      <a:lnTo>
                        <a:pt x="33" y="96"/>
                      </a:lnTo>
                      <a:lnTo>
                        <a:pt x="24" y="82"/>
                      </a:lnTo>
                      <a:lnTo>
                        <a:pt x="16" y="114"/>
                      </a:lnTo>
                      <a:lnTo>
                        <a:pt x="24" y="185"/>
                      </a:lnTo>
                      <a:lnTo>
                        <a:pt x="30" y="185"/>
                      </a:lnTo>
                      <a:lnTo>
                        <a:pt x="0" y="24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3" name="Freeform 92"/>
                <p:cNvSpPr>
                  <a:spLocks/>
                </p:cNvSpPr>
                <p:nvPr/>
              </p:nvSpPr>
              <p:spPr bwMode="auto">
                <a:xfrm>
                  <a:off x="2218529" y="4548174"/>
                  <a:ext cx="80963" cy="84138"/>
                </a:xfrm>
                <a:custGeom>
                  <a:avLst/>
                  <a:gdLst>
                    <a:gd name="T0" fmla="*/ 0 w 51"/>
                    <a:gd name="T1" fmla="*/ 0 h 60"/>
                    <a:gd name="T2" fmla="*/ 0 w 51"/>
                    <a:gd name="T3" fmla="*/ 13 h 60"/>
                    <a:gd name="T4" fmla="*/ 9 w 51"/>
                    <a:gd name="T5" fmla="*/ 11 h 60"/>
                    <a:gd name="T6" fmla="*/ 36 w 51"/>
                    <a:gd name="T7" fmla="*/ 33 h 60"/>
                    <a:gd name="T8" fmla="*/ 42 w 51"/>
                    <a:gd name="T9" fmla="*/ 17 h 60"/>
                    <a:gd name="T10" fmla="*/ 28 w 51"/>
                    <a:gd name="T11" fmla="*/ 2 h 60"/>
                    <a:gd name="T12" fmla="*/ 0 w 51"/>
                    <a:gd name="T13" fmla="*/ 0 h 6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1"/>
                    <a:gd name="T22" fmla="*/ 0 h 60"/>
                    <a:gd name="T23" fmla="*/ 51 w 51"/>
                    <a:gd name="T24" fmla="*/ 60 h 6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1" h="60">
                      <a:moveTo>
                        <a:pt x="0" y="0"/>
                      </a:moveTo>
                      <a:lnTo>
                        <a:pt x="0" y="23"/>
                      </a:lnTo>
                      <a:lnTo>
                        <a:pt x="11" y="20"/>
                      </a:lnTo>
                      <a:lnTo>
                        <a:pt x="42" y="59"/>
                      </a:lnTo>
                      <a:lnTo>
                        <a:pt x="50" y="29"/>
                      </a:lnTo>
                      <a:lnTo>
                        <a:pt x="33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4" name="Freeform 93"/>
                <p:cNvSpPr>
                  <a:spLocks/>
                </p:cNvSpPr>
                <p:nvPr/>
              </p:nvSpPr>
              <p:spPr bwMode="auto">
                <a:xfrm>
                  <a:off x="2237577" y="4164002"/>
                  <a:ext cx="268288" cy="106363"/>
                </a:xfrm>
                <a:custGeom>
                  <a:avLst/>
                  <a:gdLst>
                    <a:gd name="T0" fmla="*/ 0 w 173"/>
                    <a:gd name="T1" fmla="*/ 17 h 76"/>
                    <a:gd name="T2" fmla="*/ 20 w 173"/>
                    <a:gd name="T3" fmla="*/ 3 h 76"/>
                    <a:gd name="T4" fmla="*/ 56 w 173"/>
                    <a:gd name="T5" fmla="*/ 0 h 76"/>
                    <a:gd name="T6" fmla="*/ 142 w 173"/>
                    <a:gd name="T7" fmla="*/ 36 h 76"/>
                    <a:gd name="T8" fmla="*/ 96 w 173"/>
                    <a:gd name="T9" fmla="*/ 42 h 76"/>
                    <a:gd name="T10" fmla="*/ 103 w 173"/>
                    <a:gd name="T11" fmla="*/ 34 h 76"/>
                    <a:gd name="T12" fmla="*/ 82 w 173"/>
                    <a:gd name="T13" fmla="*/ 22 h 76"/>
                    <a:gd name="T14" fmla="*/ 39 w 173"/>
                    <a:gd name="T15" fmla="*/ 14 h 76"/>
                    <a:gd name="T16" fmla="*/ 41 w 173"/>
                    <a:gd name="T17" fmla="*/ 7 h 76"/>
                    <a:gd name="T18" fmla="*/ 0 w 173"/>
                    <a:gd name="T19" fmla="*/ 17 h 7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73"/>
                    <a:gd name="T31" fmla="*/ 0 h 76"/>
                    <a:gd name="T32" fmla="*/ 173 w 173"/>
                    <a:gd name="T33" fmla="*/ 76 h 7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73" h="76">
                      <a:moveTo>
                        <a:pt x="0" y="30"/>
                      </a:moveTo>
                      <a:lnTo>
                        <a:pt x="24" y="5"/>
                      </a:lnTo>
                      <a:lnTo>
                        <a:pt x="68" y="0"/>
                      </a:lnTo>
                      <a:lnTo>
                        <a:pt x="172" y="64"/>
                      </a:lnTo>
                      <a:lnTo>
                        <a:pt x="117" y="75"/>
                      </a:lnTo>
                      <a:lnTo>
                        <a:pt x="126" y="60"/>
                      </a:lnTo>
                      <a:lnTo>
                        <a:pt x="99" y="38"/>
                      </a:lnTo>
                      <a:lnTo>
                        <a:pt x="47" y="24"/>
                      </a:lnTo>
                      <a:lnTo>
                        <a:pt x="50" y="12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5" name="Freeform 94"/>
                <p:cNvSpPr>
                  <a:spLocks/>
                </p:cNvSpPr>
                <p:nvPr/>
              </p:nvSpPr>
              <p:spPr bwMode="auto">
                <a:xfrm>
                  <a:off x="4645816" y="3163875"/>
                  <a:ext cx="263525" cy="134938"/>
                </a:xfrm>
                <a:custGeom>
                  <a:avLst/>
                  <a:gdLst>
                    <a:gd name="T0" fmla="*/ 0 w 168"/>
                    <a:gd name="T1" fmla="*/ 14 h 95"/>
                    <a:gd name="T2" fmla="*/ 25 w 168"/>
                    <a:gd name="T3" fmla="*/ 38 h 95"/>
                    <a:gd name="T4" fmla="*/ 64 w 168"/>
                    <a:gd name="T5" fmla="*/ 37 h 95"/>
                    <a:gd name="T6" fmla="*/ 69 w 168"/>
                    <a:gd name="T7" fmla="*/ 49 h 95"/>
                    <a:gd name="T8" fmla="*/ 88 w 168"/>
                    <a:gd name="T9" fmla="*/ 54 h 95"/>
                    <a:gd name="T10" fmla="*/ 118 w 168"/>
                    <a:gd name="T11" fmla="*/ 42 h 95"/>
                    <a:gd name="T12" fmla="*/ 137 w 168"/>
                    <a:gd name="T13" fmla="*/ 45 h 95"/>
                    <a:gd name="T14" fmla="*/ 140 w 168"/>
                    <a:gd name="T15" fmla="*/ 33 h 95"/>
                    <a:gd name="T16" fmla="*/ 106 w 168"/>
                    <a:gd name="T17" fmla="*/ 30 h 95"/>
                    <a:gd name="T18" fmla="*/ 37 w 168"/>
                    <a:gd name="T19" fmla="*/ 5 h 95"/>
                    <a:gd name="T20" fmla="*/ 29 w 168"/>
                    <a:gd name="T21" fmla="*/ 0 h 95"/>
                    <a:gd name="T22" fmla="*/ 0 w 168"/>
                    <a:gd name="T23" fmla="*/ 14 h 9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8"/>
                    <a:gd name="T37" fmla="*/ 0 h 95"/>
                    <a:gd name="T38" fmla="*/ 168 w 168"/>
                    <a:gd name="T39" fmla="*/ 95 h 9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8" h="95">
                      <a:moveTo>
                        <a:pt x="0" y="24"/>
                      </a:moveTo>
                      <a:lnTo>
                        <a:pt x="29" y="66"/>
                      </a:lnTo>
                      <a:lnTo>
                        <a:pt x="76" y="65"/>
                      </a:lnTo>
                      <a:lnTo>
                        <a:pt x="82" y="86"/>
                      </a:lnTo>
                      <a:lnTo>
                        <a:pt x="105" y="94"/>
                      </a:lnTo>
                      <a:lnTo>
                        <a:pt x="141" y="74"/>
                      </a:lnTo>
                      <a:lnTo>
                        <a:pt x="163" y="79"/>
                      </a:lnTo>
                      <a:lnTo>
                        <a:pt x="167" y="57"/>
                      </a:lnTo>
                      <a:lnTo>
                        <a:pt x="127" y="52"/>
                      </a:lnTo>
                      <a:lnTo>
                        <a:pt x="44" y="8"/>
                      </a:lnTo>
                      <a:lnTo>
                        <a:pt x="35" y="0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6" name="Freeform 95"/>
                <p:cNvSpPr>
                  <a:spLocks/>
                </p:cNvSpPr>
                <p:nvPr/>
              </p:nvSpPr>
              <p:spPr bwMode="auto">
                <a:xfrm>
                  <a:off x="4555329" y="2886065"/>
                  <a:ext cx="66675" cy="122237"/>
                </a:xfrm>
                <a:custGeom>
                  <a:avLst/>
                  <a:gdLst>
                    <a:gd name="T0" fmla="*/ 0 w 43"/>
                    <a:gd name="T1" fmla="*/ 38 h 87"/>
                    <a:gd name="T2" fmla="*/ 2 w 43"/>
                    <a:gd name="T3" fmla="*/ 13 h 87"/>
                    <a:gd name="T4" fmla="*/ 30 w 43"/>
                    <a:gd name="T5" fmla="*/ 0 h 87"/>
                    <a:gd name="T6" fmla="*/ 24 w 43"/>
                    <a:gd name="T7" fmla="*/ 20 h 87"/>
                    <a:gd name="T8" fmla="*/ 34 w 43"/>
                    <a:gd name="T9" fmla="*/ 25 h 87"/>
                    <a:gd name="T10" fmla="*/ 17 w 43"/>
                    <a:gd name="T11" fmla="*/ 36 h 87"/>
                    <a:gd name="T12" fmla="*/ 16 w 43"/>
                    <a:gd name="T13" fmla="*/ 49 h 87"/>
                    <a:gd name="T14" fmla="*/ 6 w 43"/>
                    <a:gd name="T15" fmla="*/ 49 h 87"/>
                    <a:gd name="T16" fmla="*/ 0 w 43"/>
                    <a:gd name="T17" fmla="*/ 38 h 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"/>
                    <a:gd name="T28" fmla="*/ 0 h 87"/>
                    <a:gd name="T29" fmla="*/ 43 w 43"/>
                    <a:gd name="T30" fmla="*/ 87 h 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" h="87">
                      <a:moveTo>
                        <a:pt x="0" y="66"/>
                      </a:moveTo>
                      <a:lnTo>
                        <a:pt x="2" y="23"/>
                      </a:lnTo>
                      <a:lnTo>
                        <a:pt x="36" y="0"/>
                      </a:lnTo>
                      <a:lnTo>
                        <a:pt x="30" y="34"/>
                      </a:lnTo>
                      <a:lnTo>
                        <a:pt x="42" y="44"/>
                      </a:lnTo>
                      <a:lnTo>
                        <a:pt x="21" y="62"/>
                      </a:lnTo>
                      <a:lnTo>
                        <a:pt x="20" y="86"/>
                      </a:lnTo>
                      <a:lnTo>
                        <a:pt x="8" y="86"/>
                      </a:lnTo>
                      <a:lnTo>
                        <a:pt x="0" y="6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7" name="Freeform 96"/>
                <p:cNvSpPr>
                  <a:spLocks/>
                </p:cNvSpPr>
                <p:nvPr/>
              </p:nvSpPr>
              <p:spPr bwMode="auto">
                <a:xfrm>
                  <a:off x="4598191" y="2976550"/>
                  <a:ext cx="25400" cy="25400"/>
                </a:xfrm>
                <a:custGeom>
                  <a:avLst/>
                  <a:gdLst>
                    <a:gd name="T0" fmla="*/ 0 w 17"/>
                    <a:gd name="T1" fmla="*/ 9 h 17"/>
                    <a:gd name="T2" fmla="*/ 10 w 17"/>
                    <a:gd name="T3" fmla="*/ 0 h 17"/>
                    <a:gd name="T4" fmla="*/ 12 w 17"/>
                    <a:gd name="T5" fmla="*/ 6 h 17"/>
                    <a:gd name="T6" fmla="*/ 0 w 17"/>
                    <a:gd name="T7" fmla="*/ 9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7"/>
                    <a:gd name="T14" fmla="*/ 17 w 17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7">
                      <a:moveTo>
                        <a:pt x="0" y="16"/>
                      </a:moveTo>
                      <a:lnTo>
                        <a:pt x="12" y="0"/>
                      </a:lnTo>
                      <a:lnTo>
                        <a:pt x="16" y="11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8" name="Freeform 97"/>
                <p:cNvSpPr>
                  <a:spLocks/>
                </p:cNvSpPr>
                <p:nvPr/>
              </p:nvSpPr>
              <p:spPr bwMode="auto">
                <a:xfrm>
                  <a:off x="4625181" y="2951149"/>
                  <a:ext cx="42863" cy="52388"/>
                </a:xfrm>
                <a:custGeom>
                  <a:avLst/>
                  <a:gdLst>
                    <a:gd name="T0" fmla="*/ 0 w 28"/>
                    <a:gd name="T1" fmla="*/ 11 h 36"/>
                    <a:gd name="T2" fmla="*/ 16 w 28"/>
                    <a:gd name="T3" fmla="*/ 21 h 36"/>
                    <a:gd name="T4" fmla="*/ 21 w 28"/>
                    <a:gd name="T5" fmla="*/ 10 h 36"/>
                    <a:gd name="T6" fmla="*/ 18 w 28"/>
                    <a:gd name="T7" fmla="*/ 0 h 36"/>
                    <a:gd name="T8" fmla="*/ 0 w 28"/>
                    <a:gd name="T9" fmla="*/ 11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"/>
                    <a:gd name="T16" fmla="*/ 0 h 36"/>
                    <a:gd name="T17" fmla="*/ 28 w 28"/>
                    <a:gd name="T18" fmla="*/ 36 h 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" h="36">
                      <a:moveTo>
                        <a:pt x="0" y="18"/>
                      </a:moveTo>
                      <a:lnTo>
                        <a:pt x="20" y="35"/>
                      </a:lnTo>
                      <a:lnTo>
                        <a:pt x="27" y="17"/>
                      </a:lnTo>
                      <a:lnTo>
                        <a:pt x="22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9" name="Freeform 98"/>
                <p:cNvSpPr>
                  <a:spLocks/>
                </p:cNvSpPr>
                <p:nvPr/>
              </p:nvSpPr>
              <p:spPr bwMode="auto">
                <a:xfrm>
                  <a:off x="2563015" y="4268777"/>
                  <a:ext cx="87312" cy="60325"/>
                </a:xfrm>
                <a:custGeom>
                  <a:avLst/>
                  <a:gdLst>
                    <a:gd name="T0" fmla="*/ 0 w 56"/>
                    <a:gd name="T1" fmla="*/ 0 h 43"/>
                    <a:gd name="T2" fmla="*/ 0 w 56"/>
                    <a:gd name="T3" fmla="*/ 25 h 43"/>
                    <a:gd name="T4" fmla="*/ 46 w 56"/>
                    <a:gd name="T5" fmla="*/ 16 h 43"/>
                    <a:gd name="T6" fmla="*/ 25 w 56"/>
                    <a:gd name="T7" fmla="*/ 2 h 43"/>
                    <a:gd name="T8" fmla="*/ 0 w 56"/>
                    <a:gd name="T9" fmla="*/ 0 h 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3"/>
                    <a:gd name="T17" fmla="*/ 56 w 56"/>
                    <a:gd name="T18" fmla="*/ 43 h 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3">
                      <a:moveTo>
                        <a:pt x="0" y="0"/>
                      </a:moveTo>
                      <a:lnTo>
                        <a:pt x="0" y="42"/>
                      </a:lnTo>
                      <a:lnTo>
                        <a:pt x="55" y="28"/>
                      </a:lnTo>
                      <a:lnTo>
                        <a:pt x="30" y="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0" name="Freeform 99"/>
                <p:cNvSpPr>
                  <a:spLocks/>
                </p:cNvSpPr>
                <p:nvPr/>
              </p:nvSpPr>
              <p:spPr bwMode="auto">
                <a:xfrm>
                  <a:off x="2342355" y="4846626"/>
                  <a:ext cx="139700" cy="192088"/>
                </a:xfrm>
                <a:custGeom>
                  <a:avLst/>
                  <a:gdLst>
                    <a:gd name="T0" fmla="*/ 0 w 89"/>
                    <a:gd name="T1" fmla="*/ 30 h 137"/>
                    <a:gd name="T2" fmla="*/ 0 w 89"/>
                    <a:gd name="T3" fmla="*/ 46 h 137"/>
                    <a:gd name="T4" fmla="*/ 14 w 89"/>
                    <a:gd name="T5" fmla="*/ 50 h 137"/>
                    <a:gd name="T6" fmla="*/ 5 w 89"/>
                    <a:gd name="T7" fmla="*/ 62 h 137"/>
                    <a:gd name="T8" fmla="*/ 4 w 89"/>
                    <a:gd name="T9" fmla="*/ 75 h 137"/>
                    <a:gd name="T10" fmla="*/ 21 w 89"/>
                    <a:gd name="T11" fmla="*/ 78 h 137"/>
                    <a:gd name="T12" fmla="*/ 37 w 89"/>
                    <a:gd name="T13" fmla="*/ 57 h 137"/>
                    <a:gd name="T14" fmla="*/ 66 w 89"/>
                    <a:gd name="T15" fmla="*/ 39 h 137"/>
                    <a:gd name="T16" fmla="*/ 73 w 89"/>
                    <a:gd name="T17" fmla="*/ 19 h 137"/>
                    <a:gd name="T18" fmla="*/ 45 w 89"/>
                    <a:gd name="T19" fmla="*/ 15 h 137"/>
                    <a:gd name="T20" fmla="*/ 25 w 89"/>
                    <a:gd name="T21" fmla="*/ 0 h 137"/>
                    <a:gd name="T22" fmla="*/ 8 w 89"/>
                    <a:gd name="T23" fmla="*/ 8 h 137"/>
                    <a:gd name="T24" fmla="*/ 0 w 89"/>
                    <a:gd name="T25" fmla="*/ 30 h 13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9"/>
                    <a:gd name="T40" fmla="*/ 0 h 137"/>
                    <a:gd name="T41" fmla="*/ 89 w 89"/>
                    <a:gd name="T42" fmla="*/ 137 h 13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9" h="137">
                      <a:moveTo>
                        <a:pt x="0" y="53"/>
                      </a:moveTo>
                      <a:lnTo>
                        <a:pt x="0" y="80"/>
                      </a:lnTo>
                      <a:lnTo>
                        <a:pt x="16" y="87"/>
                      </a:lnTo>
                      <a:lnTo>
                        <a:pt x="7" y="108"/>
                      </a:lnTo>
                      <a:lnTo>
                        <a:pt x="4" y="130"/>
                      </a:lnTo>
                      <a:lnTo>
                        <a:pt x="25" y="136"/>
                      </a:lnTo>
                      <a:lnTo>
                        <a:pt x="45" y="99"/>
                      </a:lnTo>
                      <a:lnTo>
                        <a:pt x="80" y="69"/>
                      </a:lnTo>
                      <a:lnTo>
                        <a:pt x="88" y="33"/>
                      </a:lnTo>
                      <a:lnTo>
                        <a:pt x="54" y="27"/>
                      </a:lnTo>
                      <a:lnTo>
                        <a:pt x="30" y="0"/>
                      </a:lnTo>
                      <a:lnTo>
                        <a:pt x="10" y="13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1" name="Freeform 100"/>
                <p:cNvSpPr>
                  <a:spLocks/>
                </p:cNvSpPr>
                <p:nvPr/>
              </p:nvSpPr>
              <p:spPr bwMode="auto">
                <a:xfrm>
                  <a:off x="2108991" y="4440225"/>
                  <a:ext cx="61912" cy="31750"/>
                </a:xfrm>
                <a:custGeom>
                  <a:avLst/>
                  <a:gdLst>
                    <a:gd name="T0" fmla="*/ 0 w 39"/>
                    <a:gd name="T1" fmla="*/ 10 h 23"/>
                    <a:gd name="T2" fmla="*/ 9 w 39"/>
                    <a:gd name="T3" fmla="*/ 0 h 23"/>
                    <a:gd name="T4" fmla="*/ 32 w 39"/>
                    <a:gd name="T5" fmla="*/ 12 h 23"/>
                    <a:gd name="T6" fmla="*/ 0 w 39"/>
                    <a:gd name="T7" fmla="*/ 10 h 2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9"/>
                    <a:gd name="T13" fmla="*/ 0 h 23"/>
                    <a:gd name="T14" fmla="*/ 39 w 39"/>
                    <a:gd name="T15" fmla="*/ 23 h 2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9" h="23">
                      <a:moveTo>
                        <a:pt x="0" y="18"/>
                      </a:moveTo>
                      <a:lnTo>
                        <a:pt x="11" y="0"/>
                      </a:lnTo>
                      <a:lnTo>
                        <a:pt x="38" y="22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2" name="Freeform 101"/>
                <p:cNvSpPr>
                  <a:spLocks/>
                </p:cNvSpPr>
                <p:nvPr/>
              </p:nvSpPr>
              <p:spPr bwMode="auto">
                <a:xfrm>
                  <a:off x="4863305" y="2279637"/>
                  <a:ext cx="269875" cy="508000"/>
                </a:xfrm>
                <a:custGeom>
                  <a:avLst/>
                  <a:gdLst>
                    <a:gd name="T0" fmla="*/ 0 w 174"/>
                    <a:gd name="T1" fmla="*/ 20 h 360"/>
                    <a:gd name="T2" fmla="*/ 9 w 174"/>
                    <a:gd name="T3" fmla="*/ 15 h 360"/>
                    <a:gd name="T4" fmla="*/ 24 w 174"/>
                    <a:gd name="T5" fmla="*/ 27 h 360"/>
                    <a:gd name="T6" fmla="*/ 52 w 174"/>
                    <a:gd name="T7" fmla="*/ 30 h 360"/>
                    <a:gd name="T8" fmla="*/ 67 w 174"/>
                    <a:gd name="T9" fmla="*/ 22 h 360"/>
                    <a:gd name="T10" fmla="*/ 72 w 174"/>
                    <a:gd name="T11" fmla="*/ 5 h 360"/>
                    <a:gd name="T12" fmla="*/ 97 w 174"/>
                    <a:gd name="T13" fmla="*/ 0 h 360"/>
                    <a:gd name="T14" fmla="*/ 112 w 174"/>
                    <a:gd name="T15" fmla="*/ 7 h 360"/>
                    <a:gd name="T16" fmla="*/ 111 w 174"/>
                    <a:gd name="T17" fmla="*/ 20 h 360"/>
                    <a:gd name="T18" fmla="*/ 105 w 174"/>
                    <a:gd name="T19" fmla="*/ 36 h 360"/>
                    <a:gd name="T20" fmla="*/ 123 w 174"/>
                    <a:gd name="T21" fmla="*/ 53 h 360"/>
                    <a:gd name="T22" fmla="*/ 113 w 174"/>
                    <a:gd name="T23" fmla="*/ 66 h 360"/>
                    <a:gd name="T24" fmla="*/ 126 w 174"/>
                    <a:gd name="T25" fmla="*/ 89 h 360"/>
                    <a:gd name="T26" fmla="*/ 121 w 174"/>
                    <a:gd name="T27" fmla="*/ 110 h 360"/>
                    <a:gd name="T28" fmla="*/ 143 w 174"/>
                    <a:gd name="T29" fmla="*/ 152 h 360"/>
                    <a:gd name="T30" fmla="*/ 93 w 174"/>
                    <a:gd name="T31" fmla="*/ 193 h 360"/>
                    <a:gd name="T32" fmla="*/ 32 w 174"/>
                    <a:gd name="T33" fmla="*/ 206 h 360"/>
                    <a:gd name="T34" fmla="*/ 29 w 174"/>
                    <a:gd name="T35" fmla="*/ 199 h 360"/>
                    <a:gd name="T36" fmla="*/ 9 w 174"/>
                    <a:gd name="T37" fmla="*/ 192 h 360"/>
                    <a:gd name="T38" fmla="*/ 6 w 174"/>
                    <a:gd name="T39" fmla="*/ 151 h 360"/>
                    <a:gd name="T40" fmla="*/ 64 w 174"/>
                    <a:gd name="T41" fmla="*/ 108 h 360"/>
                    <a:gd name="T42" fmla="*/ 45 w 174"/>
                    <a:gd name="T43" fmla="*/ 86 h 360"/>
                    <a:gd name="T44" fmla="*/ 39 w 174"/>
                    <a:gd name="T45" fmla="*/ 44 h 360"/>
                    <a:gd name="T46" fmla="*/ 0 w 174"/>
                    <a:gd name="T47" fmla="*/ 20 h 360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74"/>
                    <a:gd name="T73" fmla="*/ 0 h 360"/>
                    <a:gd name="T74" fmla="*/ 174 w 174"/>
                    <a:gd name="T75" fmla="*/ 360 h 360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74" h="360">
                      <a:moveTo>
                        <a:pt x="0" y="36"/>
                      </a:moveTo>
                      <a:lnTo>
                        <a:pt x="11" y="26"/>
                      </a:lnTo>
                      <a:lnTo>
                        <a:pt x="29" y="48"/>
                      </a:lnTo>
                      <a:lnTo>
                        <a:pt x="63" y="51"/>
                      </a:lnTo>
                      <a:lnTo>
                        <a:pt x="82" y="38"/>
                      </a:lnTo>
                      <a:lnTo>
                        <a:pt x="87" y="8"/>
                      </a:lnTo>
                      <a:lnTo>
                        <a:pt x="118" y="0"/>
                      </a:lnTo>
                      <a:lnTo>
                        <a:pt x="136" y="12"/>
                      </a:lnTo>
                      <a:lnTo>
                        <a:pt x="134" y="36"/>
                      </a:lnTo>
                      <a:lnTo>
                        <a:pt x="128" y="62"/>
                      </a:lnTo>
                      <a:lnTo>
                        <a:pt x="149" y="92"/>
                      </a:lnTo>
                      <a:lnTo>
                        <a:pt x="137" y="115"/>
                      </a:lnTo>
                      <a:lnTo>
                        <a:pt x="153" y="154"/>
                      </a:lnTo>
                      <a:lnTo>
                        <a:pt x="146" y="191"/>
                      </a:lnTo>
                      <a:lnTo>
                        <a:pt x="173" y="265"/>
                      </a:lnTo>
                      <a:lnTo>
                        <a:pt x="112" y="335"/>
                      </a:lnTo>
                      <a:lnTo>
                        <a:pt x="39" y="359"/>
                      </a:lnTo>
                      <a:lnTo>
                        <a:pt x="35" y="345"/>
                      </a:lnTo>
                      <a:lnTo>
                        <a:pt x="11" y="333"/>
                      </a:lnTo>
                      <a:lnTo>
                        <a:pt x="8" y="263"/>
                      </a:lnTo>
                      <a:lnTo>
                        <a:pt x="78" y="188"/>
                      </a:lnTo>
                      <a:lnTo>
                        <a:pt x="55" y="150"/>
                      </a:lnTo>
                      <a:lnTo>
                        <a:pt x="47" y="76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3" name="Freeform 102"/>
                <p:cNvSpPr>
                  <a:spLocks/>
                </p:cNvSpPr>
                <p:nvPr/>
              </p:nvSpPr>
              <p:spPr bwMode="auto">
                <a:xfrm>
                  <a:off x="4236243" y="3167052"/>
                  <a:ext cx="317500" cy="334963"/>
                </a:xfrm>
                <a:custGeom>
                  <a:avLst/>
                  <a:gdLst>
                    <a:gd name="T0" fmla="*/ 0 w 203"/>
                    <a:gd name="T1" fmla="*/ 41 h 240"/>
                    <a:gd name="T2" fmla="*/ 6 w 203"/>
                    <a:gd name="T3" fmla="*/ 53 h 240"/>
                    <a:gd name="T4" fmla="*/ 41 w 203"/>
                    <a:gd name="T5" fmla="*/ 61 h 240"/>
                    <a:gd name="T6" fmla="*/ 35 w 203"/>
                    <a:gd name="T7" fmla="*/ 69 h 240"/>
                    <a:gd name="T8" fmla="*/ 48 w 203"/>
                    <a:gd name="T9" fmla="*/ 78 h 240"/>
                    <a:gd name="T10" fmla="*/ 53 w 203"/>
                    <a:gd name="T11" fmla="*/ 92 h 240"/>
                    <a:gd name="T12" fmla="*/ 38 w 203"/>
                    <a:gd name="T13" fmla="*/ 121 h 240"/>
                    <a:gd name="T14" fmla="*/ 79 w 203"/>
                    <a:gd name="T15" fmla="*/ 133 h 240"/>
                    <a:gd name="T16" fmla="*/ 84 w 203"/>
                    <a:gd name="T17" fmla="*/ 133 h 240"/>
                    <a:gd name="T18" fmla="*/ 105 w 203"/>
                    <a:gd name="T19" fmla="*/ 136 h 240"/>
                    <a:gd name="T20" fmla="*/ 105 w 203"/>
                    <a:gd name="T21" fmla="*/ 124 h 240"/>
                    <a:gd name="T22" fmla="*/ 115 w 203"/>
                    <a:gd name="T23" fmla="*/ 118 h 240"/>
                    <a:gd name="T24" fmla="*/ 144 w 203"/>
                    <a:gd name="T25" fmla="*/ 126 h 240"/>
                    <a:gd name="T26" fmla="*/ 160 w 203"/>
                    <a:gd name="T27" fmla="*/ 115 h 240"/>
                    <a:gd name="T28" fmla="*/ 150 w 203"/>
                    <a:gd name="T29" fmla="*/ 98 h 240"/>
                    <a:gd name="T30" fmla="*/ 154 w 203"/>
                    <a:gd name="T31" fmla="*/ 82 h 240"/>
                    <a:gd name="T32" fmla="*/ 141 w 203"/>
                    <a:gd name="T33" fmla="*/ 73 h 240"/>
                    <a:gd name="T34" fmla="*/ 160 w 203"/>
                    <a:gd name="T35" fmla="*/ 54 h 240"/>
                    <a:gd name="T36" fmla="*/ 168 w 203"/>
                    <a:gd name="T37" fmla="*/ 34 h 240"/>
                    <a:gd name="T38" fmla="*/ 144 w 203"/>
                    <a:gd name="T39" fmla="*/ 26 h 240"/>
                    <a:gd name="T40" fmla="*/ 137 w 203"/>
                    <a:gd name="T41" fmla="*/ 24 h 240"/>
                    <a:gd name="T42" fmla="*/ 98 w 203"/>
                    <a:gd name="T43" fmla="*/ 0 h 240"/>
                    <a:gd name="T44" fmla="*/ 86 w 203"/>
                    <a:gd name="T45" fmla="*/ 4 h 240"/>
                    <a:gd name="T46" fmla="*/ 70 w 203"/>
                    <a:gd name="T47" fmla="*/ 26 h 240"/>
                    <a:gd name="T48" fmla="*/ 38 w 203"/>
                    <a:gd name="T49" fmla="*/ 22 h 240"/>
                    <a:gd name="T50" fmla="*/ 42 w 203"/>
                    <a:gd name="T51" fmla="*/ 41 h 240"/>
                    <a:gd name="T52" fmla="*/ 0 w 203"/>
                    <a:gd name="T53" fmla="*/ 41 h 24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03"/>
                    <a:gd name="T82" fmla="*/ 0 h 240"/>
                    <a:gd name="T83" fmla="*/ 203 w 203"/>
                    <a:gd name="T84" fmla="*/ 240 h 24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03" h="240">
                      <a:moveTo>
                        <a:pt x="0" y="73"/>
                      </a:moveTo>
                      <a:lnTo>
                        <a:pt x="8" y="93"/>
                      </a:lnTo>
                      <a:lnTo>
                        <a:pt x="49" y="108"/>
                      </a:lnTo>
                      <a:lnTo>
                        <a:pt x="42" y="120"/>
                      </a:lnTo>
                      <a:lnTo>
                        <a:pt x="58" y="136"/>
                      </a:lnTo>
                      <a:lnTo>
                        <a:pt x="64" y="162"/>
                      </a:lnTo>
                      <a:lnTo>
                        <a:pt x="46" y="213"/>
                      </a:lnTo>
                      <a:lnTo>
                        <a:pt x="96" y="233"/>
                      </a:lnTo>
                      <a:lnTo>
                        <a:pt x="101" y="235"/>
                      </a:lnTo>
                      <a:lnTo>
                        <a:pt x="126" y="239"/>
                      </a:lnTo>
                      <a:lnTo>
                        <a:pt x="126" y="218"/>
                      </a:lnTo>
                      <a:lnTo>
                        <a:pt x="138" y="208"/>
                      </a:lnTo>
                      <a:lnTo>
                        <a:pt x="173" y="221"/>
                      </a:lnTo>
                      <a:lnTo>
                        <a:pt x="193" y="201"/>
                      </a:lnTo>
                      <a:lnTo>
                        <a:pt x="181" y="172"/>
                      </a:lnTo>
                      <a:lnTo>
                        <a:pt x="185" y="145"/>
                      </a:lnTo>
                      <a:lnTo>
                        <a:pt x="170" y="128"/>
                      </a:lnTo>
                      <a:lnTo>
                        <a:pt x="193" y="96"/>
                      </a:lnTo>
                      <a:lnTo>
                        <a:pt x="202" y="60"/>
                      </a:lnTo>
                      <a:lnTo>
                        <a:pt x="173" y="45"/>
                      </a:lnTo>
                      <a:lnTo>
                        <a:pt x="165" y="42"/>
                      </a:lnTo>
                      <a:lnTo>
                        <a:pt x="119" y="0"/>
                      </a:lnTo>
                      <a:lnTo>
                        <a:pt x="103" y="6"/>
                      </a:lnTo>
                      <a:lnTo>
                        <a:pt x="84" y="47"/>
                      </a:lnTo>
                      <a:lnTo>
                        <a:pt x="46" y="39"/>
                      </a:lnTo>
                      <a:lnTo>
                        <a:pt x="51" y="73"/>
                      </a:lnTo>
                      <a:lnTo>
                        <a:pt x="0" y="7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4" name="Freeform 103"/>
                <p:cNvSpPr>
                  <a:spLocks/>
                </p:cNvSpPr>
                <p:nvPr/>
              </p:nvSpPr>
              <p:spPr bwMode="auto">
                <a:xfrm>
                  <a:off x="4564855" y="3476615"/>
                  <a:ext cx="26988" cy="65087"/>
                </a:xfrm>
                <a:custGeom>
                  <a:avLst/>
                  <a:gdLst>
                    <a:gd name="T0" fmla="*/ 0 w 17"/>
                    <a:gd name="T1" fmla="*/ 13 h 46"/>
                    <a:gd name="T2" fmla="*/ 10 w 17"/>
                    <a:gd name="T3" fmla="*/ 26 h 46"/>
                    <a:gd name="T4" fmla="*/ 12 w 17"/>
                    <a:gd name="T5" fmla="*/ 0 h 46"/>
                    <a:gd name="T6" fmla="*/ 0 w 17"/>
                    <a:gd name="T7" fmla="*/ 13 h 4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46"/>
                    <a:gd name="T14" fmla="*/ 17 w 17"/>
                    <a:gd name="T15" fmla="*/ 46 h 4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46">
                      <a:moveTo>
                        <a:pt x="0" y="22"/>
                      </a:moveTo>
                      <a:lnTo>
                        <a:pt x="13" y="45"/>
                      </a:lnTo>
                      <a:lnTo>
                        <a:pt x="16" y="0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5" name="Freeform 104"/>
                <p:cNvSpPr>
                  <a:spLocks/>
                </p:cNvSpPr>
                <p:nvPr/>
              </p:nvSpPr>
              <p:spPr bwMode="auto">
                <a:xfrm>
                  <a:off x="2999581" y="4719627"/>
                  <a:ext cx="73025" cy="106363"/>
                </a:xfrm>
                <a:custGeom>
                  <a:avLst/>
                  <a:gdLst>
                    <a:gd name="T0" fmla="*/ 0 w 47"/>
                    <a:gd name="T1" fmla="*/ 41 h 76"/>
                    <a:gd name="T2" fmla="*/ 4 w 47"/>
                    <a:gd name="T3" fmla="*/ 0 h 76"/>
                    <a:gd name="T4" fmla="*/ 37 w 47"/>
                    <a:gd name="T5" fmla="*/ 19 h 76"/>
                    <a:gd name="T6" fmla="*/ 18 w 47"/>
                    <a:gd name="T7" fmla="*/ 42 h 76"/>
                    <a:gd name="T8" fmla="*/ 0 w 47"/>
                    <a:gd name="T9" fmla="*/ 41 h 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76"/>
                    <a:gd name="T17" fmla="*/ 47 w 47"/>
                    <a:gd name="T18" fmla="*/ 76 h 7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76">
                      <a:moveTo>
                        <a:pt x="0" y="72"/>
                      </a:moveTo>
                      <a:lnTo>
                        <a:pt x="6" y="0"/>
                      </a:lnTo>
                      <a:lnTo>
                        <a:pt x="46" y="33"/>
                      </a:lnTo>
                      <a:lnTo>
                        <a:pt x="22" y="75"/>
                      </a:lnTo>
                      <a:lnTo>
                        <a:pt x="0" y="7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6" name="Freeform 105"/>
                <p:cNvSpPr>
                  <a:spLocks/>
                </p:cNvSpPr>
                <p:nvPr/>
              </p:nvSpPr>
              <p:spPr bwMode="auto">
                <a:xfrm>
                  <a:off x="4501356" y="3006715"/>
                  <a:ext cx="214313" cy="301625"/>
                </a:xfrm>
                <a:custGeom>
                  <a:avLst/>
                  <a:gdLst>
                    <a:gd name="T0" fmla="*/ 0 w 140"/>
                    <a:gd name="T1" fmla="*/ 51 h 214"/>
                    <a:gd name="T2" fmla="*/ 1 w 140"/>
                    <a:gd name="T3" fmla="*/ 70 h 214"/>
                    <a:gd name="T4" fmla="*/ 2 w 140"/>
                    <a:gd name="T5" fmla="*/ 79 h 214"/>
                    <a:gd name="T6" fmla="*/ 4 w 140"/>
                    <a:gd name="T7" fmla="*/ 90 h 214"/>
                    <a:gd name="T8" fmla="*/ 27 w 140"/>
                    <a:gd name="T9" fmla="*/ 98 h 214"/>
                    <a:gd name="T10" fmla="*/ 20 w 140"/>
                    <a:gd name="T11" fmla="*/ 119 h 214"/>
                    <a:gd name="T12" fmla="*/ 45 w 140"/>
                    <a:gd name="T13" fmla="*/ 122 h 214"/>
                    <a:gd name="T14" fmla="*/ 89 w 140"/>
                    <a:gd name="T15" fmla="*/ 122 h 214"/>
                    <a:gd name="T16" fmla="*/ 101 w 140"/>
                    <a:gd name="T17" fmla="*/ 101 h 214"/>
                    <a:gd name="T18" fmla="*/ 77 w 140"/>
                    <a:gd name="T19" fmla="*/ 77 h 214"/>
                    <a:gd name="T20" fmla="*/ 104 w 140"/>
                    <a:gd name="T21" fmla="*/ 64 h 214"/>
                    <a:gd name="T22" fmla="*/ 113 w 140"/>
                    <a:gd name="T23" fmla="*/ 67 h 214"/>
                    <a:gd name="T24" fmla="*/ 104 w 140"/>
                    <a:gd name="T25" fmla="*/ 20 h 214"/>
                    <a:gd name="T26" fmla="*/ 85 w 140"/>
                    <a:gd name="T27" fmla="*/ 8 h 214"/>
                    <a:gd name="T28" fmla="*/ 61 w 140"/>
                    <a:gd name="T29" fmla="*/ 15 h 214"/>
                    <a:gd name="T30" fmla="*/ 65 w 140"/>
                    <a:gd name="T31" fmla="*/ 10 h 214"/>
                    <a:gd name="T32" fmla="*/ 45 w 140"/>
                    <a:gd name="T33" fmla="*/ 0 h 214"/>
                    <a:gd name="T34" fmla="*/ 35 w 140"/>
                    <a:gd name="T35" fmla="*/ 0 h 214"/>
                    <a:gd name="T36" fmla="*/ 34 w 140"/>
                    <a:gd name="T37" fmla="*/ 27 h 214"/>
                    <a:gd name="T38" fmla="*/ 22 w 140"/>
                    <a:gd name="T39" fmla="*/ 20 h 214"/>
                    <a:gd name="T40" fmla="*/ 15 w 140"/>
                    <a:gd name="T41" fmla="*/ 28 h 214"/>
                    <a:gd name="T42" fmla="*/ 13 w 140"/>
                    <a:gd name="T43" fmla="*/ 45 h 214"/>
                    <a:gd name="T44" fmla="*/ 0 w 140"/>
                    <a:gd name="T45" fmla="*/ 51 h 21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40"/>
                    <a:gd name="T70" fmla="*/ 0 h 214"/>
                    <a:gd name="T71" fmla="*/ 140 w 140"/>
                    <a:gd name="T72" fmla="*/ 214 h 214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40" h="214">
                      <a:moveTo>
                        <a:pt x="0" y="88"/>
                      </a:moveTo>
                      <a:lnTo>
                        <a:pt x="1" y="123"/>
                      </a:lnTo>
                      <a:lnTo>
                        <a:pt x="2" y="139"/>
                      </a:lnTo>
                      <a:lnTo>
                        <a:pt x="4" y="157"/>
                      </a:lnTo>
                      <a:lnTo>
                        <a:pt x="33" y="172"/>
                      </a:lnTo>
                      <a:lnTo>
                        <a:pt x="24" y="208"/>
                      </a:lnTo>
                      <a:lnTo>
                        <a:pt x="55" y="213"/>
                      </a:lnTo>
                      <a:lnTo>
                        <a:pt x="110" y="213"/>
                      </a:lnTo>
                      <a:lnTo>
                        <a:pt x="124" y="177"/>
                      </a:lnTo>
                      <a:lnTo>
                        <a:pt x="95" y="135"/>
                      </a:lnTo>
                      <a:lnTo>
                        <a:pt x="128" y="111"/>
                      </a:lnTo>
                      <a:lnTo>
                        <a:pt x="139" y="117"/>
                      </a:lnTo>
                      <a:lnTo>
                        <a:pt x="128" y="34"/>
                      </a:lnTo>
                      <a:lnTo>
                        <a:pt x="104" y="13"/>
                      </a:lnTo>
                      <a:lnTo>
                        <a:pt x="76" y="27"/>
                      </a:lnTo>
                      <a:lnTo>
                        <a:pt x="80" y="17"/>
                      </a:lnTo>
                      <a:lnTo>
                        <a:pt x="55" y="0"/>
                      </a:lnTo>
                      <a:lnTo>
                        <a:pt x="43" y="0"/>
                      </a:lnTo>
                      <a:lnTo>
                        <a:pt x="42" y="47"/>
                      </a:lnTo>
                      <a:lnTo>
                        <a:pt x="27" y="35"/>
                      </a:lnTo>
                      <a:lnTo>
                        <a:pt x="19" y="49"/>
                      </a:lnTo>
                      <a:lnTo>
                        <a:pt x="16" y="78"/>
                      </a:lnTo>
                      <a:lnTo>
                        <a:pt x="0" y="8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7" name="Freeform 106"/>
                <p:cNvSpPr>
                  <a:spLocks/>
                </p:cNvSpPr>
                <p:nvPr/>
              </p:nvSpPr>
              <p:spPr bwMode="auto">
                <a:xfrm>
                  <a:off x="4850605" y="3522652"/>
                  <a:ext cx="158751" cy="193675"/>
                </a:xfrm>
                <a:custGeom>
                  <a:avLst/>
                  <a:gdLst>
                    <a:gd name="T0" fmla="*/ 0 w 101"/>
                    <a:gd name="T1" fmla="*/ 30 h 137"/>
                    <a:gd name="T2" fmla="*/ 12 w 101"/>
                    <a:gd name="T3" fmla="*/ 14 h 137"/>
                    <a:gd name="T4" fmla="*/ 38 w 101"/>
                    <a:gd name="T5" fmla="*/ 7 h 137"/>
                    <a:gd name="T6" fmla="*/ 70 w 101"/>
                    <a:gd name="T7" fmla="*/ 8 h 137"/>
                    <a:gd name="T8" fmla="*/ 83 w 101"/>
                    <a:gd name="T9" fmla="*/ 0 h 137"/>
                    <a:gd name="T10" fmla="*/ 78 w 101"/>
                    <a:gd name="T11" fmla="*/ 17 h 137"/>
                    <a:gd name="T12" fmla="*/ 56 w 101"/>
                    <a:gd name="T13" fmla="*/ 13 h 137"/>
                    <a:gd name="T14" fmla="*/ 45 w 101"/>
                    <a:gd name="T15" fmla="*/ 27 h 137"/>
                    <a:gd name="T16" fmla="*/ 33 w 101"/>
                    <a:gd name="T17" fmla="*/ 18 h 137"/>
                    <a:gd name="T18" fmla="*/ 42 w 101"/>
                    <a:gd name="T19" fmla="*/ 39 h 137"/>
                    <a:gd name="T20" fmla="*/ 31 w 101"/>
                    <a:gd name="T21" fmla="*/ 44 h 137"/>
                    <a:gd name="T22" fmla="*/ 51 w 101"/>
                    <a:gd name="T23" fmla="*/ 53 h 137"/>
                    <a:gd name="T24" fmla="*/ 51 w 101"/>
                    <a:gd name="T25" fmla="*/ 61 h 137"/>
                    <a:gd name="T26" fmla="*/ 35 w 101"/>
                    <a:gd name="T27" fmla="*/ 63 h 137"/>
                    <a:gd name="T28" fmla="*/ 41 w 101"/>
                    <a:gd name="T29" fmla="*/ 78 h 137"/>
                    <a:gd name="T30" fmla="*/ 20 w 101"/>
                    <a:gd name="T31" fmla="*/ 73 h 137"/>
                    <a:gd name="T32" fmla="*/ 14 w 101"/>
                    <a:gd name="T33" fmla="*/ 58 h 137"/>
                    <a:gd name="T34" fmla="*/ 42 w 101"/>
                    <a:gd name="T35" fmla="*/ 54 h 137"/>
                    <a:gd name="T36" fmla="*/ 14 w 101"/>
                    <a:gd name="T37" fmla="*/ 52 h 137"/>
                    <a:gd name="T38" fmla="*/ 0 w 101"/>
                    <a:gd name="T39" fmla="*/ 30 h 13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01"/>
                    <a:gd name="T61" fmla="*/ 0 h 137"/>
                    <a:gd name="T62" fmla="*/ 101 w 101"/>
                    <a:gd name="T63" fmla="*/ 137 h 137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01" h="137">
                      <a:moveTo>
                        <a:pt x="0" y="53"/>
                      </a:moveTo>
                      <a:lnTo>
                        <a:pt x="14" y="24"/>
                      </a:lnTo>
                      <a:lnTo>
                        <a:pt x="46" y="12"/>
                      </a:lnTo>
                      <a:lnTo>
                        <a:pt x="85" y="13"/>
                      </a:lnTo>
                      <a:lnTo>
                        <a:pt x="100" y="0"/>
                      </a:lnTo>
                      <a:lnTo>
                        <a:pt x="94" y="29"/>
                      </a:lnTo>
                      <a:lnTo>
                        <a:pt x="67" y="22"/>
                      </a:lnTo>
                      <a:lnTo>
                        <a:pt x="54" y="46"/>
                      </a:lnTo>
                      <a:lnTo>
                        <a:pt x="39" y="32"/>
                      </a:lnTo>
                      <a:lnTo>
                        <a:pt x="50" y="68"/>
                      </a:lnTo>
                      <a:lnTo>
                        <a:pt x="37" y="76"/>
                      </a:lnTo>
                      <a:lnTo>
                        <a:pt x="62" y="92"/>
                      </a:lnTo>
                      <a:lnTo>
                        <a:pt x="62" y="105"/>
                      </a:lnTo>
                      <a:lnTo>
                        <a:pt x="42" y="109"/>
                      </a:lnTo>
                      <a:lnTo>
                        <a:pt x="49" y="136"/>
                      </a:lnTo>
                      <a:lnTo>
                        <a:pt x="24" y="127"/>
                      </a:lnTo>
                      <a:lnTo>
                        <a:pt x="16" y="102"/>
                      </a:lnTo>
                      <a:lnTo>
                        <a:pt x="50" y="93"/>
                      </a:lnTo>
                      <a:lnTo>
                        <a:pt x="16" y="89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8" name="Freeform 107"/>
                <p:cNvSpPr>
                  <a:spLocks/>
                </p:cNvSpPr>
                <p:nvPr/>
              </p:nvSpPr>
              <p:spPr bwMode="auto">
                <a:xfrm>
                  <a:off x="4937916" y="3748077"/>
                  <a:ext cx="71437" cy="23813"/>
                </a:xfrm>
                <a:custGeom>
                  <a:avLst/>
                  <a:gdLst>
                    <a:gd name="T0" fmla="*/ 0 w 47"/>
                    <a:gd name="T1" fmla="*/ 9 h 17"/>
                    <a:gd name="T2" fmla="*/ 4 w 47"/>
                    <a:gd name="T3" fmla="*/ 0 h 17"/>
                    <a:gd name="T4" fmla="*/ 37 w 47"/>
                    <a:gd name="T5" fmla="*/ 9 h 17"/>
                    <a:gd name="T6" fmla="*/ 12 w 47"/>
                    <a:gd name="T7" fmla="*/ 9 h 17"/>
                    <a:gd name="T8" fmla="*/ 0 w 47"/>
                    <a:gd name="T9" fmla="*/ 9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17"/>
                    <a:gd name="T17" fmla="*/ 47 w 4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17">
                      <a:moveTo>
                        <a:pt x="0" y="16"/>
                      </a:moveTo>
                      <a:lnTo>
                        <a:pt x="4" y="0"/>
                      </a:lnTo>
                      <a:lnTo>
                        <a:pt x="46" y="16"/>
                      </a:lnTo>
                      <a:lnTo>
                        <a:pt x="15" y="16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9" name="Freeform 108"/>
                <p:cNvSpPr>
                  <a:spLocks/>
                </p:cNvSpPr>
                <p:nvPr/>
              </p:nvSpPr>
              <p:spPr bwMode="auto">
                <a:xfrm>
                  <a:off x="2534443" y="1401750"/>
                  <a:ext cx="1511300" cy="1373188"/>
                </a:xfrm>
                <a:custGeom>
                  <a:avLst/>
                  <a:gdLst>
                    <a:gd name="T0" fmla="*/ 90 w 973"/>
                    <a:gd name="T1" fmla="*/ 132 h 973"/>
                    <a:gd name="T2" fmla="*/ 104 w 973"/>
                    <a:gd name="T3" fmla="*/ 109 h 973"/>
                    <a:gd name="T4" fmla="*/ 69 w 973"/>
                    <a:gd name="T5" fmla="*/ 96 h 973"/>
                    <a:gd name="T6" fmla="*/ 149 w 973"/>
                    <a:gd name="T7" fmla="*/ 53 h 973"/>
                    <a:gd name="T8" fmla="*/ 232 w 973"/>
                    <a:gd name="T9" fmla="*/ 36 h 973"/>
                    <a:gd name="T10" fmla="*/ 294 w 973"/>
                    <a:gd name="T11" fmla="*/ 58 h 973"/>
                    <a:gd name="T12" fmla="*/ 280 w 973"/>
                    <a:gd name="T13" fmla="*/ 33 h 973"/>
                    <a:gd name="T14" fmla="*/ 377 w 973"/>
                    <a:gd name="T15" fmla="*/ 46 h 973"/>
                    <a:gd name="T16" fmla="*/ 425 w 973"/>
                    <a:gd name="T17" fmla="*/ 33 h 973"/>
                    <a:gd name="T18" fmla="*/ 352 w 973"/>
                    <a:gd name="T19" fmla="*/ 11 h 973"/>
                    <a:gd name="T20" fmla="*/ 441 w 973"/>
                    <a:gd name="T21" fmla="*/ 24 h 973"/>
                    <a:gd name="T22" fmla="*/ 438 w 973"/>
                    <a:gd name="T23" fmla="*/ 3 h 973"/>
                    <a:gd name="T24" fmla="*/ 605 w 973"/>
                    <a:gd name="T25" fmla="*/ 11 h 973"/>
                    <a:gd name="T26" fmla="*/ 619 w 973"/>
                    <a:gd name="T27" fmla="*/ 11 h 973"/>
                    <a:gd name="T28" fmla="*/ 674 w 973"/>
                    <a:gd name="T29" fmla="*/ 30 h 973"/>
                    <a:gd name="T30" fmla="*/ 513 w 973"/>
                    <a:gd name="T31" fmla="*/ 52 h 973"/>
                    <a:gd name="T32" fmla="*/ 600 w 973"/>
                    <a:gd name="T33" fmla="*/ 64 h 973"/>
                    <a:gd name="T34" fmla="*/ 695 w 973"/>
                    <a:gd name="T35" fmla="*/ 58 h 973"/>
                    <a:gd name="T36" fmla="*/ 763 w 973"/>
                    <a:gd name="T37" fmla="*/ 50 h 973"/>
                    <a:gd name="T38" fmla="*/ 680 w 973"/>
                    <a:gd name="T39" fmla="*/ 90 h 973"/>
                    <a:gd name="T40" fmla="*/ 734 w 973"/>
                    <a:gd name="T41" fmla="*/ 104 h 973"/>
                    <a:gd name="T42" fmla="*/ 685 w 973"/>
                    <a:gd name="T43" fmla="*/ 141 h 973"/>
                    <a:gd name="T44" fmla="*/ 691 w 973"/>
                    <a:gd name="T45" fmla="*/ 169 h 973"/>
                    <a:gd name="T46" fmla="*/ 678 w 973"/>
                    <a:gd name="T47" fmla="*/ 190 h 973"/>
                    <a:gd name="T48" fmla="*/ 701 w 973"/>
                    <a:gd name="T49" fmla="*/ 210 h 973"/>
                    <a:gd name="T50" fmla="*/ 671 w 973"/>
                    <a:gd name="T51" fmla="*/ 229 h 973"/>
                    <a:gd name="T52" fmla="*/ 687 w 973"/>
                    <a:gd name="T53" fmla="*/ 250 h 973"/>
                    <a:gd name="T54" fmla="*/ 695 w 973"/>
                    <a:gd name="T55" fmla="*/ 269 h 973"/>
                    <a:gd name="T56" fmla="*/ 609 w 973"/>
                    <a:gd name="T57" fmla="*/ 283 h 973"/>
                    <a:gd name="T58" fmla="*/ 627 w 973"/>
                    <a:gd name="T59" fmla="*/ 311 h 973"/>
                    <a:gd name="T60" fmla="*/ 672 w 973"/>
                    <a:gd name="T61" fmla="*/ 321 h 973"/>
                    <a:gd name="T62" fmla="*/ 665 w 973"/>
                    <a:gd name="T63" fmla="*/ 339 h 973"/>
                    <a:gd name="T64" fmla="*/ 601 w 973"/>
                    <a:gd name="T65" fmla="*/ 317 h 973"/>
                    <a:gd name="T66" fmla="*/ 614 w 973"/>
                    <a:gd name="T67" fmla="*/ 352 h 973"/>
                    <a:gd name="T68" fmla="*/ 616 w 973"/>
                    <a:gd name="T69" fmla="*/ 388 h 973"/>
                    <a:gd name="T70" fmla="*/ 541 w 973"/>
                    <a:gd name="T71" fmla="*/ 402 h 973"/>
                    <a:gd name="T72" fmla="*/ 486 w 973"/>
                    <a:gd name="T73" fmla="*/ 447 h 973"/>
                    <a:gd name="T74" fmla="*/ 464 w 973"/>
                    <a:gd name="T75" fmla="*/ 438 h 973"/>
                    <a:gd name="T76" fmla="*/ 420 w 973"/>
                    <a:gd name="T77" fmla="*/ 468 h 973"/>
                    <a:gd name="T78" fmla="*/ 417 w 973"/>
                    <a:gd name="T79" fmla="*/ 491 h 973"/>
                    <a:gd name="T80" fmla="*/ 415 w 973"/>
                    <a:gd name="T81" fmla="*/ 509 h 973"/>
                    <a:gd name="T82" fmla="*/ 387 w 973"/>
                    <a:gd name="T83" fmla="*/ 553 h 973"/>
                    <a:gd name="T84" fmla="*/ 328 w 973"/>
                    <a:gd name="T85" fmla="*/ 548 h 973"/>
                    <a:gd name="T86" fmla="*/ 313 w 973"/>
                    <a:gd name="T87" fmla="*/ 535 h 973"/>
                    <a:gd name="T88" fmla="*/ 284 w 973"/>
                    <a:gd name="T89" fmla="*/ 483 h 973"/>
                    <a:gd name="T90" fmla="*/ 276 w 973"/>
                    <a:gd name="T91" fmla="*/ 458 h 973"/>
                    <a:gd name="T92" fmla="*/ 267 w 973"/>
                    <a:gd name="T93" fmla="*/ 403 h 973"/>
                    <a:gd name="T94" fmla="*/ 266 w 973"/>
                    <a:gd name="T95" fmla="*/ 395 h 973"/>
                    <a:gd name="T96" fmla="*/ 273 w 973"/>
                    <a:gd name="T97" fmla="*/ 358 h 973"/>
                    <a:gd name="T98" fmla="*/ 294 w 973"/>
                    <a:gd name="T99" fmla="*/ 343 h 973"/>
                    <a:gd name="T100" fmla="*/ 278 w 973"/>
                    <a:gd name="T101" fmla="*/ 326 h 973"/>
                    <a:gd name="T102" fmla="*/ 251 w 973"/>
                    <a:gd name="T103" fmla="*/ 326 h 973"/>
                    <a:gd name="T104" fmla="*/ 231 w 973"/>
                    <a:gd name="T105" fmla="*/ 314 h 973"/>
                    <a:gd name="T106" fmla="*/ 213 w 973"/>
                    <a:gd name="T107" fmla="*/ 254 h 973"/>
                    <a:gd name="T108" fmla="*/ 159 w 973"/>
                    <a:gd name="T109" fmla="*/ 212 h 973"/>
                    <a:gd name="T110" fmla="*/ 88 w 973"/>
                    <a:gd name="T111" fmla="*/ 217 h 973"/>
                    <a:gd name="T112" fmla="*/ 21 w 973"/>
                    <a:gd name="T113" fmla="*/ 190 h 973"/>
                    <a:gd name="T114" fmla="*/ 87 w 973"/>
                    <a:gd name="T115" fmla="*/ 178 h 973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973"/>
                    <a:gd name="T175" fmla="*/ 0 h 973"/>
                    <a:gd name="T176" fmla="*/ 973 w 973"/>
                    <a:gd name="T177" fmla="*/ 973 h 973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973" h="973">
                      <a:moveTo>
                        <a:pt x="0" y="273"/>
                      </a:moveTo>
                      <a:lnTo>
                        <a:pt x="5" y="257"/>
                      </a:lnTo>
                      <a:lnTo>
                        <a:pt x="68" y="229"/>
                      </a:lnTo>
                      <a:lnTo>
                        <a:pt x="109" y="229"/>
                      </a:lnTo>
                      <a:lnTo>
                        <a:pt x="131" y="209"/>
                      </a:lnTo>
                      <a:lnTo>
                        <a:pt x="125" y="201"/>
                      </a:lnTo>
                      <a:lnTo>
                        <a:pt x="138" y="193"/>
                      </a:lnTo>
                      <a:lnTo>
                        <a:pt x="127" y="188"/>
                      </a:lnTo>
                      <a:lnTo>
                        <a:pt x="149" y="178"/>
                      </a:lnTo>
                      <a:lnTo>
                        <a:pt x="141" y="171"/>
                      </a:lnTo>
                      <a:lnTo>
                        <a:pt x="112" y="187"/>
                      </a:lnTo>
                      <a:lnTo>
                        <a:pt x="84" y="167"/>
                      </a:lnTo>
                      <a:lnTo>
                        <a:pt x="119" y="157"/>
                      </a:lnTo>
                      <a:lnTo>
                        <a:pt x="141" y="126"/>
                      </a:lnTo>
                      <a:lnTo>
                        <a:pt x="183" y="125"/>
                      </a:lnTo>
                      <a:lnTo>
                        <a:pt x="181" y="92"/>
                      </a:lnTo>
                      <a:lnTo>
                        <a:pt x="214" y="91"/>
                      </a:lnTo>
                      <a:lnTo>
                        <a:pt x="246" y="114"/>
                      </a:lnTo>
                      <a:lnTo>
                        <a:pt x="208" y="84"/>
                      </a:lnTo>
                      <a:lnTo>
                        <a:pt x="281" y="63"/>
                      </a:lnTo>
                      <a:lnTo>
                        <a:pt x="299" y="76"/>
                      </a:lnTo>
                      <a:lnTo>
                        <a:pt x="301" y="106"/>
                      </a:lnTo>
                      <a:lnTo>
                        <a:pt x="311" y="81"/>
                      </a:lnTo>
                      <a:lnTo>
                        <a:pt x="357" y="100"/>
                      </a:lnTo>
                      <a:lnTo>
                        <a:pt x="342" y="85"/>
                      </a:lnTo>
                      <a:lnTo>
                        <a:pt x="364" y="87"/>
                      </a:lnTo>
                      <a:lnTo>
                        <a:pt x="345" y="71"/>
                      </a:lnTo>
                      <a:lnTo>
                        <a:pt x="339" y="56"/>
                      </a:lnTo>
                      <a:lnTo>
                        <a:pt x="349" y="54"/>
                      </a:lnTo>
                      <a:lnTo>
                        <a:pt x="443" y="95"/>
                      </a:lnTo>
                      <a:lnTo>
                        <a:pt x="436" y="81"/>
                      </a:lnTo>
                      <a:lnTo>
                        <a:pt x="457" y="80"/>
                      </a:lnTo>
                      <a:lnTo>
                        <a:pt x="443" y="68"/>
                      </a:lnTo>
                      <a:lnTo>
                        <a:pt x="474" y="71"/>
                      </a:lnTo>
                      <a:lnTo>
                        <a:pt x="424" y="41"/>
                      </a:lnTo>
                      <a:lnTo>
                        <a:pt x="515" y="56"/>
                      </a:lnTo>
                      <a:lnTo>
                        <a:pt x="495" y="41"/>
                      </a:lnTo>
                      <a:lnTo>
                        <a:pt x="442" y="38"/>
                      </a:lnTo>
                      <a:lnTo>
                        <a:pt x="459" y="36"/>
                      </a:lnTo>
                      <a:lnTo>
                        <a:pt x="426" y="20"/>
                      </a:lnTo>
                      <a:lnTo>
                        <a:pt x="465" y="25"/>
                      </a:lnTo>
                      <a:lnTo>
                        <a:pt x="450" y="18"/>
                      </a:lnTo>
                      <a:lnTo>
                        <a:pt x="466" y="14"/>
                      </a:lnTo>
                      <a:lnTo>
                        <a:pt x="534" y="41"/>
                      </a:lnTo>
                      <a:lnTo>
                        <a:pt x="526" y="31"/>
                      </a:lnTo>
                      <a:lnTo>
                        <a:pt x="556" y="20"/>
                      </a:lnTo>
                      <a:lnTo>
                        <a:pt x="530" y="18"/>
                      </a:lnTo>
                      <a:lnTo>
                        <a:pt x="530" y="5"/>
                      </a:lnTo>
                      <a:lnTo>
                        <a:pt x="547" y="0"/>
                      </a:lnTo>
                      <a:lnTo>
                        <a:pt x="726" y="7"/>
                      </a:lnTo>
                      <a:lnTo>
                        <a:pt x="739" y="13"/>
                      </a:lnTo>
                      <a:lnTo>
                        <a:pt x="733" y="18"/>
                      </a:lnTo>
                      <a:lnTo>
                        <a:pt x="613" y="20"/>
                      </a:lnTo>
                      <a:lnTo>
                        <a:pt x="626" y="27"/>
                      </a:lnTo>
                      <a:lnTo>
                        <a:pt x="580" y="36"/>
                      </a:lnTo>
                      <a:lnTo>
                        <a:pt x="750" y="20"/>
                      </a:lnTo>
                      <a:lnTo>
                        <a:pt x="756" y="34"/>
                      </a:lnTo>
                      <a:lnTo>
                        <a:pt x="733" y="41"/>
                      </a:lnTo>
                      <a:lnTo>
                        <a:pt x="773" y="36"/>
                      </a:lnTo>
                      <a:lnTo>
                        <a:pt x="817" y="51"/>
                      </a:lnTo>
                      <a:lnTo>
                        <a:pt x="750" y="76"/>
                      </a:lnTo>
                      <a:lnTo>
                        <a:pt x="643" y="75"/>
                      </a:lnTo>
                      <a:lnTo>
                        <a:pt x="667" y="80"/>
                      </a:lnTo>
                      <a:lnTo>
                        <a:pt x="622" y="91"/>
                      </a:lnTo>
                      <a:lnTo>
                        <a:pt x="622" y="103"/>
                      </a:lnTo>
                      <a:lnTo>
                        <a:pt x="740" y="84"/>
                      </a:lnTo>
                      <a:lnTo>
                        <a:pt x="751" y="92"/>
                      </a:lnTo>
                      <a:lnTo>
                        <a:pt x="726" y="111"/>
                      </a:lnTo>
                      <a:lnTo>
                        <a:pt x="802" y="80"/>
                      </a:lnTo>
                      <a:lnTo>
                        <a:pt x="806" y="109"/>
                      </a:lnTo>
                      <a:lnTo>
                        <a:pt x="769" y="162"/>
                      </a:lnTo>
                      <a:lnTo>
                        <a:pt x="842" y="102"/>
                      </a:lnTo>
                      <a:lnTo>
                        <a:pt x="842" y="111"/>
                      </a:lnTo>
                      <a:lnTo>
                        <a:pt x="877" y="110"/>
                      </a:lnTo>
                      <a:lnTo>
                        <a:pt x="886" y="91"/>
                      </a:lnTo>
                      <a:lnTo>
                        <a:pt x="925" y="87"/>
                      </a:lnTo>
                      <a:lnTo>
                        <a:pt x="972" y="105"/>
                      </a:lnTo>
                      <a:lnTo>
                        <a:pt x="927" y="132"/>
                      </a:lnTo>
                      <a:lnTo>
                        <a:pt x="929" y="142"/>
                      </a:lnTo>
                      <a:lnTo>
                        <a:pt x="824" y="157"/>
                      </a:lnTo>
                      <a:lnTo>
                        <a:pt x="908" y="158"/>
                      </a:lnTo>
                      <a:lnTo>
                        <a:pt x="839" y="181"/>
                      </a:lnTo>
                      <a:lnTo>
                        <a:pt x="843" y="197"/>
                      </a:lnTo>
                      <a:lnTo>
                        <a:pt x="889" y="181"/>
                      </a:lnTo>
                      <a:lnTo>
                        <a:pt x="855" y="201"/>
                      </a:lnTo>
                      <a:lnTo>
                        <a:pt x="851" y="227"/>
                      </a:lnTo>
                      <a:lnTo>
                        <a:pt x="863" y="221"/>
                      </a:lnTo>
                      <a:lnTo>
                        <a:pt x="830" y="244"/>
                      </a:lnTo>
                      <a:lnTo>
                        <a:pt x="818" y="293"/>
                      </a:lnTo>
                      <a:lnTo>
                        <a:pt x="836" y="283"/>
                      </a:lnTo>
                      <a:lnTo>
                        <a:pt x="861" y="293"/>
                      </a:lnTo>
                      <a:lnTo>
                        <a:pt x="838" y="293"/>
                      </a:lnTo>
                      <a:lnTo>
                        <a:pt x="838" y="309"/>
                      </a:lnTo>
                      <a:lnTo>
                        <a:pt x="875" y="316"/>
                      </a:lnTo>
                      <a:lnTo>
                        <a:pt x="877" y="333"/>
                      </a:lnTo>
                      <a:lnTo>
                        <a:pt x="821" y="329"/>
                      </a:lnTo>
                      <a:lnTo>
                        <a:pt x="836" y="338"/>
                      </a:lnTo>
                      <a:lnTo>
                        <a:pt x="805" y="342"/>
                      </a:lnTo>
                      <a:lnTo>
                        <a:pt x="821" y="363"/>
                      </a:lnTo>
                      <a:lnTo>
                        <a:pt x="850" y="364"/>
                      </a:lnTo>
                      <a:lnTo>
                        <a:pt x="832" y="376"/>
                      </a:lnTo>
                      <a:lnTo>
                        <a:pt x="854" y="386"/>
                      </a:lnTo>
                      <a:lnTo>
                        <a:pt x="854" y="411"/>
                      </a:lnTo>
                      <a:lnTo>
                        <a:pt x="813" y="396"/>
                      </a:lnTo>
                      <a:lnTo>
                        <a:pt x="837" y="409"/>
                      </a:lnTo>
                      <a:lnTo>
                        <a:pt x="822" y="417"/>
                      </a:lnTo>
                      <a:lnTo>
                        <a:pt x="836" y="416"/>
                      </a:lnTo>
                      <a:lnTo>
                        <a:pt x="832" y="433"/>
                      </a:lnTo>
                      <a:lnTo>
                        <a:pt x="862" y="441"/>
                      </a:lnTo>
                      <a:lnTo>
                        <a:pt x="815" y="436"/>
                      </a:lnTo>
                      <a:lnTo>
                        <a:pt x="806" y="446"/>
                      </a:lnTo>
                      <a:lnTo>
                        <a:pt x="842" y="466"/>
                      </a:lnTo>
                      <a:lnTo>
                        <a:pt x="837" y="483"/>
                      </a:lnTo>
                      <a:lnTo>
                        <a:pt x="809" y="493"/>
                      </a:lnTo>
                      <a:lnTo>
                        <a:pt x="781" y="468"/>
                      </a:lnTo>
                      <a:lnTo>
                        <a:pt x="737" y="490"/>
                      </a:lnTo>
                      <a:lnTo>
                        <a:pt x="767" y="502"/>
                      </a:lnTo>
                      <a:lnTo>
                        <a:pt x="739" y="513"/>
                      </a:lnTo>
                      <a:lnTo>
                        <a:pt x="771" y="516"/>
                      </a:lnTo>
                      <a:lnTo>
                        <a:pt x="759" y="539"/>
                      </a:lnTo>
                      <a:lnTo>
                        <a:pt x="773" y="526"/>
                      </a:lnTo>
                      <a:lnTo>
                        <a:pt x="806" y="545"/>
                      </a:lnTo>
                      <a:lnTo>
                        <a:pt x="797" y="561"/>
                      </a:lnTo>
                      <a:lnTo>
                        <a:pt x="815" y="555"/>
                      </a:lnTo>
                      <a:lnTo>
                        <a:pt x="806" y="573"/>
                      </a:lnTo>
                      <a:lnTo>
                        <a:pt x="820" y="563"/>
                      </a:lnTo>
                      <a:lnTo>
                        <a:pt x="822" y="606"/>
                      </a:lnTo>
                      <a:lnTo>
                        <a:pt x="806" y="589"/>
                      </a:lnTo>
                      <a:lnTo>
                        <a:pt x="806" y="606"/>
                      </a:lnTo>
                      <a:lnTo>
                        <a:pt x="791" y="605"/>
                      </a:lnTo>
                      <a:lnTo>
                        <a:pt x="773" y="570"/>
                      </a:lnTo>
                      <a:lnTo>
                        <a:pt x="727" y="551"/>
                      </a:lnTo>
                      <a:lnTo>
                        <a:pt x="758" y="573"/>
                      </a:lnTo>
                      <a:lnTo>
                        <a:pt x="715" y="586"/>
                      </a:lnTo>
                      <a:lnTo>
                        <a:pt x="704" y="606"/>
                      </a:lnTo>
                      <a:lnTo>
                        <a:pt x="744" y="610"/>
                      </a:lnTo>
                      <a:lnTo>
                        <a:pt x="710" y="622"/>
                      </a:lnTo>
                      <a:lnTo>
                        <a:pt x="760" y="607"/>
                      </a:lnTo>
                      <a:lnTo>
                        <a:pt x="810" y="625"/>
                      </a:lnTo>
                      <a:lnTo>
                        <a:pt x="746" y="673"/>
                      </a:lnTo>
                      <a:lnTo>
                        <a:pt x="684" y="694"/>
                      </a:lnTo>
                      <a:lnTo>
                        <a:pt x="661" y="696"/>
                      </a:lnTo>
                      <a:lnTo>
                        <a:pt x="648" y="674"/>
                      </a:lnTo>
                      <a:lnTo>
                        <a:pt x="655" y="696"/>
                      </a:lnTo>
                      <a:lnTo>
                        <a:pt x="636" y="709"/>
                      </a:lnTo>
                      <a:lnTo>
                        <a:pt x="613" y="760"/>
                      </a:lnTo>
                      <a:lnTo>
                        <a:pt x="594" y="760"/>
                      </a:lnTo>
                      <a:lnTo>
                        <a:pt x="589" y="774"/>
                      </a:lnTo>
                      <a:lnTo>
                        <a:pt x="571" y="776"/>
                      </a:lnTo>
                      <a:lnTo>
                        <a:pt x="562" y="771"/>
                      </a:lnTo>
                      <a:lnTo>
                        <a:pt x="574" y="761"/>
                      </a:lnTo>
                      <a:lnTo>
                        <a:pt x="562" y="760"/>
                      </a:lnTo>
                      <a:lnTo>
                        <a:pt x="555" y="786"/>
                      </a:lnTo>
                      <a:lnTo>
                        <a:pt x="525" y="789"/>
                      </a:lnTo>
                      <a:lnTo>
                        <a:pt x="526" y="809"/>
                      </a:lnTo>
                      <a:lnTo>
                        <a:pt x="508" y="811"/>
                      </a:lnTo>
                      <a:lnTo>
                        <a:pt x="523" y="827"/>
                      </a:lnTo>
                      <a:lnTo>
                        <a:pt x="503" y="831"/>
                      </a:lnTo>
                      <a:lnTo>
                        <a:pt x="519" y="850"/>
                      </a:lnTo>
                      <a:lnTo>
                        <a:pt x="505" y="850"/>
                      </a:lnTo>
                      <a:lnTo>
                        <a:pt x="516" y="855"/>
                      </a:lnTo>
                      <a:lnTo>
                        <a:pt x="505" y="875"/>
                      </a:lnTo>
                      <a:lnTo>
                        <a:pt x="495" y="872"/>
                      </a:lnTo>
                      <a:lnTo>
                        <a:pt x="503" y="882"/>
                      </a:lnTo>
                      <a:lnTo>
                        <a:pt x="483" y="888"/>
                      </a:lnTo>
                      <a:lnTo>
                        <a:pt x="495" y="918"/>
                      </a:lnTo>
                      <a:lnTo>
                        <a:pt x="483" y="957"/>
                      </a:lnTo>
                      <a:lnTo>
                        <a:pt x="469" y="958"/>
                      </a:lnTo>
                      <a:lnTo>
                        <a:pt x="480" y="972"/>
                      </a:lnTo>
                      <a:lnTo>
                        <a:pt x="447" y="972"/>
                      </a:lnTo>
                      <a:lnTo>
                        <a:pt x="443" y="947"/>
                      </a:lnTo>
                      <a:lnTo>
                        <a:pt x="397" y="950"/>
                      </a:lnTo>
                      <a:lnTo>
                        <a:pt x="407" y="942"/>
                      </a:lnTo>
                      <a:lnTo>
                        <a:pt x="384" y="932"/>
                      </a:lnTo>
                      <a:lnTo>
                        <a:pt x="396" y="927"/>
                      </a:lnTo>
                      <a:lnTo>
                        <a:pt x="380" y="927"/>
                      </a:lnTo>
                      <a:lnTo>
                        <a:pt x="385" y="906"/>
                      </a:lnTo>
                      <a:lnTo>
                        <a:pt x="375" y="911"/>
                      </a:lnTo>
                      <a:lnTo>
                        <a:pt x="345" y="855"/>
                      </a:lnTo>
                      <a:lnTo>
                        <a:pt x="345" y="837"/>
                      </a:lnTo>
                      <a:lnTo>
                        <a:pt x="367" y="820"/>
                      </a:lnTo>
                      <a:lnTo>
                        <a:pt x="357" y="814"/>
                      </a:lnTo>
                      <a:lnTo>
                        <a:pt x="335" y="835"/>
                      </a:lnTo>
                      <a:lnTo>
                        <a:pt x="335" y="794"/>
                      </a:lnTo>
                      <a:lnTo>
                        <a:pt x="313" y="771"/>
                      </a:lnTo>
                      <a:lnTo>
                        <a:pt x="319" y="738"/>
                      </a:lnTo>
                      <a:lnTo>
                        <a:pt x="307" y="726"/>
                      </a:lnTo>
                      <a:lnTo>
                        <a:pt x="324" y="698"/>
                      </a:lnTo>
                      <a:lnTo>
                        <a:pt x="313" y="694"/>
                      </a:lnTo>
                      <a:lnTo>
                        <a:pt x="352" y="694"/>
                      </a:lnTo>
                      <a:lnTo>
                        <a:pt x="349" y="683"/>
                      </a:lnTo>
                      <a:lnTo>
                        <a:pt x="323" y="684"/>
                      </a:lnTo>
                      <a:lnTo>
                        <a:pt x="362" y="658"/>
                      </a:lnTo>
                      <a:lnTo>
                        <a:pt x="352" y="650"/>
                      </a:lnTo>
                      <a:lnTo>
                        <a:pt x="362" y="622"/>
                      </a:lnTo>
                      <a:lnTo>
                        <a:pt x="330" y="621"/>
                      </a:lnTo>
                      <a:lnTo>
                        <a:pt x="293" y="597"/>
                      </a:lnTo>
                      <a:lnTo>
                        <a:pt x="357" y="610"/>
                      </a:lnTo>
                      <a:lnTo>
                        <a:pt x="347" y="601"/>
                      </a:lnTo>
                      <a:lnTo>
                        <a:pt x="357" y="595"/>
                      </a:lnTo>
                      <a:lnTo>
                        <a:pt x="333" y="578"/>
                      </a:lnTo>
                      <a:lnTo>
                        <a:pt x="342" y="570"/>
                      </a:lnTo>
                      <a:lnTo>
                        <a:pt x="328" y="577"/>
                      </a:lnTo>
                      <a:lnTo>
                        <a:pt x="337" y="565"/>
                      </a:lnTo>
                      <a:lnTo>
                        <a:pt x="320" y="565"/>
                      </a:lnTo>
                      <a:lnTo>
                        <a:pt x="339" y="557"/>
                      </a:lnTo>
                      <a:lnTo>
                        <a:pt x="311" y="545"/>
                      </a:lnTo>
                      <a:lnTo>
                        <a:pt x="304" y="565"/>
                      </a:lnTo>
                      <a:lnTo>
                        <a:pt x="281" y="565"/>
                      </a:lnTo>
                      <a:lnTo>
                        <a:pt x="277" y="557"/>
                      </a:lnTo>
                      <a:lnTo>
                        <a:pt x="292" y="545"/>
                      </a:lnTo>
                      <a:lnTo>
                        <a:pt x="280" y="545"/>
                      </a:lnTo>
                      <a:lnTo>
                        <a:pt x="293" y="506"/>
                      </a:lnTo>
                      <a:lnTo>
                        <a:pt x="278" y="500"/>
                      </a:lnTo>
                      <a:lnTo>
                        <a:pt x="285" y="485"/>
                      </a:lnTo>
                      <a:lnTo>
                        <a:pt x="258" y="441"/>
                      </a:lnTo>
                      <a:lnTo>
                        <a:pt x="268" y="439"/>
                      </a:lnTo>
                      <a:lnTo>
                        <a:pt x="232" y="400"/>
                      </a:lnTo>
                      <a:lnTo>
                        <a:pt x="232" y="386"/>
                      </a:lnTo>
                      <a:lnTo>
                        <a:pt x="193" y="368"/>
                      </a:lnTo>
                      <a:lnTo>
                        <a:pt x="157" y="355"/>
                      </a:lnTo>
                      <a:lnTo>
                        <a:pt x="125" y="374"/>
                      </a:lnTo>
                      <a:lnTo>
                        <a:pt x="98" y="363"/>
                      </a:lnTo>
                      <a:lnTo>
                        <a:pt x="107" y="377"/>
                      </a:lnTo>
                      <a:lnTo>
                        <a:pt x="79" y="371"/>
                      </a:lnTo>
                      <a:lnTo>
                        <a:pt x="54" y="355"/>
                      </a:lnTo>
                      <a:lnTo>
                        <a:pt x="79" y="342"/>
                      </a:lnTo>
                      <a:lnTo>
                        <a:pt x="25" y="329"/>
                      </a:lnTo>
                      <a:lnTo>
                        <a:pt x="44" y="316"/>
                      </a:lnTo>
                      <a:lnTo>
                        <a:pt x="109" y="321"/>
                      </a:lnTo>
                      <a:lnTo>
                        <a:pt x="117" y="316"/>
                      </a:lnTo>
                      <a:lnTo>
                        <a:pt x="106" y="308"/>
                      </a:lnTo>
                      <a:lnTo>
                        <a:pt x="115" y="299"/>
                      </a:lnTo>
                      <a:lnTo>
                        <a:pt x="59" y="306"/>
                      </a:lnTo>
                      <a:lnTo>
                        <a:pt x="0" y="27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0" name="Freeform 109"/>
                <p:cNvSpPr>
                  <a:spLocks/>
                </p:cNvSpPr>
                <p:nvPr/>
              </p:nvSpPr>
              <p:spPr bwMode="auto">
                <a:xfrm>
                  <a:off x="2055015" y="4330690"/>
                  <a:ext cx="101600" cy="136525"/>
                </a:xfrm>
                <a:custGeom>
                  <a:avLst/>
                  <a:gdLst>
                    <a:gd name="T0" fmla="*/ 0 w 65"/>
                    <a:gd name="T1" fmla="*/ 43 h 96"/>
                    <a:gd name="T2" fmla="*/ 11 w 65"/>
                    <a:gd name="T3" fmla="*/ 24 h 96"/>
                    <a:gd name="T4" fmla="*/ 25 w 65"/>
                    <a:gd name="T5" fmla="*/ 23 h 96"/>
                    <a:gd name="T6" fmla="*/ 11 w 65"/>
                    <a:gd name="T7" fmla="*/ 6 h 96"/>
                    <a:gd name="T8" fmla="*/ 40 w 65"/>
                    <a:gd name="T9" fmla="*/ 0 h 96"/>
                    <a:gd name="T10" fmla="*/ 45 w 65"/>
                    <a:gd name="T11" fmla="*/ 26 h 96"/>
                    <a:gd name="T12" fmla="*/ 53 w 65"/>
                    <a:gd name="T13" fmla="*/ 27 h 96"/>
                    <a:gd name="T14" fmla="*/ 38 w 65"/>
                    <a:gd name="T15" fmla="*/ 45 h 96"/>
                    <a:gd name="T16" fmla="*/ 29 w 65"/>
                    <a:gd name="T17" fmla="*/ 55 h 96"/>
                    <a:gd name="T18" fmla="*/ 0 w 65"/>
                    <a:gd name="T19" fmla="*/ 43 h 9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"/>
                    <a:gd name="T31" fmla="*/ 0 h 96"/>
                    <a:gd name="T32" fmla="*/ 65 w 65"/>
                    <a:gd name="T33" fmla="*/ 96 h 9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" h="96">
                      <a:moveTo>
                        <a:pt x="0" y="75"/>
                      </a:moveTo>
                      <a:lnTo>
                        <a:pt x="13" y="41"/>
                      </a:lnTo>
                      <a:lnTo>
                        <a:pt x="30" y="40"/>
                      </a:lnTo>
                      <a:lnTo>
                        <a:pt x="13" y="11"/>
                      </a:lnTo>
                      <a:lnTo>
                        <a:pt x="49" y="0"/>
                      </a:lnTo>
                      <a:lnTo>
                        <a:pt x="55" y="45"/>
                      </a:lnTo>
                      <a:lnTo>
                        <a:pt x="64" y="47"/>
                      </a:lnTo>
                      <a:lnTo>
                        <a:pt x="46" y="77"/>
                      </a:lnTo>
                      <a:lnTo>
                        <a:pt x="35" y="95"/>
                      </a:lnTo>
                      <a:lnTo>
                        <a:pt x="0" y="7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1" name="Freeform 110"/>
                <p:cNvSpPr>
                  <a:spLocks/>
                </p:cNvSpPr>
                <p:nvPr/>
              </p:nvSpPr>
              <p:spPr bwMode="auto">
                <a:xfrm>
                  <a:off x="2828129" y="4632314"/>
                  <a:ext cx="117475" cy="211137"/>
                </a:xfrm>
                <a:custGeom>
                  <a:avLst/>
                  <a:gdLst>
                    <a:gd name="T0" fmla="*/ 0 w 76"/>
                    <a:gd name="T1" fmla="*/ 27 h 150"/>
                    <a:gd name="T2" fmla="*/ 9 w 76"/>
                    <a:gd name="T3" fmla="*/ 40 h 150"/>
                    <a:gd name="T4" fmla="*/ 21 w 76"/>
                    <a:gd name="T5" fmla="*/ 49 h 150"/>
                    <a:gd name="T6" fmla="*/ 17 w 76"/>
                    <a:gd name="T7" fmla="*/ 73 h 150"/>
                    <a:gd name="T8" fmla="*/ 24 w 76"/>
                    <a:gd name="T9" fmla="*/ 86 h 150"/>
                    <a:gd name="T10" fmla="*/ 62 w 76"/>
                    <a:gd name="T11" fmla="*/ 81 h 150"/>
                    <a:gd name="T12" fmla="*/ 41 w 76"/>
                    <a:gd name="T13" fmla="*/ 54 h 150"/>
                    <a:gd name="T14" fmla="*/ 55 w 76"/>
                    <a:gd name="T15" fmla="*/ 32 h 150"/>
                    <a:gd name="T16" fmla="*/ 17 w 76"/>
                    <a:gd name="T17" fmla="*/ 0 h 150"/>
                    <a:gd name="T18" fmla="*/ 5 w 76"/>
                    <a:gd name="T19" fmla="*/ 9 h 150"/>
                    <a:gd name="T20" fmla="*/ 11 w 76"/>
                    <a:gd name="T21" fmla="*/ 17 h 150"/>
                    <a:gd name="T22" fmla="*/ 0 w 76"/>
                    <a:gd name="T23" fmla="*/ 27 h 15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76"/>
                    <a:gd name="T37" fmla="*/ 0 h 150"/>
                    <a:gd name="T38" fmla="*/ 76 w 76"/>
                    <a:gd name="T39" fmla="*/ 150 h 15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76" h="150">
                      <a:moveTo>
                        <a:pt x="0" y="47"/>
                      </a:moveTo>
                      <a:lnTo>
                        <a:pt x="11" y="70"/>
                      </a:lnTo>
                      <a:lnTo>
                        <a:pt x="25" y="85"/>
                      </a:lnTo>
                      <a:lnTo>
                        <a:pt x="21" y="126"/>
                      </a:lnTo>
                      <a:lnTo>
                        <a:pt x="29" y="149"/>
                      </a:lnTo>
                      <a:lnTo>
                        <a:pt x="75" y="140"/>
                      </a:lnTo>
                      <a:lnTo>
                        <a:pt x="50" y="94"/>
                      </a:lnTo>
                      <a:lnTo>
                        <a:pt x="67" y="55"/>
                      </a:lnTo>
                      <a:lnTo>
                        <a:pt x="21" y="0"/>
                      </a:lnTo>
                      <a:lnTo>
                        <a:pt x="7" y="16"/>
                      </a:lnTo>
                      <a:lnTo>
                        <a:pt x="13" y="29"/>
                      </a:lnTo>
                      <a:lnTo>
                        <a:pt x="0" y="4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2" name="Freeform 111"/>
                <p:cNvSpPr>
                  <a:spLocks/>
                </p:cNvSpPr>
                <p:nvPr/>
              </p:nvSpPr>
              <p:spPr bwMode="auto">
                <a:xfrm>
                  <a:off x="2501103" y="4268777"/>
                  <a:ext cx="63500" cy="60325"/>
                </a:xfrm>
                <a:custGeom>
                  <a:avLst/>
                  <a:gdLst>
                    <a:gd name="T0" fmla="*/ 0 w 42"/>
                    <a:gd name="T1" fmla="*/ 18 h 43"/>
                    <a:gd name="T2" fmla="*/ 26 w 42"/>
                    <a:gd name="T3" fmla="*/ 18 h 43"/>
                    <a:gd name="T4" fmla="*/ 13 w 42"/>
                    <a:gd name="T5" fmla="*/ 2 h 43"/>
                    <a:gd name="T6" fmla="*/ 33 w 42"/>
                    <a:gd name="T7" fmla="*/ 0 h 43"/>
                    <a:gd name="T8" fmla="*/ 33 w 42"/>
                    <a:gd name="T9" fmla="*/ 25 h 43"/>
                    <a:gd name="T10" fmla="*/ 0 w 42"/>
                    <a:gd name="T11" fmla="*/ 18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"/>
                    <a:gd name="T19" fmla="*/ 0 h 43"/>
                    <a:gd name="T20" fmla="*/ 42 w 42"/>
                    <a:gd name="T21" fmla="*/ 43 h 4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" h="43">
                      <a:moveTo>
                        <a:pt x="0" y="30"/>
                      </a:moveTo>
                      <a:lnTo>
                        <a:pt x="32" y="30"/>
                      </a:lnTo>
                      <a:lnTo>
                        <a:pt x="16" y="2"/>
                      </a:lnTo>
                      <a:lnTo>
                        <a:pt x="41" y="0"/>
                      </a:lnTo>
                      <a:lnTo>
                        <a:pt x="41" y="42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3" name="Freeform 112"/>
                <p:cNvSpPr>
                  <a:spLocks/>
                </p:cNvSpPr>
                <p:nvPr/>
              </p:nvSpPr>
              <p:spPr bwMode="auto">
                <a:xfrm>
                  <a:off x="2126455" y="4394187"/>
                  <a:ext cx="153988" cy="95250"/>
                </a:xfrm>
                <a:custGeom>
                  <a:avLst/>
                  <a:gdLst>
                    <a:gd name="T0" fmla="*/ 0 w 99"/>
                    <a:gd name="T1" fmla="*/ 19 h 66"/>
                    <a:gd name="T2" fmla="*/ 15 w 99"/>
                    <a:gd name="T3" fmla="*/ 2 h 66"/>
                    <a:gd name="T4" fmla="*/ 57 w 99"/>
                    <a:gd name="T5" fmla="*/ 0 h 66"/>
                    <a:gd name="T6" fmla="*/ 81 w 99"/>
                    <a:gd name="T7" fmla="*/ 12 h 66"/>
                    <a:gd name="T8" fmla="*/ 61 w 99"/>
                    <a:gd name="T9" fmla="*/ 15 h 66"/>
                    <a:gd name="T10" fmla="*/ 28 w 99"/>
                    <a:gd name="T11" fmla="*/ 39 h 66"/>
                    <a:gd name="T12" fmla="*/ 23 w 99"/>
                    <a:gd name="T13" fmla="*/ 32 h 66"/>
                    <a:gd name="T14" fmla="*/ 0 w 99"/>
                    <a:gd name="T15" fmla="*/ 19 h 6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9"/>
                    <a:gd name="T25" fmla="*/ 0 h 66"/>
                    <a:gd name="T26" fmla="*/ 99 w 99"/>
                    <a:gd name="T27" fmla="*/ 66 h 6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9" h="66">
                      <a:moveTo>
                        <a:pt x="0" y="32"/>
                      </a:moveTo>
                      <a:lnTo>
                        <a:pt x="18" y="2"/>
                      </a:lnTo>
                      <a:lnTo>
                        <a:pt x="69" y="0"/>
                      </a:lnTo>
                      <a:lnTo>
                        <a:pt x="98" y="19"/>
                      </a:lnTo>
                      <a:lnTo>
                        <a:pt x="74" y="24"/>
                      </a:lnTo>
                      <a:lnTo>
                        <a:pt x="34" y="65"/>
                      </a:lnTo>
                      <a:lnTo>
                        <a:pt x="27" y="54"/>
                      </a:lnTo>
                      <a:lnTo>
                        <a:pt x="0" y="3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4" name="Freeform 113"/>
                <p:cNvSpPr>
                  <a:spLocks/>
                </p:cNvSpPr>
                <p:nvPr/>
              </p:nvSpPr>
              <p:spPr bwMode="auto">
                <a:xfrm>
                  <a:off x="4752177" y="3267065"/>
                  <a:ext cx="166688" cy="109537"/>
                </a:xfrm>
                <a:custGeom>
                  <a:avLst/>
                  <a:gdLst>
                    <a:gd name="T0" fmla="*/ 0 w 108"/>
                    <a:gd name="T1" fmla="*/ 26 h 77"/>
                    <a:gd name="T2" fmla="*/ 12 w 108"/>
                    <a:gd name="T3" fmla="*/ 7 h 77"/>
                    <a:gd name="T4" fmla="*/ 31 w 108"/>
                    <a:gd name="T5" fmla="*/ 11 h 77"/>
                    <a:gd name="T6" fmla="*/ 59 w 108"/>
                    <a:gd name="T7" fmla="*/ 0 h 77"/>
                    <a:gd name="T8" fmla="*/ 77 w 108"/>
                    <a:gd name="T9" fmla="*/ 3 h 77"/>
                    <a:gd name="T10" fmla="*/ 86 w 108"/>
                    <a:gd name="T11" fmla="*/ 8 h 77"/>
                    <a:gd name="T12" fmla="*/ 52 w 108"/>
                    <a:gd name="T13" fmla="*/ 39 h 77"/>
                    <a:gd name="T14" fmla="*/ 25 w 108"/>
                    <a:gd name="T15" fmla="*/ 44 h 77"/>
                    <a:gd name="T16" fmla="*/ 0 w 108"/>
                    <a:gd name="T17" fmla="*/ 26 h 7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8"/>
                    <a:gd name="T28" fmla="*/ 0 h 77"/>
                    <a:gd name="T29" fmla="*/ 108 w 108"/>
                    <a:gd name="T30" fmla="*/ 77 h 7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8" h="77">
                      <a:moveTo>
                        <a:pt x="0" y="44"/>
                      </a:moveTo>
                      <a:lnTo>
                        <a:pt x="15" y="12"/>
                      </a:lnTo>
                      <a:lnTo>
                        <a:pt x="38" y="20"/>
                      </a:lnTo>
                      <a:lnTo>
                        <a:pt x="74" y="0"/>
                      </a:lnTo>
                      <a:lnTo>
                        <a:pt x="96" y="5"/>
                      </a:lnTo>
                      <a:lnTo>
                        <a:pt x="107" y="15"/>
                      </a:lnTo>
                      <a:lnTo>
                        <a:pt x="65" y="67"/>
                      </a:lnTo>
                      <a:lnTo>
                        <a:pt x="31" y="76"/>
                      </a:lnTo>
                      <a:lnTo>
                        <a:pt x="0" y="4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5" name="Freeform 114"/>
                <p:cNvSpPr>
                  <a:spLocks/>
                </p:cNvSpPr>
                <p:nvPr/>
              </p:nvSpPr>
              <p:spPr bwMode="auto">
                <a:xfrm>
                  <a:off x="3744116" y="2463789"/>
                  <a:ext cx="274637" cy="157162"/>
                </a:xfrm>
                <a:custGeom>
                  <a:avLst/>
                  <a:gdLst>
                    <a:gd name="T0" fmla="*/ 0 w 177"/>
                    <a:gd name="T1" fmla="*/ 23 h 111"/>
                    <a:gd name="T2" fmla="*/ 8 w 177"/>
                    <a:gd name="T3" fmla="*/ 20 h 111"/>
                    <a:gd name="T4" fmla="*/ 4 w 177"/>
                    <a:gd name="T5" fmla="*/ 13 h 111"/>
                    <a:gd name="T6" fmla="*/ 16 w 177"/>
                    <a:gd name="T7" fmla="*/ 17 h 111"/>
                    <a:gd name="T8" fmla="*/ 11 w 177"/>
                    <a:gd name="T9" fmla="*/ 7 h 111"/>
                    <a:gd name="T10" fmla="*/ 24 w 177"/>
                    <a:gd name="T11" fmla="*/ 13 h 111"/>
                    <a:gd name="T12" fmla="*/ 17 w 177"/>
                    <a:gd name="T13" fmla="*/ 2 h 111"/>
                    <a:gd name="T14" fmla="*/ 40 w 177"/>
                    <a:gd name="T15" fmla="*/ 11 h 111"/>
                    <a:gd name="T16" fmla="*/ 41 w 177"/>
                    <a:gd name="T17" fmla="*/ 26 h 111"/>
                    <a:gd name="T18" fmla="*/ 53 w 177"/>
                    <a:gd name="T19" fmla="*/ 8 h 111"/>
                    <a:gd name="T20" fmla="*/ 64 w 177"/>
                    <a:gd name="T21" fmla="*/ 15 h 111"/>
                    <a:gd name="T22" fmla="*/ 74 w 177"/>
                    <a:gd name="T23" fmla="*/ 7 h 111"/>
                    <a:gd name="T24" fmla="*/ 82 w 177"/>
                    <a:gd name="T25" fmla="*/ 18 h 111"/>
                    <a:gd name="T26" fmla="*/ 80 w 177"/>
                    <a:gd name="T27" fmla="*/ 7 h 111"/>
                    <a:gd name="T28" fmla="*/ 103 w 177"/>
                    <a:gd name="T29" fmla="*/ 7 h 111"/>
                    <a:gd name="T30" fmla="*/ 107 w 177"/>
                    <a:gd name="T31" fmla="*/ 0 h 111"/>
                    <a:gd name="T32" fmla="*/ 118 w 177"/>
                    <a:gd name="T33" fmla="*/ 7 h 111"/>
                    <a:gd name="T34" fmla="*/ 130 w 177"/>
                    <a:gd name="T35" fmla="*/ 4 h 111"/>
                    <a:gd name="T36" fmla="*/ 121 w 177"/>
                    <a:gd name="T37" fmla="*/ 8 h 111"/>
                    <a:gd name="T38" fmla="*/ 144 w 177"/>
                    <a:gd name="T39" fmla="*/ 30 h 111"/>
                    <a:gd name="T40" fmla="*/ 124 w 177"/>
                    <a:gd name="T41" fmla="*/ 46 h 111"/>
                    <a:gd name="T42" fmla="*/ 71 w 177"/>
                    <a:gd name="T43" fmla="*/ 63 h 111"/>
                    <a:gd name="T44" fmla="*/ 24 w 177"/>
                    <a:gd name="T45" fmla="*/ 55 h 111"/>
                    <a:gd name="T46" fmla="*/ 35 w 177"/>
                    <a:gd name="T47" fmla="*/ 39 h 111"/>
                    <a:gd name="T48" fmla="*/ 6 w 177"/>
                    <a:gd name="T49" fmla="*/ 34 h 111"/>
                    <a:gd name="T50" fmla="*/ 33 w 177"/>
                    <a:gd name="T51" fmla="*/ 32 h 111"/>
                    <a:gd name="T52" fmla="*/ 24 w 177"/>
                    <a:gd name="T53" fmla="*/ 27 h 111"/>
                    <a:gd name="T54" fmla="*/ 34 w 177"/>
                    <a:gd name="T55" fmla="*/ 23 h 111"/>
                    <a:gd name="T56" fmla="*/ 0 w 177"/>
                    <a:gd name="T57" fmla="*/ 23 h 111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77"/>
                    <a:gd name="T88" fmla="*/ 0 h 111"/>
                    <a:gd name="T89" fmla="*/ 177 w 177"/>
                    <a:gd name="T90" fmla="*/ 111 h 111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77" h="111">
                      <a:moveTo>
                        <a:pt x="0" y="39"/>
                      </a:moveTo>
                      <a:lnTo>
                        <a:pt x="10" y="34"/>
                      </a:lnTo>
                      <a:lnTo>
                        <a:pt x="4" y="23"/>
                      </a:lnTo>
                      <a:lnTo>
                        <a:pt x="20" y="31"/>
                      </a:lnTo>
                      <a:lnTo>
                        <a:pt x="13" y="12"/>
                      </a:lnTo>
                      <a:lnTo>
                        <a:pt x="29" y="22"/>
                      </a:lnTo>
                      <a:lnTo>
                        <a:pt x="21" y="2"/>
                      </a:lnTo>
                      <a:lnTo>
                        <a:pt x="49" y="18"/>
                      </a:lnTo>
                      <a:lnTo>
                        <a:pt x="50" y="46"/>
                      </a:lnTo>
                      <a:lnTo>
                        <a:pt x="65" y="15"/>
                      </a:lnTo>
                      <a:lnTo>
                        <a:pt x="79" y="26"/>
                      </a:lnTo>
                      <a:lnTo>
                        <a:pt x="91" y="12"/>
                      </a:lnTo>
                      <a:lnTo>
                        <a:pt x="101" y="32"/>
                      </a:lnTo>
                      <a:lnTo>
                        <a:pt x="98" y="12"/>
                      </a:lnTo>
                      <a:lnTo>
                        <a:pt x="126" y="12"/>
                      </a:lnTo>
                      <a:lnTo>
                        <a:pt x="131" y="0"/>
                      </a:lnTo>
                      <a:lnTo>
                        <a:pt x="144" y="12"/>
                      </a:lnTo>
                      <a:lnTo>
                        <a:pt x="159" y="7"/>
                      </a:lnTo>
                      <a:lnTo>
                        <a:pt x="148" y="15"/>
                      </a:lnTo>
                      <a:lnTo>
                        <a:pt x="176" y="51"/>
                      </a:lnTo>
                      <a:lnTo>
                        <a:pt x="152" y="80"/>
                      </a:lnTo>
                      <a:lnTo>
                        <a:pt x="87" y="110"/>
                      </a:lnTo>
                      <a:lnTo>
                        <a:pt x="29" y="97"/>
                      </a:lnTo>
                      <a:lnTo>
                        <a:pt x="43" y="68"/>
                      </a:lnTo>
                      <a:lnTo>
                        <a:pt x="8" y="59"/>
                      </a:lnTo>
                      <a:lnTo>
                        <a:pt x="41" y="56"/>
                      </a:lnTo>
                      <a:lnTo>
                        <a:pt x="29" y="47"/>
                      </a:lnTo>
                      <a:lnTo>
                        <a:pt x="42" y="39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6" name="Freeform 115"/>
                <p:cNvSpPr>
                  <a:spLocks/>
                </p:cNvSpPr>
                <p:nvPr/>
              </p:nvSpPr>
              <p:spPr bwMode="auto">
                <a:xfrm>
                  <a:off x="6042816" y="3733790"/>
                  <a:ext cx="731837" cy="903287"/>
                </a:xfrm>
                <a:custGeom>
                  <a:avLst/>
                  <a:gdLst>
                    <a:gd name="T0" fmla="*/ 0 w 471"/>
                    <a:gd name="T1" fmla="*/ 168 h 642"/>
                    <a:gd name="T2" fmla="*/ 11 w 471"/>
                    <a:gd name="T3" fmla="*/ 160 h 642"/>
                    <a:gd name="T4" fmla="*/ 41 w 471"/>
                    <a:gd name="T5" fmla="*/ 160 h 642"/>
                    <a:gd name="T6" fmla="*/ 20 w 471"/>
                    <a:gd name="T7" fmla="*/ 121 h 642"/>
                    <a:gd name="T8" fmla="*/ 32 w 471"/>
                    <a:gd name="T9" fmla="*/ 111 h 642"/>
                    <a:gd name="T10" fmla="*/ 50 w 471"/>
                    <a:gd name="T11" fmla="*/ 111 h 642"/>
                    <a:gd name="T12" fmla="*/ 88 w 471"/>
                    <a:gd name="T13" fmla="*/ 70 h 642"/>
                    <a:gd name="T14" fmla="*/ 86 w 471"/>
                    <a:gd name="T15" fmla="*/ 58 h 642"/>
                    <a:gd name="T16" fmla="*/ 95 w 471"/>
                    <a:gd name="T17" fmla="*/ 52 h 642"/>
                    <a:gd name="T18" fmla="*/ 78 w 471"/>
                    <a:gd name="T19" fmla="*/ 38 h 642"/>
                    <a:gd name="T20" fmla="*/ 78 w 471"/>
                    <a:gd name="T21" fmla="*/ 17 h 642"/>
                    <a:gd name="T22" fmla="*/ 117 w 471"/>
                    <a:gd name="T23" fmla="*/ 17 h 642"/>
                    <a:gd name="T24" fmla="*/ 127 w 471"/>
                    <a:gd name="T25" fmla="*/ 8 h 642"/>
                    <a:gd name="T26" fmla="*/ 148 w 471"/>
                    <a:gd name="T27" fmla="*/ 0 h 642"/>
                    <a:gd name="T28" fmla="*/ 162 w 471"/>
                    <a:gd name="T29" fmla="*/ 8 h 642"/>
                    <a:gd name="T30" fmla="*/ 143 w 471"/>
                    <a:gd name="T31" fmla="*/ 29 h 642"/>
                    <a:gd name="T32" fmla="*/ 153 w 471"/>
                    <a:gd name="T33" fmla="*/ 46 h 642"/>
                    <a:gd name="T34" fmla="*/ 138 w 471"/>
                    <a:gd name="T35" fmla="*/ 49 h 642"/>
                    <a:gd name="T36" fmla="*/ 144 w 471"/>
                    <a:gd name="T37" fmla="*/ 71 h 642"/>
                    <a:gd name="T38" fmla="*/ 172 w 471"/>
                    <a:gd name="T39" fmla="*/ 80 h 642"/>
                    <a:gd name="T40" fmla="*/ 159 w 471"/>
                    <a:gd name="T41" fmla="*/ 100 h 642"/>
                    <a:gd name="T42" fmla="*/ 194 w 471"/>
                    <a:gd name="T43" fmla="*/ 120 h 642"/>
                    <a:gd name="T44" fmla="*/ 264 w 471"/>
                    <a:gd name="T45" fmla="*/ 132 h 642"/>
                    <a:gd name="T46" fmla="*/ 264 w 471"/>
                    <a:gd name="T47" fmla="*/ 112 h 642"/>
                    <a:gd name="T48" fmla="*/ 274 w 471"/>
                    <a:gd name="T49" fmla="*/ 111 h 642"/>
                    <a:gd name="T50" fmla="*/ 276 w 471"/>
                    <a:gd name="T51" fmla="*/ 121 h 642"/>
                    <a:gd name="T52" fmla="*/ 281 w 471"/>
                    <a:gd name="T53" fmla="*/ 129 h 642"/>
                    <a:gd name="T54" fmla="*/ 315 w 471"/>
                    <a:gd name="T55" fmla="*/ 125 h 642"/>
                    <a:gd name="T56" fmla="*/ 313 w 471"/>
                    <a:gd name="T57" fmla="*/ 113 h 642"/>
                    <a:gd name="T58" fmla="*/ 370 w 471"/>
                    <a:gd name="T59" fmla="*/ 90 h 642"/>
                    <a:gd name="T60" fmla="*/ 375 w 471"/>
                    <a:gd name="T61" fmla="*/ 104 h 642"/>
                    <a:gd name="T62" fmla="*/ 388 w 471"/>
                    <a:gd name="T63" fmla="*/ 109 h 642"/>
                    <a:gd name="T64" fmla="*/ 383 w 471"/>
                    <a:gd name="T65" fmla="*/ 123 h 642"/>
                    <a:gd name="T66" fmla="*/ 359 w 471"/>
                    <a:gd name="T67" fmla="*/ 130 h 642"/>
                    <a:gd name="T68" fmla="*/ 324 w 471"/>
                    <a:gd name="T69" fmla="*/ 192 h 642"/>
                    <a:gd name="T70" fmla="*/ 318 w 471"/>
                    <a:gd name="T71" fmla="*/ 168 h 642"/>
                    <a:gd name="T72" fmla="*/ 312 w 471"/>
                    <a:gd name="T73" fmla="*/ 177 h 642"/>
                    <a:gd name="T74" fmla="*/ 304 w 471"/>
                    <a:gd name="T75" fmla="*/ 165 h 642"/>
                    <a:gd name="T76" fmla="*/ 319 w 471"/>
                    <a:gd name="T77" fmla="*/ 149 h 642"/>
                    <a:gd name="T78" fmla="*/ 288 w 471"/>
                    <a:gd name="T79" fmla="*/ 147 h 642"/>
                    <a:gd name="T80" fmla="*/ 270 w 471"/>
                    <a:gd name="T81" fmla="*/ 130 h 642"/>
                    <a:gd name="T82" fmla="*/ 264 w 471"/>
                    <a:gd name="T83" fmla="*/ 140 h 642"/>
                    <a:gd name="T84" fmla="*/ 271 w 471"/>
                    <a:gd name="T85" fmla="*/ 147 h 642"/>
                    <a:gd name="T86" fmla="*/ 262 w 471"/>
                    <a:gd name="T87" fmla="*/ 152 h 642"/>
                    <a:gd name="T88" fmla="*/ 270 w 471"/>
                    <a:gd name="T89" fmla="*/ 161 h 642"/>
                    <a:gd name="T90" fmla="*/ 276 w 471"/>
                    <a:gd name="T91" fmla="*/ 195 h 642"/>
                    <a:gd name="T92" fmla="*/ 264 w 471"/>
                    <a:gd name="T93" fmla="*/ 190 h 642"/>
                    <a:gd name="T94" fmla="*/ 242 w 471"/>
                    <a:gd name="T95" fmla="*/ 217 h 642"/>
                    <a:gd name="T96" fmla="*/ 162 w 471"/>
                    <a:gd name="T97" fmla="*/ 273 h 642"/>
                    <a:gd name="T98" fmla="*/ 156 w 471"/>
                    <a:gd name="T99" fmla="*/ 341 h 642"/>
                    <a:gd name="T100" fmla="*/ 123 w 471"/>
                    <a:gd name="T101" fmla="*/ 369 h 642"/>
                    <a:gd name="T102" fmla="*/ 92 w 471"/>
                    <a:gd name="T103" fmla="*/ 316 h 642"/>
                    <a:gd name="T104" fmla="*/ 80 w 471"/>
                    <a:gd name="T105" fmla="*/ 273 h 642"/>
                    <a:gd name="T106" fmla="*/ 69 w 471"/>
                    <a:gd name="T107" fmla="*/ 264 h 642"/>
                    <a:gd name="T108" fmla="*/ 62 w 471"/>
                    <a:gd name="T109" fmla="*/ 187 h 642"/>
                    <a:gd name="T110" fmla="*/ 55 w 471"/>
                    <a:gd name="T111" fmla="*/ 184 h 642"/>
                    <a:gd name="T112" fmla="*/ 50 w 471"/>
                    <a:gd name="T113" fmla="*/ 202 h 642"/>
                    <a:gd name="T114" fmla="*/ 31 w 471"/>
                    <a:gd name="T115" fmla="*/ 206 h 642"/>
                    <a:gd name="T116" fmla="*/ 13 w 471"/>
                    <a:gd name="T117" fmla="*/ 186 h 642"/>
                    <a:gd name="T118" fmla="*/ 30 w 471"/>
                    <a:gd name="T119" fmla="*/ 175 h 642"/>
                    <a:gd name="T120" fmla="*/ 13 w 471"/>
                    <a:gd name="T121" fmla="*/ 180 h 642"/>
                    <a:gd name="T122" fmla="*/ 0 w 471"/>
                    <a:gd name="T123" fmla="*/ 168 h 64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71"/>
                    <a:gd name="T187" fmla="*/ 0 h 642"/>
                    <a:gd name="T188" fmla="*/ 471 w 471"/>
                    <a:gd name="T189" fmla="*/ 642 h 64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71" h="642">
                      <a:moveTo>
                        <a:pt x="0" y="291"/>
                      </a:moveTo>
                      <a:lnTo>
                        <a:pt x="13" y="278"/>
                      </a:lnTo>
                      <a:lnTo>
                        <a:pt x="50" y="278"/>
                      </a:lnTo>
                      <a:lnTo>
                        <a:pt x="24" y="211"/>
                      </a:lnTo>
                      <a:lnTo>
                        <a:pt x="38" y="192"/>
                      </a:lnTo>
                      <a:lnTo>
                        <a:pt x="60" y="193"/>
                      </a:lnTo>
                      <a:lnTo>
                        <a:pt x="107" y="121"/>
                      </a:lnTo>
                      <a:lnTo>
                        <a:pt x="104" y="101"/>
                      </a:lnTo>
                      <a:lnTo>
                        <a:pt x="116" y="90"/>
                      </a:lnTo>
                      <a:lnTo>
                        <a:pt x="95" y="66"/>
                      </a:lnTo>
                      <a:lnTo>
                        <a:pt x="95" y="30"/>
                      </a:lnTo>
                      <a:lnTo>
                        <a:pt x="142" y="30"/>
                      </a:lnTo>
                      <a:lnTo>
                        <a:pt x="154" y="13"/>
                      </a:lnTo>
                      <a:lnTo>
                        <a:pt x="179" y="0"/>
                      </a:lnTo>
                      <a:lnTo>
                        <a:pt x="196" y="13"/>
                      </a:lnTo>
                      <a:lnTo>
                        <a:pt x="173" y="50"/>
                      </a:lnTo>
                      <a:lnTo>
                        <a:pt x="185" y="80"/>
                      </a:lnTo>
                      <a:lnTo>
                        <a:pt x="167" y="84"/>
                      </a:lnTo>
                      <a:lnTo>
                        <a:pt x="175" y="123"/>
                      </a:lnTo>
                      <a:lnTo>
                        <a:pt x="208" y="139"/>
                      </a:lnTo>
                      <a:lnTo>
                        <a:pt x="193" y="174"/>
                      </a:lnTo>
                      <a:lnTo>
                        <a:pt x="236" y="208"/>
                      </a:lnTo>
                      <a:lnTo>
                        <a:pt x="319" y="229"/>
                      </a:lnTo>
                      <a:lnTo>
                        <a:pt x="320" y="195"/>
                      </a:lnTo>
                      <a:lnTo>
                        <a:pt x="332" y="192"/>
                      </a:lnTo>
                      <a:lnTo>
                        <a:pt x="334" y="209"/>
                      </a:lnTo>
                      <a:lnTo>
                        <a:pt x="340" y="224"/>
                      </a:lnTo>
                      <a:lnTo>
                        <a:pt x="382" y="217"/>
                      </a:lnTo>
                      <a:lnTo>
                        <a:pt x="379" y="196"/>
                      </a:lnTo>
                      <a:lnTo>
                        <a:pt x="448" y="157"/>
                      </a:lnTo>
                      <a:lnTo>
                        <a:pt x="454" y="181"/>
                      </a:lnTo>
                      <a:lnTo>
                        <a:pt x="470" y="190"/>
                      </a:lnTo>
                      <a:lnTo>
                        <a:pt x="463" y="213"/>
                      </a:lnTo>
                      <a:lnTo>
                        <a:pt x="435" y="227"/>
                      </a:lnTo>
                      <a:lnTo>
                        <a:pt x="393" y="334"/>
                      </a:lnTo>
                      <a:lnTo>
                        <a:pt x="385" y="291"/>
                      </a:lnTo>
                      <a:lnTo>
                        <a:pt x="377" y="307"/>
                      </a:lnTo>
                      <a:lnTo>
                        <a:pt x="368" y="286"/>
                      </a:lnTo>
                      <a:lnTo>
                        <a:pt x="386" y="259"/>
                      </a:lnTo>
                      <a:lnTo>
                        <a:pt x="349" y="256"/>
                      </a:lnTo>
                      <a:lnTo>
                        <a:pt x="327" y="227"/>
                      </a:lnTo>
                      <a:lnTo>
                        <a:pt x="319" y="243"/>
                      </a:lnTo>
                      <a:lnTo>
                        <a:pt x="328" y="256"/>
                      </a:lnTo>
                      <a:lnTo>
                        <a:pt x="317" y="264"/>
                      </a:lnTo>
                      <a:lnTo>
                        <a:pt x="327" y="279"/>
                      </a:lnTo>
                      <a:lnTo>
                        <a:pt x="334" y="339"/>
                      </a:lnTo>
                      <a:lnTo>
                        <a:pt x="319" y="330"/>
                      </a:lnTo>
                      <a:lnTo>
                        <a:pt x="293" y="377"/>
                      </a:lnTo>
                      <a:lnTo>
                        <a:pt x="196" y="474"/>
                      </a:lnTo>
                      <a:lnTo>
                        <a:pt x="189" y="593"/>
                      </a:lnTo>
                      <a:lnTo>
                        <a:pt x="149" y="641"/>
                      </a:lnTo>
                      <a:lnTo>
                        <a:pt x="111" y="549"/>
                      </a:lnTo>
                      <a:lnTo>
                        <a:pt x="97" y="475"/>
                      </a:lnTo>
                      <a:lnTo>
                        <a:pt x="84" y="459"/>
                      </a:lnTo>
                      <a:lnTo>
                        <a:pt x="75" y="325"/>
                      </a:lnTo>
                      <a:lnTo>
                        <a:pt x="67" y="320"/>
                      </a:lnTo>
                      <a:lnTo>
                        <a:pt x="60" y="351"/>
                      </a:lnTo>
                      <a:lnTo>
                        <a:pt x="37" y="359"/>
                      </a:lnTo>
                      <a:lnTo>
                        <a:pt x="15" y="323"/>
                      </a:lnTo>
                      <a:lnTo>
                        <a:pt x="36" y="305"/>
                      </a:lnTo>
                      <a:lnTo>
                        <a:pt x="15" y="312"/>
                      </a:lnTo>
                      <a:lnTo>
                        <a:pt x="0" y="29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7" name="Freeform 116"/>
                <p:cNvSpPr>
                  <a:spLocks/>
                </p:cNvSpPr>
                <p:nvPr/>
              </p:nvSpPr>
              <p:spPr bwMode="auto">
                <a:xfrm>
                  <a:off x="6719093" y="4718039"/>
                  <a:ext cx="271463" cy="352425"/>
                </a:xfrm>
                <a:custGeom>
                  <a:avLst/>
                  <a:gdLst>
                    <a:gd name="T0" fmla="*/ 0 w 175"/>
                    <a:gd name="T1" fmla="*/ 0 h 250"/>
                    <a:gd name="T2" fmla="*/ 32 w 175"/>
                    <a:gd name="T3" fmla="*/ 6 h 250"/>
                    <a:gd name="T4" fmla="*/ 72 w 175"/>
                    <a:gd name="T5" fmla="*/ 43 h 250"/>
                    <a:gd name="T6" fmla="*/ 104 w 175"/>
                    <a:gd name="T7" fmla="*/ 56 h 250"/>
                    <a:gd name="T8" fmla="*/ 102 w 175"/>
                    <a:gd name="T9" fmla="*/ 68 h 250"/>
                    <a:gd name="T10" fmla="*/ 112 w 175"/>
                    <a:gd name="T11" fmla="*/ 66 h 250"/>
                    <a:gd name="T12" fmla="*/ 111 w 175"/>
                    <a:gd name="T13" fmla="*/ 80 h 250"/>
                    <a:gd name="T14" fmla="*/ 144 w 175"/>
                    <a:gd name="T15" fmla="*/ 107 h 250"/>
                    <a:gd name="T16" fmla="*/ 140 w 175"/>
                    <a:gd name="T17" fmla="*/ 143 h 250"/>
                    <a:gd name="T18" fmla="*/ 127 w 175"/>
                    <a:gd name="T19" fmla="*/ 144 h 250"/>
                    <a:gd name="T20" fmla="*/ 96 w 175"/>
                    <a:gd name="T21" fmla="*/ 122 h 250"/>
                    <a:gd name="T22" fmla="*/ 50 w 175"/>
                    <a:gd name="T23" fmla="*/ 49 h 250"/>
                    <a:gd name="T24" fmla="*/ 0 w 175"/>
                    <a:gd name="T25" fmla="*/ 0 h 2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75"/>
                    <a:gd name="T40" fmla="*/ 0 h 250"/>
                    <a:gd name="T41" fmla="*/ 175 w 175"/>
                    <a:gd name="T42" fmla="*/ 250 h 25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75" h="250">
                      <a:moveTo>
                        <a:pt x="0" y="0"/>
                      </a:moveTo>
                      <a:lnTo>
                        <a:pt x="39" y="10"/>
                      </a:lnTo>
                      <a:lnTo>
                        <a:pt x="87" y="74"/>
                      </a:lnTo>
                      <a:lnTo>
                        <a:pt x="127" y="98"/>
                      </a:lnTo>
                      <a:lnTo>
                        <a:pt x="123" y="117"/>
                      </a:lnTo>
                      <a:lnTo>
                        <a:pt x="135" y="114"/>
                      </a:lnTo>
                      <a:lnTo>
                        <a:pt x="134" y="138"/>
                      </a:lnTo>
                      <a:lnTo>
                        <a:pt x="174" y="185"/>
                      </a:lnTo>
                      <a:lnTo>
                        <a:pt x="170" y="247"/>
                      </a:lnTo>
                      <a:lnTo>
                        <a:pt x="154" y="249"/>
                      </a:lnTo>
                      <a:lnTo>
                        <a:pt x="117" y="211"/>
                      </a:lnTo>
                      <a:lnTo>
                        <a:pt x="60" y="8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8" name="Freeform 117"/>
                <p:cNvSpPr>
                  <a:spLocks/>
                </p:cNvSpPr>
                <p:nvPr/>
              </p:nvSpPr>
              <p:spPr bwMode="auto">
                <a:xfrm>
                  <a:off x="6973091" y="5070465"/>
                  <a:ext cx="228600" cy="90487"/>
                </a:xfrm>
                <a:custGeom>
                  <a:avLst/>
                  <a:gdLst>
                    <a:gd name="T0" fmla="*/ 0 w 147"/>
                    <a:gd name="T1" fmla="*/ 10 h 64"/>
                    <a:gd name="T2" fmla="*/ 9 w 147"/>
                    <a:gd name="T3" fmla="*/ 0 h 64"/>
                    <a:gd name="T4" fmla="*/ 93 w 147"/>
                    <a:gd name="T5" fmla="*/ 11 h 64"/>
                    <a:gd name="T6" fmla="*/ 102 w 147"/>
                    <a:gd name="T7" fmla="*/ 21 h 64"/>
                    <a:gd name="T8" fmla="*/ 119 w 147"/>
                    <a:gd name="T9" fmla="*/ 24 h 64"/>
                    <a:gd name="T10" fmla="*/ 121 w 147"/>
                    <a:gd name="T11" fmla="*/ 37 h 64"/>
                    <a:gd name="T12" fmla="*/ 22 w 147"/>
                    <a:gd name="T13" fmla="*/ 19 h 64"/>
                    <a:gd name="T14" fmla="*/ 0 w 147"/>
                    <a:gd name="T15" fmla="*/ 10 h 6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7"/>
                    <a:gd name="T25" fmla="*/ 0 h 64"/>
                    <a:gd name="T26" fmla="*/ 147 w 147"/>
                    <a:gd name="T27" fmla="*/ 64 h 6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7" h="64">
                      <a:moveTo>
                        <a:pt x="0" y="17"/>
                      </a:moveTo>
                      <a:lnTo>
                        <a:pt x="11" y="0"/>
                      </a:lnTo>
                      <a:lnTo>
                        <a:pt x="112" y="19"/>
                      </a:lnTo>
                      <a:lnTo>
                        <a:pt x="123" y="35"/>
                      </a:lnTo>
                      <a:lnTo>
                        <a:pt x="143" y="41"/>
                      </a:lnTo>
                      <a:lnTo>
                        <a:pt x="146" y="63"/>
                      </a:lnTo>
                      <a:lnTo>
                        <a:pt x="26" y="32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9" name="Freeform 118"/>
                <p:cNvSpPr>
                  <a:spLocks/>
                </p:cNvSpPr>
                <p:nvPr/>
              </p:nvSpPr>
              <p:spPr bwMode="auto">
                <a:xfrm>
                  <a:off x="7063581" y="4756137"/>
                  <a:ext cx="246063" cy="260350"/>
                </a:xfrm>
                <a:custGeom>
                  <a:avLst/>
                  <a:gdLst>
                    <a:gd name="T0" fmla="*/ 0 w 159"/>
                    <a:gd name="T1" fmla="*/ 47 h 184"/>
                    <a:gd name="T2" fmla="*/ 9 w 159"/>
                    <a:gd name="T3" fmla="*/ 33 h 184"/>
                    <a:gd name="T4" fmla="*/ 21 w 159"/>
                    <a:gd name="T5" fmla="*/ 43 h 184"/>
                    <a:gd name="T6" fmla="*/ 59 w 159"/>
                    <a:gd name="T7" fmla="*/ 40 h 184"/>
                    <a:gd name="T8" fmla="*/ 72 w 159"/>
                    <a:gd name="T9" fmla="*/ 35 h 184"/>
                    <a:gd name="T10" fmla="*/ 91 w 159"/>
                    <a:gd name="T11" fmla="*/ 0 h 184"/>
                    <a:gd name="T12" fmla="*/ 113 w 159"/>
                    <a:gd name="T13" fmla="*/ 2 h 184"/>
                    <a:gd name="T14" fmla="*/ 108 w 159"/>
                    <a:gd name="T15" fmla="*/ 9 h 184"/>
                    <a:gd name="T16" fmla="*/ 130 w 159"/>
                    <a:gd name="T17" fmla="*/ 43 h 184"/>
                    <a:gd name="T18" fmla="*/ 118 w 159"/>
                    <a:gd name="T19" fmla="*/ 40 h 184"/>
                    <a:gd name="T20" fmla="*/ 95 w 159"/>
                    <a:gd name="T21" fmla="*/ 76 h 184"/>
                    <a:gd name="T22" fmla="*/ 91 w 159"/>
                    <a:gd name="T23" fmla="*/ 100 h 184"/>
                    <a:gd name="T24" fmla="*/ 78 w 159"/>
                    <a:gd name="T25" fmla="*/ 106 h 184"/>
                    <a:gd name="T26" fmla="*/ 53 w 159"/>
                    <a:gd name="T27" fmla="*/ 93 h 184"/>
                    <a:gd name="T28" fmla="*/ 39 w 159"/>
                    <a:gd name="T29" fmla="*/ 99 h 184"/>
                    <a:gd name="T30" fmla="*/ 37 w 159"/>
                    <a:gd name="T31" fmla="*/ 88 h 184"/>
                    <a:gd name="T32" fmla="*/ 16 w 159"/>
                    <a:gd name="T33" fmla="*/ 91 h 184"/>
                    <a:gd name="T34" fmla="*/ 0 w 159"/>
                    <a:gd name="T35" fmla="*/ 47 h 18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9"/>
                    <a:gd name="T55" fmla="*/ 0 h 184"/>
                    <a:gd name="T56" fmla="*/ 159 w 159"/>
                    <a:gd name="T57" fmla="*/ 184 h 18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9" h="184">
                      <a:moveTo>
                        <a:pt x="0" y="82"/>
                      </a:moveTo>
                      <a:lnTo>
                        <a:pt x="11" y="58"/>
                      </a:lnTo>
                      <a:lnTo>
                        <a:pt x="25" y="73"/>
                      </a:lnTo>
                      <a:lnTo>
                        <a:pt x="72" y="68"/>
                      </a:lnTo>
                      <a:lnTo>
                        <a:pt x="88" y="60"/>
                      </a:lnTo>
                      <a:lnTo>
                        <a:pt x="110" y="0"/>
                      </a:lnTo>
                      <a:lnTo>
                        <a:pt x="138" y="2"/>
                      </a:lnTo>
                      <a:lnTo>
                        <a:pt x="131" y="16"/>
                      </a:lnTo>
                      <a:lnTo>
                        <a:pt x="158" y="73"/>
                      </a:lnTo>
                      <a:lnTo>
                        <a:pt x="143" y="69"/>
                      </a:lnTo>
                      <a:lnTo>
                        <a:pt x="116" y="132"/>
                      </a:lnTo>
                      <a:lnTo>
                        <a:pt x="112" y="172"/>
                      </a:lnTo>
                      <a:lnTo>
                        <a:pt x="95" y="183"/>
                      </a:lnTo>
                      <a:lnTo>
                        <a:pt x="65" y="160"/>
                      </a:lnTo>
                      <a:lnTo>
                        <a:pt x="47" y="171"/>
                      </a:lnTo>
                      <a:lnTo>
                        <a:pt x="45" y="152"/>
                      </a:lnTo>
                      <a:lnTo>
                        <a:pt x="20" y="156"/>
                      </a:lnTo>
                      <a:lnTo>
                        <a:pt x="0" y="8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0" name="Freeform 119"/>
                <p:cNvSpPr>
                  <a:spLocks/>
                </p:cNvSpPr>
                <p:nvPr/>
              </p:nvSpPr>
              <p:spPr bwMode="auto">
                <a:xfrm>
                  <a:off x="7257255" y="5148252"/>
                  <a:ext cx="61913" cy="23813"/>
                </a:xfrm>
                <a:custGeom>
                  <a:avLst/>
                  <a:gdLst>
                    <a:gd name="T0" fmla="*/ 0 w 39"/>
                    <a:gd name="T1" fmla="*/ 2 h 17"/>
                    <a:gd name="T2" fmla="*/ 4 w 39"/>
                    <a:gd name="T3" fmla="*/ 9 h 17"/>
                    <a:gd name="T4" fmla="*/ 32 w 39"/>
                    <a:gd name="T5" fmla="*/ 2 h 17"/>
                    <a:gd name="T6" fmla="*/ 11 w 39"/>
                    <a:gd name="T7" fmla="*/ 0 h 17"/>
                    <a:gd name="T8" fmla="*/ 0 w 39"/>
                    <a:gd name="T9" fmla="*/ 2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9"/>
                    <a:gd name="T16" fmla="*/ 0 h 17"/>
                    <a:gd name="T17" fmla="*/ 39 w 39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9" h="17">
                      <a:moveTo>
                        <a:pt x="0" y="3"/>
                      </a:moveTo>
                      <a:lnTo>
                        <a:pt x="4" y="16"/>
                      </a:lnTo>
                      <a:lnTo>
                        <a:pt x="38" y="4"/>
                      </a:lnTo>
                      <a:lnTo>
                        <a:pt x="13" y="0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1" name="Freeform 120"/>
                <p:cNvSpPr>
                  <a:spLocks/>
                </p:cNvSpPr>
                <p:nvPr/>
              </p:nvSpPr>
              <p:spPr bwMode="auto">
                <a:xfrm>
                  <a:off x="7308057" y="4833924"/>
                  <a:ext cx="155575" cy="228600"/>
                </a:xfrm>
                <a:custGeom>
                  <a:avLst/>
                  <a:gdLst>
                    <a:gd name="T0" fmla="*/ 0 w 100"/>
                    <a:gd name="T1" fmla="*/ 55 h 162"/>
                    <a:gd name="T2" fmla="*/ 11 w 100"/>
                    <a:gd name="T3" fmla="*/ 72 h 162"/>
                    <a:gd name="T4" fmla="*/ 6 w 100"/>
                    <a:gd name="T5" fmla="*/ 89 h 162"/>
                    <a:gd name="T6" fmla="*/ 21 w 100"/>
                    <a:gd name="T7" fmla="*/ 93 h 162"/>
                    <a:gd name="T8" fmla="*/ 19 w 100"/>
                    <a:gd name="T9" fmla="*/ 58 h 162"/>
                    <a:gd name="T10" fmla="*/ 28 w 100"/>
                    <a:gd name="T11" fmla="*/ 55 h 162"/>
                    <a:gd name="T12" fmla="*/ 29 w 100"/>
                    <a:gd name="T13" fmla="*/ 68 h 162"/>
                    <a:gd name="T14" fmla="*/ 37 w 100"/>
                    <a:gd name="T15" fmla="*/ 83 h 162"/>
                    <a:gd name="T16" fmla="*/ 51 w 100"/>
                    <a:gd name="T17" fmla="*/ 76 h 162"/>
                    <a:gd name="T18" fmla="*/ 34 w 100"/>
                    <a:gd name="T19" fmla="*/ 44 h 162"/>
                    <a:gd name="T20" fmla="*/ 60 w 100"/>
                    <a:gd name="T21" fmla="*/ 30 h 162"/>
                    <a:gd name="T22" fmla="*/ 24 w 100"/>
                    <a:gd name="T23" fmla="*/ 39 h 162"/>
                    <a:gd name="T24" fmla="*/ 19 w 100"/>
                    <a:gd name="T25" fmla="*/ 20 h 162"/>
                    <a:gd name="T26" fmla="*/ 73 w 100"/>
                    <a:gd name="T27" fmla="*/ 17 h 162"/>
                    <a:gd name="T28" fmla="*/ 82 w 100"/>
                    <a:gd name="T29" fmla="*/ 0 h 162"/>
                    <a:gd name="T30" fmla="*/ 66 w 100"/>
                    <a:gd name="T31" fmla="*/ 11 h 162"/>
                    <a:gd name="T32" fmla="*/ 28 w 100"/>
                    <a:gd name="T33" fmla="*/ 5 h 162"/>
                    <a:gd name="T34" fmla="*/ 15 w 100"/>
                    <a:gd name="T35" fmla="*/ 12 h 162"/>
                    <a:gd name="T36" fmla="*/ 0 w 100"/>
                    <a:gd name="T37" fmla="*/ 55 h 16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00"/>
                    <a:gd name="T58" fmla="*/ 0 h 162"/>
                    <a:gd name="T59" fmla="*/ 100 w 100"/>
                    <a:gd name="T60" fmla="*/ 162 h 16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00" h="162">
                      <a:moveTo>
                        <a:pt x="0" y="95"/>
                      </a:moveTo>
                      <a:lnTo>
                        <a:pt x="13" y="125"/>
                      </a:lnTo>
                      <a:lnTo>
                        <a:pt x="8" y="154"/>
                      </a:lnTo>
                      <a:lnTo>
                        <a:pt x="25" y="161"/>
                      </a:lnTo>
                      <a:lnTo>
                        <a:pt x="23" y="101"/>
                      </a:lnTo>
                      <a:lnTo>
                        <a:pt x="34" y="95"/>
                      </a:lnTo>
                      <a:lnTo>
                        <a:pt x="35" y="118"/>
                      </a:lnTo>
                      <a:lnTo>
                        <a:pt x="45" y="143"/>
                      </a:lnTo>
                      <a:lnTo>
                        <a:pt x="62" y="132"/>
                      </a:lnTo>
                      <a:lnTo>
                        <a:pt x="41" y="77"/>
                      </a:lnTo>
                      <a:lnTo>
                        <a:pt x="73" y="53"/>
                      </a:lnTo>
                      <a:lnTo>
                        <a:pt x="29" y="68"/>
                      </a:lnTo>
                      <a:lnTo>
                        <a:pt x="23" y="34"/>
                      </a:lnTo>
                      <a:lnTo>
                        <a:pt x="88" y="30"/>
                      </a:lnTo>
                      <a:lnTo>
                        <a:pt x="99" y="0"/>
                      </a:lnTo>
                      <a:lnTo>
                        <a:pt x="79" y="18"/>
                      </a:lnTo>
                      <a:lnTo>
                        <a:pt x="34" y="8"/>
                      </a:lnTo>
                      <a:lnTo>
                        <a:pt x="18" y="21"/>
                      </a:lnTo>
                      <a:lnTo>
                        <a:pt x="0" y="9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2" name="Freeform 121"/>
                <p:cNvSpPr>
                  <a:spLocks/>
                </p:cNvSpPr>
                <p:nvPr/>
              </p:nvSpPr>
              <p:spPr bwMode="auto">
                <a:xfrm>
                  <a:off x="7431877" y="5149840"/>
                  <a:ext cx="84139" cy="60325"/>
                </a:xfrm>
                <a:custGeom>
                  <a:avLst/>
                  <a:gdLst>
                    <a:gd name="T0" fmla="*/ 0 w 56"/>
                    <a:gd name="T1" fmla="*/ 14 h 42"/>
                    <a:gd name="T2" fmla="*/ 2 w 56"/>
                    <a:gd name="T3" fmla="*/ 24 h 42"/>
                    <a:gd name="T4" fmla="*/ 44 w 56"/>
                    <a:gd name="T5" fmla="*/ 0 h 42"/>
                    <a:gd name="T6" fmla="*/ 13 w 56"/>
                    <a:gd name="T7" fmla="*/ 8 h 42"/>
                    <a:gd name="T8" fmla="*/ 0 w 56"/>
                    <a:gd name="T9" fmla="*/ 14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2"/>
                    <a:gd name="T17" fmla="*/ 56 w 56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2">
                      <a:moveTo>
                        <a:pt x="0" y="24"/>
                      </a:moveTo>
                      <a:lnTo>
                        <a:pt x="2" y="41"/>
                      </a:lnTo>
                      <a:lnTo>
                        <a:pt x="55" y="0"/>
                      </a:lnTo>
                      <a:lnTo>
                        <a:pt x="17" y="13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3" name="Freeform 122"/>
                <p:cNvSpPr>
                  <a:spLocks/>
                </p:cNvSpPr>
                <p:nvPr/>
              </p:nvSpPr>
              <p:spPr bwMode="auto">
                <a:xfrm>
                  <a:off x="7522365" y="4819637"/>
                  <a:ext cx="30163" cy="95250"/>
                </a:xfrm>
                <a:custGeom>
                  <a:avLst/>
                  <a:gdLst>
                    <a:gd name="T0" fmla="*/ 0 w 19"/>
                    <a:gd name="T1" fmla="*/ 14 h 66"/>
                    <a:gd name="T2" fmla="*/ 4 w 19"/>
                    <a:gd name="T3" fmla="*/ 32 h 66"/>
                    <a:gd name="T4" fmla="*/ 12 w 19"/>
                    <a:gd name="T5" fmla="*/ 39 h 66"/>
                    <a:gd name="T6" fmla="*/ 7 w 19"/>
                    <a:gd name="T7" fmla="*/ 23 h 66"/>
                    <a:gd name="T8" fmla="*/ 16 w 19"/>
                    <a:gd name="T9" fmla="*/ 20 h 66"/>
                    <a:gd name="T10" fmla="*/ 14 w 19"/>
                    <a:gd name="T11" fmla="*/ 9 h 66"/>
                    <a:gd name="T12" fmla="*/ 4 w 19"/>
                    <a:gd name="T13" fmla="*/ 16 h 66"/>
                    <a:gd name="T14" fmla="*/ 9 w 19"/>
                    <a:gd name="T15" fmla="*/ 0 h 66"/>
                    <a:gd name="T16" fmla="*/ 0 w 19"/>
                    <a:gd name="T17" fmla="*/ 14 h 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"/>
                    <a:gd name="T28" fmla="*/ 0 h 66"/>
                    <a:gd name="T29" fmla="*/ 19 w 19"/>
                    <a:gd name="T30" fmla="*/ 66 h 6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" h="66">
                      <a:moveTo>
                        <a:pt x="0" y="23"/>
                      </a:moveTo>
                      <a:lnTo>
                        <a:pt x="4" y="53"/>
                      </a:lnTo>
                      <a:lnTo>
                        <a:pt x="14" y="65"/>
                      </a:lnTo>
                      <a:lnTo>
                        <a:pt x="7" y="39"/>
                      </a:lnTo>
                      <a:lnTo>
                        <a:pt x="18" y="34"/>
                      </a:lnTo>
                      <a:lnTo>
                        <a:pt x="16" y="14"/>
                      </a:lnTo>
                      <a:lnTo>
                        <a:pt x="4" y="27"/>
                      </a:lnTo>
                      <a:lnTo>
                        <a:pt x="9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4" name="Freeform 123"/>
                <p:cNvSpPr>
                  <a:spLocks/>
                </p:cNvSpPr>
                <p:nvPr/>
              </p:nvSpPr>
              <p:spPr bwMode="auto">
                <a:xfrm>
                  <a:off x="7533481" y="4970451"/>
                  <a:ext cx="73025" cy="31750"/>
                </a:xfrm>
                <a:custGeom>
                  <a:avLst/>
                  <a:gdLst>
                    <a:gd name="T0" fmla="*/ 0 w 47"/>
                    <a:gd name="T1" fmla="*/ 5 h 23"/>
                    <a:gd name="T2" fmla="*/ 21 w 47"/>
                    <a:gd name="T3" fmla="*/ 0 h 23"/>
                    <a:gd name="T4" fmla="*/ 38 w 47"/>
                    <a:gd name="T5" fmla="*/ 12 h 23"/>
                    <a:gd name="T6" fmla="*/ 0 w 47"/>
                    <a:gd name="T7" fmla="*/ 5 h 2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"/>
                    <a:gd name="T13" fmla="*/ 0 h 23"/>
                    <a:gd name="T14" fmla="*/ 47 w 47"/>
                    <a:gd name="T15" fmla="*/ 23 h 2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" h="23">
                      <a:moveTo>
                        <a:pt x="0" y="9"/>
                      </a:moveTo>
                      <a:lnTo>
                        <a:pt x="25" y="0"/>
                      </a:lnTo>
                      <a:lnTo>
                        <a:pt x="46" y="22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5" name="Freeform 124"/>
                <p:cNvSpPr>
                  <a:spLocks/>
                </p:cNvSpPr>
                <p:nvPr/>
              </p:nvSpPr>
              <p:spPr bwMode="auto">
                <a:xfrm>
                  <a:off x="7606501" y="4899012"/>
                  <a:ext cx="261939" cy="271462"/>
                </a:xfrm>
                <a:custGeom>
                  <a:avLst/>
                  <a:gdLst>
                    <a:gd name="T0" fmla="*/ 0 w 169"/>
                    <a:gd name="T1" fmla="*/ 13 h 192"/>
                    <a:gd name="T2" fmla="*/ 20 w 169"/>
                    <a:gd name="T3" fmla="*/ 24 h 192"/>
                    <a:gd name="T4" fmla="*/ 40 w 169"/>
                    <a:gd name="T5" fmla="*/ 21 h 192"/>
                    <a:gd name="T6" fmla="*/ 14 w 169"/>
                    <a:gd name="T7" fmla="*/ 30 h 192"/>
                    <a:gd name="T8" fmla="*/ 28 w 169"/>
                    <a:gd name="T9" fmla="*/ 47 h 192"/>
                    <a:gd name="T10" fmla="*/ 39 w 169"/>
                    <a:gd name="T11" fmla="*/ 33 h 192"/>
                    <a:gd name="T12" fmla="*/ 48 w 169"/>
                    <a:gd name="T13" fmla="*/ 47 h 192"/>
                    <a:gd name="T14" fmla="*/ 97 w 169"/>
                    <a:gd name="T15" fmla="*/ 64 h 192"/>
                    <a:gd name="T16" fmla="*/ 109 w 169"/>
                    <a:gd name="T17" fmla="*/ 90 h 192"/>
                    <a:gd name="T18" fmla="*/ 100 w 169"/>
                    <a:gd name="T19" fmla="*/ 89 h 192"/>
                    <a:gd name="T20" fmla="*/ 91 w 169"/>
                    <a:gd name="T21" fmla="*/ 103 h 192"/>
                    <a:gd name="T22" fmla="*/ 121 w 169"/>
                    <a:gd name="T23" fmla="*/ 97 h 192"/>
                    <a:gd name="T24" fmla="*/ 138 w 169"/>
                    <a:gd name="T25" fmla="*/ 110 h 192"/>
                    <a:gd name="T26" fmla="*/ 135 w 169"/>
                    <a:gd name="T27" fmla="*/ 28 h 192"/>
                    <a:gd name="T28" fmla="*/ 92 w 169"/>
                    <a:gd name="T29" fmla="*/ 13 h 192"/>
                    <a:gd name="T30" fmla="*/ 58 w 169"/>
                    <a:gd name="T31" fmla="*/ 37 h 192"/>
                    <a:gd name="T32" fmla="*/ 45 w 169"/>
                    <a:gd name="T33" fmla="*/ 25 h 192"/>
                    <a:gd name="T34" fmla="*/ 40 w 169"/>
                    <a:gd name="T35" fmla="*/ 5 h 192"/>
                    <a:gd name="T36" fmla="*/ 20 w 169"/>
                    <a:gd name="T37" fmla="*/ 0 h 192"/>
                    <a:gd name="T38" fmla="*/ 0 w 169"/>
                    <a:gd name="T39" fmla="*/ 13 h 19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69"/>
                    <a:gd name="T61" fmla="*/ 0 h 192"/>
                    <a:gd name="T62" fmla="*/ 169 w 169"/>
                    <a:gd name="T63" fmla="*/ 192 h 19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69" h="192">
                      <a:moveTo>
                        <a:pt x="0" y="23"/>
                      </a:moveTo>
                      <a:lnTo>
                        <a:pt x="24" y="42"/>
                      </a:lnTo>
                      <a:lnTo>
                        <a:pt x="49" y="37"/>
                      </a:lnTo>
                      <a:lnTo>
                        <a:pt x="18" y="51"/>
                      </a:lnTo>
                      <a:lnTo>
                        <a:pt x="34" y="81"/>
                      </a:lnTo>
                      <a:lnTo>
                        <a:pt x="48" y="56"/>
                      </a:lnTo>
                      <a:lnTo>
                        <a:pt x="58" y="81"/>
                      </a:lnTo>
                      <a:lnTo>
                        <a:pt x="118" y="110"/>
                      </a:lnTo>
                      <a:lnTo>
                        <a:pt x="132" y="156"/>
                      </a:lnTo>
                      <a:lnTo>
                        <a:pt x="121" y="154"/>
                      </a:lnTo>
                      <a:lnTo>
                        <a:pt x="112" y="177"/>
                      </a:lnTo>
                      <a:lnTo>
                        <a:pt x="148" y="168"/>
                      </a:lnTo>
                      <a:lnTo>
                        <a:pt x="168" y="191"/>
                      </a:lnTo>
                      <a:lnTo>
                        <a:pt x="165" y="49"/>
                      </a:lnTo>
                      <a:lnTo>
                        <a:pt x="113" y="23"/>
                      </a:lnTo>
                      <a:lnTo>
                        <a:pt x="71" y="65"/>
                      </a:lnTo>
                      <a:lnTo>
                        <a:pt x="55" y="44"/>
                      </a:lnTo>
                      <a:lnTo>
                        <a:pt x="49" y="9"/>
                      </a:lnTo>
                      <a:lnTo>
                        <a:pt x="24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6" name="Freeform 125"/>
                <p:cNvSpPr>
                  <a:spLocks/>
                </p:cNvSpPr>
                <p:nvPr/>
              </p:nvSpPr>
              <p:spPr bwMode="auto">
                <a:xfrm>
                  <a:off x="7614440" y="5105387"/>
                  <a:ext cx="25400" cy="28575"/>
                </a:xfrm>
                <a:custGeom>
                  <a:avLst/>
                  <a:gdLst>
                    <a:gd name="T0" fmla="*/ 0 w 17"/>
                    <a:gd name="T1" fmla="*/ 11 h 19"/>
                    <a:gd name="T2" fmla="*/ 6 w 17"/>
                    <a:gd name="T3" fmla="*/ 0 h 19"/>
                    <a:gd name="T4" fmla="*/ 12 w 17"/>
                    <a:gd name="T5" fmla="*/ 6 h 19"/>
                    <a:gd name="T6" fmla="*/ 0 w 17"/>
                    <a:gd name="T7" fmla="*/ 11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9"/>
                    <a:gd name="T14" fmla="*/ 17 w 17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9">
                      <a:moveTo>
                        <a:pt x="0" y="18"/>
                      </a:moveTo>
                      <a:lnTo>
                        <a:pt x="8" y="0"/>
                      </a:lnTo>
                      <a:lnTo>
                        <a:pt x="16" y="9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7" name="Freeform 126"/>
                <p:cNvSpPr>
                  <a:spLocks/>
                </p:cNvSpPr>
                <p:nvPr/>
              </p:nvSpPr>
              <p:spPr bwMode="auto">
                <a:xfrm>
                  <a:off x="5449092" y="3592502"/>
                  <a:ext cx="477837" cy="506413"/>
                </a:xfrm>
                <a:custGeom>
                  <a:avLst/>
                  <a:gdLst>
                    <a:gd name="T0" fmla="*/ 0 w 308"/>
                    <a:gd name="T1" fmla="*/ 7 h 359"/>
                    <a:gd name="T2" fmla="*/ 6 w 308"/>
                    <a:gd name="T3" fmla="*/ 0 h 359"/>
                    <a:gd name="T4" fmla="*/ 25 w 308"/>
                    <a:gd name="T5" fmla="*/ 16 h 359"/>
                    <a:gd name="T6" fmla="*/ 49 w 308"/>
                    <a:gd name="T7" fmla="*/ 2 h 359"/>
                    <a:gd name="T8" fmla="*/ 53 w 308"/>
                    <a:gd name="T9" fmla="*/ 15 h 359"/>
                    <a:gd name="T10" fmla="*/ 63 w 308"/>
                    <a:gd name="T11" fmla="*/ 18 h 359"/>
                    <a:gd name="T12" fmla="*/ 65 w 308"/>
                    <a:gd name="T13" fmla="*/ 33 h 359"/>
                    <a:gd name="T14" fmla="*/ 101 w 308"/>
                    <a:gd name="T15" fmla="*/ 47 h 359"/>
                    <a:gd name="T16" fmla="*/ 133 w 308"/>
                    <a:gd name="T17" fmla="*/ 43 h 359"/>
                    <a:gd name="T18" fmla="*/ 130 w 308"/>
                    <a:gd name="T19" fmla="*/ 35 h 359"/>
                    <a:gd name="T20" fmla="*/ 170 w 308"/>
                    <a:gd name="T21" fmla="*/ 22 h 359"/>
                    <a:gd name="T22" fmla="*/ 224 w 308"/>
                    <a:gd name="T23" fmla="*/ 45 h 359"/>
                    <a:gd name="T24" fmla="*/ 226 w 308"/>
                    <a:gd name="T25" fmla="*/ 58 h 359"/>
                    <a:gd name="T26" fmla="*/ 216 w 308"/>
                    <a:gd name="T27" fmla="*/ 82 h 359"/>
                    <a:gd name="T28" fmla="*/ 218 w 308"/>
                    <a:gd name="T29" fmla="*/ 116 h 359"/>
                    <a:gd name="T30" fmla="*/ 231 w 308"/>
                    <a:gd name="T31" fmla="*/ 125 h 359"/>
                    <a:gd name="T32" fmla="*/ 221 w 308"/>
                    <a:gd name="T33" fmla="*/ 144 h 359"/>
                    <a:gd name="T34" fmla="*/ 252 w 308"/>
                    <a:gd name="T35" fmla="*/ 180 h 359"/>
                    <a:gd name="T36" fmla="*/ 231 w 308"/>
                    <a:gd name="T37" fmla="*/ 207 h 359"/>
                    <a:gd name="T38" fmla="*/ 175 w 308"/>
                    <a:gd name="T39" fmla="*/ 198 h 359"/>
                    <a:gd name="T40" fmla="*/ 161 w 308"/>
                    <a:gd name="T41" fmla="*/ 181 h 359"/>
                    <a:gd name="T42" fmla="*/ 124 w 308"/>
                    <a:gd name="T43" fmla="*/ 187 h 359"/>
                    <a:gd name="T44" fmla="*/ 96 w 308"/>
                    <a:gd name="T45" fmla="*/ 170 h 359"/>
                    <a:gd name="T46" fmla="*/ 76 w 308"/>
                    <a:gd name="T47" fmla="*/ 138 h 359"/>
                    <a:gd name="T48" fmla="*/ 63 w 308"/>
                    <a:gd name="T49" fmla="*/ 133 h 359"/>
                    <a:gd name="T50" fmla="*/ 59 w 308"/>
                    <a:gd name="T51" fmla="*/ 139 h 359"/>
                    <a:gd name="T52" fmla="*/ 41 w 308"/>
                    <a:gd name="T53" fmla="*/ 107 h 359"/>
                    <a:gd name="T54" fmla="*/ 16 w 308"/>
                    <a:gd name="T55" fmla="*/ 88 h 359"/>
                    <a:gd name="T56" fmla="*/ 29 w 308"/>
                    <a:gd name="T57" fmla="*/ 58 h 359"/>
                    <a:gd name="T58" fmla="*/ 18 w 308"/>
                    <a:gd name="T59" fmla="*/ 54 h 359"/>
                    <a:gd name="T60" fmla="*/ 9 w 308"/>
                    <a:gd name="T61" fmla="*/ 37 h 359"/>
                    <a:gd name="T62" fmla="*/ 0 w 308"/>
                    <a:gd name="T63" fmla="*/ 7 h 359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308"/>
                    <a:gd name="T97" fmla="*/ 0 h 359"/>
                    <a:gd name="T98" fmla="*/ 308 w 308"/>
                    <a:gd name="T99" fmla="*/ 359 h 359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308" h="359">
                      <a:moveTo>
                        <a:pt x="0" y="12"/>
                      </a:moveTo>
                      <a:lnTo>
                        <a:pt x="8" y="0"/>
                      </a:lnTo>
                      <a:lnTo>
                        <a:pt x="31" y="27"/>
                      </a:lnTo>
                      <a:lnTo>
                        <a:pt x="60" y="4"/>
                      </a:lnTo>
                      <a:lnTo>
                        <a:pt x="64" y="26"/>
                      </a:lnTo>
                      <a:lnTo>
                        <a:pt x="77" y="32"/>
                      </a:lnTo>
                      <a:lnTo>
                        <a:pt x="80" y="56"/>
                      </a:lnTo>
                      <a:lnTo>
                        <a:pt x="122" y="82"/>
                      </a:lnTo>
                      <a:lnTo>
                        <a:pt x="162" y="75"/>
                      </a:lnTo>
                      <a:lnTo>
                        <a:pt x="158" y="60"/>
                      </a:lnTo>
                      <a:lnTo>
                        <a:pt x="208" y="38"/>
                      </a:lnTo>
                      <a:lnTo>
                        <a:pt x="273" y="78"/>
                      </a:lnTo>
                      <a:lnTo>
                        <a:pt x="275" y="100"/>
                      </a:lnTo>
                      <a:lnTo>
                        <a:pt x="264" y="142"/>
                      </a:lnTo>
                      <a:lnTo>
                        <a:pt x="266" y="200"/>
                      </a:lnTo>
                      <a:lnTo>
                        <a:pt x="282" y="217"/>
                      </a:lnTo>
                      <a:lnTo>
                        <a:pt x="269" y="248"/>
                      </a:lnTo>
                      <a:lnTo>
                        <a:pt x="307" y="312"/>
                      </a:lnTo>
                      <a:lnTo>
                        <a:pt x="281" y="358"/>
                      </a:lnTo>
                      <a:lnTo>
                        <a:pt x="213" y="342"/>
                      </a:lnTo>
                      <a:lnTo>
                        <a:pt x="197" y="313"/>
                      </a:lnTo>
                      <a:lnTo>
                        <a:pt x="151" y="323"/>
                      </a:lnTo>
                      <a:lnTo>
                        <a:pt x="117" y="294"/>
                      </a:lnTo>
                      <a:lnTo>
                        <a:pt x="93" y="239"/>
                      </a:lnTo>
                      <a:lnTo>
                        <a:pt x="76" y="230"/>
                      </a:lnTo>
                      <a:lnTo>
                        <a:pt x="72" y="241"/>
                      </a:lnTo>
                      <a:lnTo>
                        <a:pt x="50" y="185"/>
                      </a:lnTo>
                      <a:lnTo>
                        <a:pt x="20" y="153"/>
                      </a:lnTo>
                      <a:lnTo>
                        <a:pt x="35" y="100"/>
                      </a:lnTo>
                      <a:lnTo>
                        <a:pt x="22" y="94"/>
                      </a:lnTo>
                      <a:lnTo>
                        <a:pt x="11" y="65"/>
                      </a:lnTo>
                      <a:lnTo>
                        <a:pt x="0" y="1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8" name="Freeform 127"/>
                <p:cNvSpPr>
                  <a:spLocks/>
                </p:cNvSpPr>
                <p:nvPr/>
              </p:nvSpPr>
              <p:spPr bwMode="auto">
                <a:xfrm>
                  <a:off x="5312568" y="3684575"/>
                  <a:ext cx="249237" cy="284163"/>
                </a:xfrm>
                <a:custGeom>
                  <a:avLst/>
                  <a:gdLst>
                    <a:gd name="T0" fmla="*/ 0 w 161"/>
                    <a:gd name="T1" fmla="*/ 57 h 201"/>
                    <a:gd name="T2" fmla="*/ 6 w 161"/>
                    <a:gd name="T3" fmla="*/ 73 h 201"/>
                    <a:gd name="T4" fmla="*/ 66 w 161"/>
                    <a:gd name="T5" fmla="*/ 98 h 201"/>
                    <a:gd name="T6" fmla="*/ 66 w 161"/>
                    <a:gd name="T7" fmla="*/ 108 h 201"/>
                    <a:gd name="T8" fmla="*/ 81 w 161"/>
                    <a:gd name="T9" fmla="*/ 115 h 201"/>
                    <a:gd name="T10" fmla="*/ 104 w 161"/>
                    <a:gd name="T11" fmla="*/ 116 h 201"/>
                    <a:gd name="T12" fmla="*/ 123 w 161"/>
                    <a:gd name="T13" fmla="*/ 104 h 201"/>
                    <a:gd name="T14" fmla="*/ 131 w 161"/>
                    <a:gd name="T15" fmla="*/ 102 h 201"/>
                    <a:gd name="T16" fmla="*/ 113 w 161"/>
                    <a:gd name="T17" fmla="*/ 69 h 201"/>
                    <a:gd name="T18" fmla="*/ 89 w 161"/>
                    <a:gd name="T19" fmla="*/ 51 h 201"/>
                    <a:gd name="T20" fmla="*/ 102 w 161"/>
                    <a:gd name="T21" fmla="*/ 21 h 201"/>
                    <a:gd name="T22" fmla="*/ 91 w 161"/>
                    <a:gd name="T23" fmla="*/ 17 h 201"/>
                    <a:gd name="T24" fmla="*/ 82 w 161"/>
                    <a:gd name="T25" fmla="*/ 0 h 201"/>
                    <a:gd name="T26" fmla="*/ 51 w 161"/>
                    <a:gd name="T27" fmla="*/ 2 h 201"/>
                    <a:gd name="T28" fmla="*/ 37 w 161"/>
                    <a:gd name="T29" fmla="*/ 13 h 201"/>
                    <a:gd name="T30" fmla="*/ 33 w 161"/>
                    <a:gd name="T31" fmla="*/ 40 h 201"/>
                    <a:gd name="T32" fmla="*/ 0 w 161"/>
                    <a:gd name="T33" fmla="*/ 57 h 20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61"/>
                    <a:gd name="T52" fmla="*/ 0 h 201"/>
                    <a:gd name="T53" fmla="*/ 161 w 161"/>
                    <a:gd name="T54" fmla="*/ 201 h 20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61" h="201">
                      <a:moveTo>
                        <a:pt x="0" y="98"/>
                      </a:moveTo>
                      <a:lnTo>
                        <a:pt x="8" y="126"/>
                      </a:lnTo>
                      <a:lnTo>
                        <a:pt x="80" y="170"/>
                      </a:lnTo>
                      <a:lnTo>
                        <a:pt x="80" y="186"/>
                      </a:lnTo>
                      <a:lnTo>
                        <a:pt x="98" y="198"/>
                      </a:lnTo>
                      <a:lnTo>
                        <a:pt x="127" y="200"/>
                      </a:lnTo>
                      <a:lnTo>
                        <a:pt x="150" y="179"/>
                      </a:lnTo>
                      <a:lnTo>
                        <a:pt x="160" y="176"/>
                      </a:lnTo>
                      <a:lnTo>
                        <a:pt x="138" y="120"/>
                      </a:lnTo>
                      <a:lnTo>
                        <a:pt x="108" y="88"/>
                      </a:lnTo>
                      <a:lnTo>
                        <a:pt x="123" y="35"/>
                      </a:lnTo>
                      <a:lnTo>
                        <a:pt x="110" y="29"/>
                      </a:lnTo>
                      <a:lnTo>
                        <a:pt x="99" y="0"/>
                      </a:lnTo>
                      <a:lnTo>
                        <a:pt x="62" y="3"/>
                      </a:lnTo>
                      <a:lnTo>
                        <a:pt x="45" y="22"/>
                      </a:lnTo>
                      <a:lnTo>
                        <a:pt x="40" y="69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9" name="Freeform 128"/>
                <p:cNvSpPr>
                  <a:spLocks/>
                </p:cNvSpPr>
                <p:nvPr/>
              </p:nvSpPr>
              <p:spPr bwMode="auto">
                <a:xfrm>
                  <a:off x="4518819" y="3322625"/>
                  <a:ext cx="293687" cy="341313"/>
                </a:xfrm>
                <a:custGeom>
                  <a:avLst/>
                  <a:gdLst>
                    <a:gd name="T0" fmla="*/ 0 w 189"/>
                    <a:gd name="T1" fmla="*/ 35 h 241"/>
                    <a:gd name="T2" fmla="*/ 4 w 189"/>
                    <a:gd name="T3" fmla="*/ 19 h 241"/>
                    <a:gd name="T4" fmla="*/ 22 w 189"/>
                    <a:gd name="T5" fmla="*/ 11 h 241"/>
                    <a:gd name="T6" fmla="*/ 31 w 189"/>
                    <a:gd name="T7" fmla="*/ 18 h 241"/>
                    <a:gd name="T8" fmla="*/ 49 w 189"/>
                    <a:gd name="T9" fmla="*/ 3 h 241"/>
                    <a:gd name="T10" fmla="*/ 69 w 189"/>
                    <a:gd name="T11" fmla="*/ 0 h 241"/>
                    <a:gd name="T12" fmla="*/ 92 w 189"/>
                    <a:gd name="T13" fmla="*/ 9 h 241"/>
                    <a:gd name="T14" fmla="*/ 92 w 189"/>
                    <a:gd name="T15" fmla="*/ 25 h 241"/>
                    <a:gd name="T16" fmla="*/ 75 w 189"/>
                    <a:gd name="T17" fmla="*/ 27 h 241"/>
                    <a:gd name="T18" fmla="*/ 76 w 189"/>
                    <a:gd name="T19" fmla="*/ 47 h 241"/>
                    <a:gd name="T20" fmla="*/ 106 w 189"/>
                    <a:gd name="T21" fmla="*/ 78 h 241"/>
                    <a:gd name="T22" fmla="*/ 125 w 189"/>
                    <a:gd name="T23" fmla="*/ 81 h 241"/>
                    <a:gd name="T24" fmla="*/ 122 w 189"/>
                    <a:gd name="T25" fmla="*/ 88 h 241"/>
                    <a:gd name="T26" fmla="*/ 156 w 189"/>
                    <a:gd name="T27" fmla="*/ 107 h 241"/>
                    <a:gd name="T28" fmla="*/ 132 w 189"/>
                    <a:gd name="T29" fmla="*/ 105 h 241"/>
                    <a:gd name="T30" fmla="*/ 137 w 189"/>
                    <a:gd name="T31" fmla="*/ 124 h 241"/>
                    <a:gd name="T32" fmla="*/ 125 w 189"/>
                    <a:gd name="T33" fmla="*/ 140 h 241"/>
                    <a:gd name="T34" fmla="*/ 117 w 189"/>
                    <a:gd name="T35" fmla="*/ 108 h 241"/>
                    <a:gd name="T36" fmla="*/ 59 w 189"/>
                    <a:gd name="T37" fmla="*/ 73 h 241"/>
                    <a:gd name="T38" fmla="*/ 46 w 189"/>
                    <a:gd name="T39" fmla="*/ 50 h 241"/>
                    <a:gd name="T40" fmla="*/ 27 w 189"/>
                    <a:gd name="T41" fmla="*/ 42 h 241"/>
                    <a:gd name="T42" fmla="*/ 10 w 189"/>
                    <a:gd name="T43" fmla="*/ 52 h 241"/>
                    <a:gd name="T44" fmla="*/ 0 w 189"/>
                    <a:gd name="T45" fmla="*/ 35 h 24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89"/>
                    <a:gd name="T70" fmla="*/ 0 h 241"/>
                    <a:gd name="T71" fmla="*/ 189 w 189"/>
                    <a:gd name="T72" fmla="*/ 241 h 24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89" h="241">
                      <a:moveTo>
                        <a:pt x="0" y="60"/>
                      </a:moveTo>
                      <a:lnTo>
                        <a:pt x="4" y="33"/>
                      </a:lnTo>
                      <a:lnTo>
                        <a:pt x="26" y="19"/>
                      </a:lnTo>
                      <a:lnTo>
                        <a:pt x="37" y="31"/>
                      </a:lnTo>
                      <a:lnTo>
                        <a:pt x="59" y="5"/>
                      </a:lnTo>
                      <a:lnTo>
                        <a:pt x="84" y="0"/>
                      </a:lnTo>
                      <a:lnTo>
                        <a:pt x="111" y="16"/>
                      </a:lnTo>
                      <a:lnTo>
                        <a:pt x="111" y="43"/>
                      </a:lnTo>
                      <a:lnTo>
                        <a:pt x="90" y="47"/>
                      </a:lnTo>
                      <a:lnTo>
                        <a:pt x="92" y="81"/>
                      </a:lnTo>
                      <a:lnTo>
                        <a:pt x="127" y="134"/>
                      </a:lnTo>
                      <a:lnTo>
                        <a:pt x="150" y="139"/>
                      </a:lnTo>
                      <a:lnTo>
                        <a:pt x="147" y="150"/>
                      </a:lnTo>
                      <a:lnTo>
                        <a:pt x="188" y="184"/>
                      </a:lnTo>
                      <a:lnTo>
                        <a:pt x="159" y="179"/>
                      </a:lnTo>
                      <a:lnTo>
                        <a:pt x="165" y="213"/>
                      </a:lnTo>
                      <a:lnTo>
                        <a:pt x="150" y="240"/>
                      </a:lnTo>
                      <a:lnTo>
                        <a:pt x="142" y="186"/>
                      </a:lnTo>
                      <a:lnTo>
                        <a:pt x="71" y="125"/>
                      </a:lnTo>
                      <a:lnTo>
                        <a:pt x="55" y="86"/>
                      </a:lnTo>
                      <a:lnTo>
                        <a:pt x="33" y="72"/>
                      </a:lnTo>
                      <a:lnTo>
                        <a:pt x="12" y="89"/>
                      </a:lnTo>
                      <a:lnTo>
                        <a:pt x="0" y="6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0" name="Freeform 129"/>
                <p:cNvSpPr>
                  <a:spLocks/>
                </p:cNvSpPr>
                <p:nvPr/>
              </p:nvSpPr>
              <p:spPr bwMode="auto">
                <a:xfrm>
                  <a:off x="4555327" y="3541699"/>
                  <a:ext cx="38100" cy="84138"/>
                </a:xfrm>
                <a:custGeom>
                  <a:avLst/>
                  <a:gdLst>
                    <a:gd name="T0" fmla="*/ 0 w 24"/>
                    <a:gd name="T1" fmla="*/ 5 h 59"/>
                    <a:gd name="T2" fmla="*/ 4 w 24"/>
                    <a:gd name="T3" fmla="*/ 31 h 59"/>
                    <a:gd name="T4" fmla="*/ 12 w 24"/>
                    <a:gd name="T5" fmla="*/ 34 h 59"/>
                    <a:gd name="T6" fmla="*/ 19 w 24"/>
                    <a:gd name="T7" fmla="*/ 14 h 59"/>
                    <a:gd name="T8" fmla="*/ 13 w 24"/>
                    <a:gd name="T9" fmla="*/ 0 h 59"/>
                    <a:gd name="T10" fmla="*/ 0 w 24"/>
                    <a:gd name="T11" fmla="*/ 5 h 5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59"/>
                    <a:gd name="T20" fmla="*/ 24 w 24"/>
                    <a:gd name="T21" fmla="*/ 59 h 5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59">
                      <a:moveTo>
                        <a:pt x="0" y="9"/>
                      </a:moveTo>
                      <a:lnTo>
                        <a:pt x="4" y="53"/>
                      </a:lnTo>
                      <a:lnTo>
                        <a:pt x="14" y="58"/>
                      </a:lnTo>
                      <a:lnTo>
                        <a:pt x="23" y="24"/>
                      </a:lnTo>
                      <a:lnTo>
                        <a:pt x="15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1" name="Freeform 130"/>
                <p:cNvSpPr>
                  <a:spLocks/>
                </p:cNvSpPr>
                <p:nvPr/>
              </p:nvSpPr>
              <p:spPr bwMode="auto">
                <a:xfrm>
                  <a:off x="4663277" y="3651238"/>
                  <a:ext cx="76200" cy="55562"/>
                </a:xfrm>
                <a:custGeom>
                  <a:avLst/>
                  <a:gdLst>
                    <a:gd name="T0" fmla="*/ 0 w 50"/>
                    <a:gd name="T1" fmla="*/ 5 h 39"/>
                    <a:gd name="T2" fmla="*/ 34 w 50"/>
                    <a:gd name="T3" fmla="*/ 22 h 39"/>
                    <a:gd name="T4" fmla="*/ 40 w 50"/>
                    <a:gd name="T5" fmla="*/ 0 h 39"/>
                    <a:gd name="T6" fmla="*/ 0 w 50"/>
                    <a:gd name="T7" fmla="*/ 5 h 3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0"/>
                    <a:gd name="T13" fmla="*/ 0 h 39"/>
                    <a:gd name="T14" fmla="*/ 50 w 50"/>
                    <a:gd name="T15" fmla="*/ 39 h 3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0" h="39">
                      <a:moveTo>
                        <a:pt x="0" y="8"/>
                      </a:moveTo>
                      <a:lnTo>
                        <a:pt x="42" y="38"/>
                      </a:lnTo>
                      <a:lnTo>
                        <a:pt x="49" y="0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2" name="Freeform 131"/>
                <p:cNvSpPr>
                  <a:spLocks/>
                </p:cNvSpPr>
                <p:nvPr/>
              </p:nvSpPr>
              <p:spPr bwMode="auto">
                <a:xfrm>
                  <a:off x="7576340" y="3806812"/>
                  <a:ext cx="60325" cy="87312"/>
                </a:xfrm>
                <a:custGeom>
                  <a:avLst/>
                  <a:gdLst>
                    <a:gd name="T0" fmla="*/ 0 w 38"/>
                    <a:gd name="T1" fmla="*/ 9 h 62"/>
                    <a:gd name="T2" fmla="*/ 1 w 38"/>
                    <a:gd name="T3" fmla="*/ 18 h 62"/>
                    <a:gd name="T4" fmla="*/ 8 w 38"/>
                    <a:gd name="T5" fmla="*/ 9 h 62"/>
                    <a:gd name="T6" fmla="*/ 12 w 38"/>
                    <a:gd name="T7" fmla="*/ 14 h 62"/>
                    <a:gd name="T8" fmla="*/ 7 w 38"/>
                    <a:gd name="T9" fmla="*/ 35 h 62"/>
                    <a:gd name="T10" fmla="*/ 22 w 38"/>
                    <a:gd name="T11" fmla="*/ 34 h 62"/>
                    <a:gd name="T12" fmla="*/ 31 w 38"/>
                    <a:gd name="T13" fmla="*/ 13 h 62"/>
                    <a:gd name="T14" fmla="*/ 27 w 38"/>
                    <a:gd name="T15" fmla="*/ 2 h 62"/>
                    <a:gd name="T16" fmla="*/ 13 w 38"/>
                    <a:gd name="T17" fmla="*/ 0 h 62"/>
                    <a:gd name="T18" fmla="*/ 0 w 38"/>
                    <a:gd name="T19" fmla="*/ 9 h 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8"/>
                    <a:gd name="T31" fmla="*/ 0 h 62"/>
                    <a:gd name="T32" fmla="*/ 38 w 38"/>
                    <a:gd name="T33" fmla="*/ 62 h 6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8" h="62">
                      <a:moveTo>
                        <a:pt x="0" y="16"/>
                      </a:moveTo>
                      <a:lnTo>
                        <a:pt x="1" y="31"/>
                      </a:lnTo>
                      <a:lnTo>
                        <a:pt x="10" y="16"/>
                      </a:lnTo>
                      <a:lnTo>
                        <a:pt x="14" y="25"/>
                      </a:lnTo>
                      <a:lnTo>
                        <a:pt x="9" y="61"/>
                      </a:lnTo>
                      <a:lnTo>
                        <a:pt x="26" y="60"/>
                      </a:lnTo>
                      <a:lnTo>
                        <a:pt x="37" y="23"/>
                      </a:lnTo>
                      <a:lnTo>
                        <a:pt x="32" y="2"/>
                      </a:lnTo>
                      <a:lnTo>
                        <a:pt x="15" y="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3" name="Freeform 132"/>
                <p:cNvSpPr>
                  <a:spLocks/>
                </p:cNvSpPr>
                <p:nvPr/>
              </p:nvSpPr>
              <p:spPr bwMode="auto">
                <a:xfrm>
                  <a:off x="7608093" y="3538527"/>
                  <a:ext cx="280987" cy="282575"/>
                </a:xfrm>
                <a:custGeom>
                  <a:avLst/>
                  <a:gdLst>
                    <a:gd name="T0" fmla="*/ 0 w 180"/>
                    <a:gd name="T1" fmla="*/ 109 h 199"/>
                    <a:gd name="T2" fmla="*/ 26 w 180"/>
                    <a:gd name="T3" fmla="*/ 88 h 199"/>
                    <a:gd name="T4" fmla="*/ 63 w 180"/>
                    <a:gd name="T5" fmla="*/ 88 h 199"/>
                    <a:gd name="T6" fmla="*/ 79 w 180"/>
                    <a:gd name="T7" fmla="*/ 60 h 199"/>
                    <a:gd name="T8" fmla="*/ 84 w 180"/>
                    <a:gd name="T9" fmla="*/ 58 h 199"/>
                    <a:gd name="T10" fmla="*/ 85 w 180"/>
                    <a:gd name="T11" fmla="*/ 69 h 199"/>
                    <a:gd name="T12" fmla="*/ 101 w 180"/>
                    <a:gd name="T13" fmla="*/ 58 h 199"/>
                    <a:gd name="T14" fmla="*/ 117 w 180"/>
                    <a:gd name="T15" fmla="*/ 39 h 199"/>
                    <a:gd name="T16" fmla="*/ 123 w 180"/>
                    <a:gd name="T17" fmla="*/ 5 h 199"/>
                    <a:gd name="T18" fmla="*/ 135 w 180"/>
                    <a:gd name="T19" fmla="*/ 8 h 199"/>
                    <a:gd name="T20" fmla="*/ 131 w 180"/>
                    <a:gd name="T21" fmla="*/ 0 h 199"/>
                    <a:gd name="T22" fmla="*/ 139 w 180"/>
                    <a:gd name="T23" fmla="*/ 1 h 199"/>
                    <a:gd name="T24" fmla="*/ 147 w 180"/>
                    <a:gd name="T25" fmla="*/ 28 h 199"/>
                    <a:gd name="T26" fmla="*/ 135 w 180"/>
                    <a:gd name="T27" fmla="*/ 47 h 199"/>
                    <a:gd name="T28" fmla="*/ 135 w 180"/>
                    <a:gd name="T29" fmla="*/ 66 h 199"/>
                    <a:gd name="T30" fmla="*/ 125 w 180"/>
                    <a:gd name="T31" fmla="*/ 91 h 199"/>
                    <a:gd name="T32" fmla="*/ 118 w 180"/>
                    <a:gd name="T33" fmla="*/ 95 h 199"/>
                    <a:gd name="T34" fmla="*/ 118 w 180"/>
                    <a:gd name="T35" fmla="*/ 85 h 199"/>
                    <a:gd name="T36" fmla="*/ 97 w 180"/>
                    <a:gd name="T37" fmla="*/ 100 h 199"/>
                    <a:gd name="T38" fmla="*/ 79 w 180"/>
                    <a:gd name="T39" fmla="*/ 93 h 199"/>
                    <a:gd name="T40" fmla="*/ 79 w 180"/>
                    <a:gd name="T41" fmla="*/ 105 h 199"/>
                    <a:gd name="T42" fmla="*/ 63 w 180"/>
                    <a:gd name="T43" fmla="*/ 115 h 199"/>
                    <a:gd name="T44" fmla="*/ 60 w 180"/>
                    <a:gd name="T45" fmla="*/ 99 h 199"/>
                    <a:gd name="T46" fmla="*/ 0 w 180"/>
                    <a:gd name="T47" fmla="*/ 109 h 19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80"/>
                    <a:gd name="T73" fmla="*/ 0 h 199"/>
                    <a:gd name="T74" fmla="*/ 180 w 180"/>
                    <a:gd name="T75" fmla="*/ 199 h 199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80" h="199">
                      <a:moveTo>
                        <a:pt x="0" y="187"/>
                      </a:moveTo>
                      <a:lnTo>
                        <a:pt x="32" y="150"/>
                      </a:lnTo>
                      <a:lnTo>
                        <a:pt x="77" y="150"/>
                      </a:lnTo>
                      <a:lnTo>
                        <a:pt x="96" y="103"/>
                      </a:lnTo>
                      <a:lnTo>
                        <a:pt x="103" y="100"/>
                      </a:lnTo>
                      <a:lnTo>
                        <a:pt x="104" y="118"/>
                      </a:lnTo>
                      <a:lnTo>
                        <a:pt x="124" y="100"/>
                      </a:lnTo>
                      <a:lnTo>
                        <a:pt x="142" y="67"/>
                      </a:lnTo>
                      <a:lnTo>
                        <a:pt x="150" y="9"/>
                      </a:lnTo>
                      <a:lnTo>
                        <a:pt x="164" y="13"/>
                      </a:lnTo>
                      <a:lnTo>
                        <a:pt x="160" y="0"/>
                      </a:lnTo>
                      <a:lnTo>
                        <a:pt x="169" y="1"/>
                      </a:lnTo>
                      <a:lnTo>
                        <a:pt x="179" y="48"/>
                      </a:lnTo>
                      <a:lnTo>
                        <a:pt x="164" y="81"/>
                      </a:lnTo>
                      <a:lnTo>
                        <a:pt x="164" y="112"/>
                      </a:lnTo>
                      <a:lnTo>
                        <a:pt x="152" y="156"/>
                      </a:lnTo>
                      <a:lnTo>
                        <a:pt x="144" y="162"/>
                      </a:lnTo>
                      <a:lnTo>
                        <a:pt x="144" y="145"/>
                      </a:lnTo>
                      <a:lnTo>
                        <a:pt x="118" y="171"/>
                      </a:lnTo>
                      <a:lnTo>
                        <a:pt x="96" y="160"/>
                      </a:lnTo>
                      <a:lnTo>
                        <a:pt x="96" y="181"/>
                      </a:lnTo>
                      <a:lnTo>
                        <a:pt x="77" y="198"/>
                      </a:lnTo>
                      <a:lnTo>
                        <a:pt x="73" y="170"/>
                      </a:lnTo>
                      <a:lnTo>
                        <a:pt x="0" y="18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4" name="Freeform 133"/>
                <p:cNvSpPr>
                  <a:spLocks/>
                </p:cNvSpPr>
                <p:nvPr/>
              </p:nvSpPr>
              <p:spPr bwMode="auto">
                <a:xfrm>
                  <a:off x="7639840" y="3794115"/>
                  <a:ext cx="60325" cy="53975"/>
                </a:xfrm>
                <a:custGeom>
                  <a:avLst/>
                  <a:gdLst>
                    <a:gd name="T0" fmla="*/ 0 w 37"/>
                    <a:gd name="T1" fmla="*/ 12 h 37"/>
                    <a:gd name="T2" fmla="*/ 10 w 37"/>
                    <a:gd name="T3" fmla="*/ 22 h 37"/>
                    <a:gd name="T4" fmla="*/ 30 w 37"/>
                    <a:gd name="T5" fmla="*/ 13 h 37"/>
                    <a:gd name="T6" fmla="*/ 32 w 37"/>
                    <a:gd name="T7" fmla="*/ 0 h 37"/>
                    <a:gd name="T8" fmla="*/ 0 w 37"/>
                    <a:gd name="T9" fmla="*/ 12 h 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"/>
                    <a:gd name="T16" fmla="*/ 0 h 37"/>
                    <a:gd name="T17" fmla="*/ 37 w 37"/>
                    <a:gd name="T18" fmla="*/ 37 h 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" h="37">
                      <a:moveTo>
                        <a:pt x="0" y="19"/>
                      </a:moveTo>
                      <a:lnTo>
                        <a:pt x="12" y="36"/>
                      </a:lnTo>
                      <a:lnTo>
                        <a:pt x="34" y="22"/>
                      </a:lnTo>
                      <a:lnTo>
                        <a:pt x="36" y="0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5" name="Freeform 134"/>
                <p:cNvSpPr>
                  <a:spLocks/>
                </p:cNvSpPr>
                <p:nvPr/>
              </p:nvSpPr>
              <p:spPr bwMode="auto">
                <a:xfrm>
                  <a:off x="7833516" y="3389300"/>
                  <a:ext cx="147637" cy="150813"/>
                </a:xfrm>
                <a:custGeom>
                  <a:avLst/>
                  <a:gdLst>
                    <a:gd name="T0" fmla="*/ 0 w 95"/>
                    <a:gd name="T1" fmla="*/ 43 h 107"/>
                    <a:gd name="T2" fmla="*/ 4 w 95"/>
                    <a:gd name="T3" fmla="*/ 61 h 107"/>
                    <a:gd name="T4" fmla="*/ 17 w 95"/>
                    <a:gd name="T5" fmla="*/ 55 h 107"/>
                    <a:gd name="T6" fmla="*/ 7 w 95"/>
                    <a:gd name="T7" fmla="*/ 44 h 107"/>
                    <a:gd name="T8" fmla="*/ 44 w 95"/>
                    <a:gd name="T9" fmla="*/ 53 h 107"/>
                    <a:gd name="T10" fmla="*/ 53 w 95"/>
                    <a:gd name="T11" fmla="*/ 39 h 107"/>
                    <a:gd name="T12" fmla="*/ 77 w 95"/>
                    <a:gd name="T13" fmla="*/ 34 h 107"/>
                    <a:gd name="T14" fmla="*/ 68 w 95"/>
                    <a:gd name="T15" fmla="*/ 25 h 107"/>
                    <a:gd name="T16" fmla="*/ 71 w 95"/>
                    <a:gd name="T17" fmla="*/ 15 h 107"/>
                    <a:gd name="T18" fmla="*/ 51 w 95"/>
                    <a:gd name="T19" fmla="*/ 18 h 107"/>
                    <a:gd name="T20" fmla="*/ 26 w 95"/>
                    <a:gd name="T21" fmla="*/ 0 h 107"/>
                    <a:gd name="T22" fmla="*/ 18 w 95"/>
                    <a:gd name="T23" fmla="*/ 34 h 107"/>
                    <a:gd name="T24" fmla="*/ 6 w 95"/>
                    <a:gd name="T25" fmla="*/ 32 h 107"/>
                    <a:gd name="T26" fmla="*/ 0 w 95"/>
                    <a:gd name="T27" fmla="*/ 43 h 1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5"/>
                    <a:gd name="T43" fmla="*/ 0 h 107"/>
                    <a:gd name="T44" fmla="*/ 95 w 95"/>
                    <a:gd name="T45" fmla="*/ 107 h 10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5" h="107">
                      <a:moveTo>
                        <a:pt x="0" y="75"/>
                      </a:moveTo>
                      <a:lnTo>
                        <a:pt x="4" y="106"/>
                      </a:lnTo>
                      <a:lnTo>
                        <a:pt x="21" y="95"/>
                      </a:lnTo>
                      <a:lnTo>
                        <a:pt x="9" y="76"/>
                      </a:lnTo>
                      <a:lnTo>
                        <a:pt x="54" y="93"/>
                      </a:lnTo>
                      <a:lnTo>
                        <a:pt x="65" y="67"/>
                      </a:lnTo>
                      <a:lnTo>
                        <a:pt x="94" y="59"/>
                      </a:lnTo>
                      <a:lnTo>
                        <a:pt x="83" y="43"/>
                      </a:lnTo>
                      <a:lnTo>
                        <a:pt x="86" y="27"/>
                      </a:lnTo>
                      <a:lnTo>
                        <a:pt x="62" y="32"/>
                      </a:lnTo>
                      <a:lnTo>
                        <a:pt x="32" y="0"/>
                      </a:lnTo>
                      <a:lnTo>
                        <a:pt x="22" y="59"/>
                      </a:lnTo>
                      <a:lnTo>
                        <a:pt x="8" y="56"/>
                      </a:lnTo>
                      <a:lnTo>
                        <a:pt x="0" y="7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6" name="Freeform 135"/>
                <p:cNvSpPr>
                  <a:spLocks/>
                </p:cNvSpPr>
                <p:nvPr/>
              </p:nvSpPr>
              <p:spPr bwMode="auto">
                <a:xfrm>
                  <a:off x="7444577" y="3484552"/>
                  <a:ext cx="160339" cy="187325"/>
                </a:xfrm>
                <a:custGeom>
                  <a:avLst/>
                  <a:gdLst>
                    <a:gd name="T0" fmla="*/ 0 w 102"/>
                    <a:gd name="T1" fmla="*/ 43 h 134"/>
                    <a:gd name="T2" fmla="*/ 15 w 102"/>
                    <a:gd name="T3" fmla="*/ 50 h 134"/>
                    <a:gd name="T4" fmla="*/ 5 w 102"/>
                    <a:gd name="T5" fmla="*/ 71 h 134"/>
                    <a:gd name="T6" fmla="*/ 28 w 102"/>
                    <a:gd name="T7" fmla="*/ 75 h 134"/>
                    <a:gd name="T8" fmla="*/ 54 w 102"/>
                    <a:gd name="T9" fmla="*/ 63 h 134"/>
                    <a:gd name="T10" fmla="*/ 43 w 102"/>
                    <a:gd name="T11" fmla="*/ 45 h 134"/>
                    <a:gd name="T12" fmla="*/ 71 w 102"/>
                    <a:gd name="T13" fmla="*/ 29 h 134"/>
                    <a:gd name="T14" fmla="*/ 84 w 102"/>
                    <a:gd name="T15" fmla="*/ 8 h 134"/>
                    <a:gd name="T16" fmla="*/ 82 w 102"/>
                    <a:gd name="T17" fmla="*/ 5 h 134"/>
                    <a:gd name="T18" fmla="*/ 77 w 102"/>
                    <a:gd name="T19" fmla="*/ 0 h 134"/>
                    <a:gd name="T20" fmla="*/ 52 w 102"/>
                    <a:gd name="T21" fmla="*/ 15 h 134"/>
                    <a:gd name="T22" fmla="*/ 52 w 102"/>
                    <a:gd name="T23" fmla="*/ 23 h 134"/>
                    <a:gd name="T24" fmla="*/ 33 w 102"/>
                    <a:gd name="T25" fmla="*/ 20 h 134"/>
                    <a:gd name="T26" fmla="*/ 0 w 102"/>
                    <a:gd name="T27" fmla="*/ 43 h 13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02"/>
                    <a:gd name="T43" fmla="*/ 0 h 134"/>
                    <a:gd name="T44" fmla="*/ 102 w 102"/>
                    <a:gd name="T45" fmla="*/ 134 h 13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02" h="134">
                      <a:moveTo>
                        <a:pt x="0" y="76"/>
                      </a:moveTo>
                      <a:lnTo>
                        <a:pt x="18" y="87"/>
                      </a:lnTo>
                      <a:lnTo>
                        <a:pt x="7" y="125"/>
                      </a:lnTo>
                      <a:lnTo>
                        <a:pt x="34" y="133"/>
                      </a:lnTo>
                      <a:lnTo>
                        <a:pt x="65" y="111"/>
                      </a:lnTo>
                      <a:lnTo>
                        <a:pt x="51" y="80"/>
                      </a:lnTo>
                      <a:lnTo>
                        <a:pt x="85" y="52"/>
                      </a:lnTo>
                      <a:lnTo>
                        <a:pt x="101" y="13"/>
                      </a:lnTo>
                      <a:lnTo>
                        <a:pt x="99" y="8"/>
                      </a:lnTo>
                      <a:lnTo>
                        <a:pt x="92" y="0"/>
                      </a:lnTo>
                      <a:lnTo>
                        <a:pt x="62" y="26"/>
                      </a:lnTo>
                      <a:lnTo>
                        <a:pt x="62" y="40"/>
                      </a:lnTo>
                      <a:lnTo>
                        <a:pt x="40" y="36"/>
                      </a:lnTo>
                      <a:lnTo>
                        <a:pt x="0" y="7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7" name="Freeform 136"/>
                <p:cNvSpPr>
                  <a:spLocks/>
                </p:cNvSpPr>
                <p:nvPr/>
              </p:nvSpPr>
              <p:spPr bwMode="auto">
                <a:xfrm>
                  <a:off x="7492204" y="3640124"/>
                  <a:ext cx="85725" cy="150813"/>
                </a:xfrm>
                <a:custGeom>
                  <a:avLst/>
                  <a:gdLst>
                    <a:gd name="T0" fmla="*/ 0 w 57"/>
                    <a:gd name="T1" fmla="*/ 61 h 106"/>
                    <a:gd name="T2" fmla="*/ 4 w 57"/>
                    <a:gd name="T3" fmla="*/ 13 h 106"/>
                    <a:gd name="T4" fmla="*/ 29 w 57"/>
                    <a:gd name="T5" fmla="*/ 0 h 106"/>
                    <a:gd name="T6" fmla="*/ 45 w 57"/>
                    <a:gd name="T7" fmla="*/ 37 h 106"/>
                    <a:gd name="T8" fmla="*/ 28 w 57"/>
                    <a:gd name="T9" fmla="*/ 55 h 106"/>
                    <a:gd name="T10" fmla="*/ 0 w 57"/>
                    <a:gd name="T11" fmla="*/ 61 h 10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7"/>
                    <a:gd name="T19" fmla="*/ 0 h 106"/>
                    <a:gd name="T20" fmla="*/ 57 w 57"/>
                    <a:gd name="T21" fmla="*/ 106 h 10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7" h="106">
                      <a:moveTo>
                        <a:pt x="0" y="105"/>
                      </a:moveTo>
                      <a:lnTo>
                        <a:pt x="5" y="22"/>
                      </a:lnTo>
                      <a:lnTo>
                        <a:pt x="36" y="0"/>
                      </a:lnTo>
                      <a:lnTo>
                        <a:pt x="56" y="64"/>
                      </a:lnTo>
                      <a:lnTo>
                        <a:pt x="35" y="94"/>
                      </a:lnTo>
                      <a:lnTo>
                        <a:pt x="0" y="10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8" name="Freeform 137"/>
                <p:cNvSpPr>
                  <a:spLocks/>
                </p:cNvSpPr>
                <p:nvPr/>
              </p:nvSpPr>
              <p:spPr bwMode="auto">
                <a:xfrm>
                  <a:off x="6844506" y="4184640"/>
                  <a:ext cx="180975" cy="261937"/>
                </a:xfrm>
                <a:custGeom>
                  <a:avLst/>
                  <a:gdLst>
                    <a:gd name="T0" fmla="*/ 0 w 117"/>
                    <a:gd name="T1" fmla="*/ 23 h 185"/>
                    <a:gd name="T2" fmla="*/ 13 w 117"/>
                    <a:gd name="T3" fmla="*/ 38 h 185"/>
                    <a:gd name="T4" fmla="*/ 9 w 117"/>
                    <a:gd name="T5" fmla="*/ 65 h 185"/>
                    <a:gd name="T6" fmla="*/ 42 w 117"/>
                    <a:gd name="T7" fmla="*/ 53 h 185"/>
                    <a:gd name="T8" fmla="*/ 57 w 117"/>
                    <a:gd name="T9" fmla="*/ 65 h 185"/>
                    <a:gd name="T10" fmla="*/ 70 w 117"/>
                    <a:gd name="T11" fmla="*/ 90 h 185"/>
                    <a:gd name="T12" fmla="*/ 65 w 117"/>
                    <a:gd name="T13" fmla="*/ 107 h 185"/>
                    <a:gd name="T14" fmla="*/ 95 w 117"/>
                    <a:gd name="T15" fmla="*/ 102 h 185"/>
                    <a:gd name="T16" fmla="*/ 81 w 117"/>
                    <a:gd name="T17" fmla="*/ 68 h 185"/>
                    <a:gd name="T18" fmla="*/ 48 w 117"/>
                    <a:gd name="T19" fmla="*/ 43 h 185"/>
                    <a:gd name="T20" fmla="*/ 57 w 117"/>
                    <a:gd name="T21" fmla="*/ 28 h 185"/>
                    <a:gd name="T22" fmla="*/ 39 w 117"/>
                    <a:gd name="T23" fmla="*/ 20 h 185"/>
                    <a:gd name="T24" fmla="*/ 27 w 117"/>
                    <a:gd name="T25" fmla="*/ 0 h 185"/>
                    <a:gd name="T26" fmla="*/ 18 w 117"/>
                    <a:gd name="T27" fmla="*/ 0 h 185"/>
                    <a:gd name="T28" fmla="*/ 20 w 117"/>
                    <a:gd name="T29" fmla="*/ 15 h 185"/>
                    <a:gd name="T30" fmla="*/ 13 w 117"/>
                    <a:gd name="T31" fmla="*/ 11 h 185"/>
                    <a:gd name="T32" fmla="*/ 0 w 117"/>
                    <a:gd name="T33" fmla="*/ 23 h 18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7"/>
                    <a:gd name="T52" fmla="*/ 0 h 185"/>
                    <a:gd name="T53" fmla="*/ 117 w 117"/>
                    <a:gd name="T54" fmla="*/ 185 h 18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7" h="185">
                      <a:moveTo>
                        <a:pt x="0" y="40"/>
                      </a:moveTo>
                      <a:lnTo>
                        <a:pt x="15" y="66"/>
                      </a:lnTo>
                      <a:lnTo>
                        <a:pt x="11" y="112"/>
                      </a:lnTo>
                      <a:lnTo>
                        <a:pt x="51" y="91"/>
                      </a:lnTo>
                      <a:lnTo>
                        <a:pt x="70" y="112"/>
                      </a:lnTo>
                      <a:lnTo>
                        <a:pt x="85" y="155"/>
                      </a:lnTo>
                      <a:lnTo>
                        <a:pt x="79" y="184"/>
                      </a:lnTo>
                      <a:lnTo>
                        <a:pt x="116" y="176"/>
                      </a:lnTo>
                      <a:lnTo>
                        <a:pt x="98" y="117"/>
                      </a:lnTo>
                      <a:lnTo>
                        <a:pt x="59" y="74"/>
                      </a:lnTo>
                      <a:lnTo>
                        <a:pt x="70" y="49"/>
                      </a:lnTo>
                      <a:lnTo>
                        <a:pt x="48" y="34"/>
                      </a:lnTo>
                      <a:lnTo>
                        <a:pt x="33" y="0"/>
                      </a:lnTo>
                      <a:lnTo>
                        <a:pt x="22" y="0"/>
                      </a:lnTo>
                      <a:lnTo>
                        <a:pt x="24" y="26"/>
                      </a:lnTo>
                      <a:lnTo>
                        <a:pt x="15" y="19"/>
                      </a:lnTo>
                      <a:lnTo>
                        <a:pt x="0" y="4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9" name="Freeform 138"/>
                <p:cNvSpPr>
                  <a:spLocks/>
                </p:cNvSpPr>
                <p:nvPr/>
              </p:nvSpPr>
              <p:spPr bwMode="auto">
                <a:xfrm>
                  <a:off x="4493417" y="3203563"/>
                  <a:ext cx="26987" cy="25400"/>
                </a:xfrm>
                <a:custGeom>
                  <a:avLst/>
                  <a:gdLst>
                    <a:gd name="T0" fmla="*/ 0 w 17"/>
                    <a:gd name="T1" fmla="*/ 8 h 19"/>
                    <a:gd name="T2" fmla="*/ 10 w 17"/>
                    <a:gd name="T3" fmla="*/ 0 h 19"/>
                    <a:gd name="T4" fmla="*/ 12 w 17"/>
                    <a:gd name="T5" fmla="*/ 10 h 19"/>
                    <a:gd name="T6" fmla="*/ 0 w 17"/>
                    <a:gd name="T7" fmla="*/ 8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9"/>
                    <a:gd name="T14" fmla="*/ 17 w 17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9">
                      <a:moveTo>
                        <a:pt x="0" y="15"/>
                      </a:moveTo>
                      <a:lnTo>
                        <a:pt x="12" y="0"/>
                      </a:lnTo>
                      <a:lnTo>
                        <a:pt x="16" y="18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0" name="Freeform 139"/>
                <p:cNvSpPr>
                  <a:spLocks/>
                </p:cNvSpPr>
                <p:nvPr/>
              </p:nvSpPr>
              <p:spPr bwMode="auto">
                <a:xfrm>
                  <a:off x="6846093" y="4686288"/>
                  <a:ext cx="93663" cy="155575"/>
                </a:xfrm>
                <a:custGeom>
                  <a:avLst/>
                  <a:gdLst>
                    <a:gd name="T0" fmla="*/ 0 w 60"/>
                    <a:gd name="T1" fmla="*/ 0 h 111"/>
                    <a:gd name="T2" fmla="*/ 9 w 60"/>
                    <a:gd name="T3" fmla="*/ 0 h 111"/>
                    <a:gd name="T4" fmla="*/ 13 w 60"/>
                    <a:gd name="T5" fmla="*/ 11 h 111"/>
                    <a:gd name="T6" fmla="*/ 25 w 60"/>
                    <a:gd name="T7" fmla="*/ 4 h 111"/>
                    <a:gd name="T8" fmla="*/ 40 w 60"/>
                    <a:gd name="T9" fmla="*/ 19 h 111"/>
                    <a:gd name="T10" fmla="*/ 48 w 60"/>
                    <a:gd name="T11" fmla="*/ 63 h 111"/>
                    <a:gd name="T12" fmla="*/ 14 w 60"/>
                    <a:gd name="T13" fmla="*/ 45 h 111"/>
                    <a:gd name="T14" fmla="*/ 0 w 60"/>
                    <a:gd name="T15" fmla="*/ 0 h 11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0"/>
                    <a:gd name="T25" fmla="*/ 0 h 111"/>
                    <a:gd name="T26" fmla="*/ 60 w 60"/>
                    <a:gd name="T27" fmla="*/ 111 h 11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0" h="111">
                      <a:moveTo>
                        <a:pt x="0" y="0"/>
                      </a:moveTo>
                      <a:lnTo>
                        <a:pt x="11" y="0"/>
                      </a:lnTo>
                      <a:lnTo>
                        <a:pt x="15" y="20"/>
                      </a:lnTo>
                      <a:lnTo>
                        <a:pt x="31" y="7"/>
                      </a:lnTo>
                      <a:lnTo>
                        <a:pt x="49" y="33"/>
                      </a:lnTo>
                      <a:lnTo>
                        <a:pt x="59" y="110"/>
                      </a:lnTo>
                      <a:lnTo>
                        <a:pt x="17" y="7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1" name="Freeform 140"/>
                <p:cNvSpPr>
                  <a:spLocks/>
                </p:cNvSpPr>
                <p:nvPr/>
              </p:nvSpPr>
              <p:spPr bwMode="auto">
                <a:xfrm>
                  <a:off x="7079456" y="4676763"/>
                  <a:ext cx="239713" cy="184150"/>
                </a:xfrm>
                <a:custGeom>
                  <a:avLst/>
                  <a:gdLst>
                    <a:gd name="T0" fmla="*/ 0 w 154"/>
                    <a:gd name="T1" fmla="*/ 66 h 131"/>
                    <a:gd name="T2" fmla="*/ 12 w 154"/>
                    <a:gd name="T3" fmla="*/ 74 h 131"/>
                    <a:gd name="T4" fmla="*/ 50 w 154"/>
                    <a:gd name="T5" fmla="*/ 71 h 131"/>
                    <a:gd name="T6" fmla="*/ 63 w 154"/>
                    <a:gd name="T7" fmla="*/ 67 h 131"/>
                    <a:gd name="T8" fmla="*/ 80 w 154"/>
                    <a:gd name="T9" fmla="*/ 32 h 131"/>
                    <a:gd name="T10" fmla="*/ 104 w 154"/>
                    <a:gd name="T11" fmla="*/ 34 h 131"/>
                    <a:gd name="T12" fmla="*/ 125 w 154"/>
                    <a:gd name="T13" fmla="*/ 22 h 131"/>
                    <a:gd name="T14" fmla="*/ 104 w 154"/>
                    <a:gd name="T15" fmla="*/ 13 h 131"/>
                    <a:gd name="T16" fmla="*/ 97 w 154"/>
                    <a:gd name="T17" fmla="*/ 0 h 131"/>
                    <a:gd name="T18" fmla="*/ 71 w 154"/>
                    <a:gd name="T19" fmla="*/ 23 h 131"/>
                    <a:gd name="T20" fmla="*/ 64 w 154"/>
                    <a:gd name="T21" fmla="*/ 36 h 131"/>
                    <a:gd name="T22" fmla="*/ 56 w 154"/>
                    <a:gd name="T23" fmla="*/ 29 h 131"/>
                    <a:gd name="T24" fmla="*/ 42 w 154"/>
                    <a:gd name="T25" fmla="*/ 48 h 131"/>
                    <a:gd name="T26" fmla="*/ 24 w 154"/>
                    <a:gd name="T27" fmla="*/ 50 h 131"/>
                    <a:gd name="T28" fmla="*/ 19 w 154"/>
                    <a:gd name="T29" fmla="*/ 67 h 131"/>
                    <a:gd name="T30" fmla="*/ 0 w 154"/>
                    <a:gd name="T31" fmla="*/ 66 h 13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54"/>
                    <a:gd name="T49" fmla="*/ 0 h 131"/>
                    <a:gd name="T50" fmla="*/ 154 w 154"/>
                    <a:gd name="T51" fmla="*/ 131 h 13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54" h="131">
                      <a:moveTo>
                        <a:pt x="0" y="115"/>
                      </a:moveTo>
                      <a:lnTo>
                        <a:pt x="14" y="130"/>
                      </a:lnTo>
                      <a:lnTo>
                        <a:pt x="61" y="125"/>
                      </a:lnTo>
                      <a:lnTo>
                        <a:pt x="77" y="117"/>
                      </a:lnTo>
                      <a:lnTo>
                        <a:pt x="99" y="57"/>
                      </a:lnTo>
                      <a:lnTo>
                        <a:pt x="127" y="59"/>
                      </a:lnTo>
                      <a:lnTo>
                        <a:pt x="153" y="39"/>
                      </a:lnTo>
                      <a:lnTo>
                        <a:pt x="127" y="22"/>
                      </a:lnTo>
                      <a:lnTo>
                        <a:pt x="119" y="0"/>
                      </a:lnTo>
                      <a:lnTo>
                        <a:pt x="88" y="40"/>
                      </a:lnTo>
                      <a:lnTo>
                        <a:pt x="79" y="63"/>
                      </a:lnTo>
                      <a:lnTo>
                        <a:pt x="69" y="50"/>
                      </a:lnTo>
                      <a:lnTo>
                        <a:pt x="51" y="83"/>
                      </a:lnTo>
                      <a:lnTo>
                        <a:pt x="30" y="87"/>
                      </a:lnTo>
                      <a:lnTo>
                        <a:pt x="23" y="117"/>
                      </a:lnTo>
                      <a:lnTo>
                        <a:pt x="0" y="11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2" name="Freeform 141"/>
                <p:cNvSpPr>
                  <a:spLocks/>
                </p:cNvSpPr>
                <p:nvPr/>
              </p:nvSpPr>
              <p:spPr bwMode="auto">
                <a:xfrm>
                  <a:off x="1440652" y="3848087"/>
                  <a:ext cx="750888" cy="590550"/>
                </a:xfrm>
                <a:custGeom>
                  <a:avLst/>
                  <a:gdLst>
                    <a:gd name="T0" fmla="*/ 0 w 483"/>
                    <a:gd name="T1" fmla="*/ 2 h 419"/>
                    <a:gd name="T2" fmla="*/ 19 w 483"/>
                    <a:gd name="T3" fmla="*/ 40 h 419"/>
                    <a:gd name="T4" fmla="*/ 41 w 483"/>
                    <a:gd name="T5" fmla="*/ 58 h 419"/>
                    <a:gd name="T6" fmla="*/ 39 w 483"/>
                    <a:gd name="T7" fmla="*/ 68 h 419"/>
                    <a:gd name="T8" fmla="*/ 27 w 483"/>
                    <a:gd name="T9" fmla="*/ 69 h 419"/>
                    <a:gd name="T10" fmla="*/ 53 w 483"/>
                    <a:gd name="T11" fmla="*/ 78 h 419"/>
                    <a:gd name="T12" fmla="*/ 67 w 483"/>
                    <a:gd name="T13" fmla="*/ 96 h 419"/>
                    <a:gd name="T14" fmla="*/ 65 w 483"/>
                    <a:gd name="T15" fmla="*/ 109 h 419"/>
                    <a:gd name="T16" fmla="*/ 95 w 483"/>
                    <a:gd name="T17" fmla="*/ 133 h 419"/>
                    <a:gd name="T18" fmla="*/ 101 w 483"/>
                    <a:gd name="T19" fmla="*/ 125 h 419"/>
                    <a:gd name="T20" fmla="*/ 33 w 483"/>
                    <a:gd name="T21" fmla="*/ 34 h 419"/>
                    <a:gd name="T22" fmla="*/ 29 w 483"/>
                    <a:gd name="T23" fmla="*/ 11 h 419"/>
                    <a:gd name="T24" fmla="*/ 44 w 483"/>
                    <a:gd name="T25" fmla="*/ 16 h 419"/>
                    <a:gd name="T26" fmla="*/ 68 w 483"/>
                    <a:gd name="T27" fmla="*/ 56 h 419"/>
                    <a:gd name="T28" fmla="*/ 105 w 483"/>
                    <a:gd name="T29" fmla="*/ 85 h 419"/>
                    <a:gd name="T30" fmla="*/ 103 w 483"/>
                    <a:gd name="T31" fmla="*/ 97 h 419"/>
                    <a:gd name="T32" fmla="*/ 152 w 483"/>
                    <a:gd name="T33" fmla="*/ 137 h 419"/>
                    <a:gd name="T34" fmla="*/ 158 w 483"/>
                    <a:gd name="T35" fmla="*/ 154 h 419"/>
                    <a:gd name="T36" fmla="*/ 152 w 483"/>
                    <a:gd name="T37" fmla="*/ 166 h 419"/>
                    <a:gd name="T38" fmla="*/ 163 w 483"/>
                    <a:gd name="T39" fmla="*/ 182 h 419"/>
                    <a:gd name="T40" fmla="*/ 258 w 483"/>
                    <a:gd name="T41" fmla="*/ 223 h 419"/>
                    <a:gd name="T42" fmla="*/ 299 w 483"/>
                    <a:gd name="T43" fmla="*/ 221 h 419"/>
                    <a:gd name="T44" fmla="*/ 326 w 483"/>
                    <a:gd name="T45" fmla="*/ 241 h 419"/>
                    <a:gd name="T46" fmla="*/ 337 w 483"/>
                    <a:gd name="T47" fmla="*/ 221 h 419"/>
                    <a:gd name="T48" fmla="*/ 351 w 483"/>
                    <a:gd name="T49" fmla="*/ 221 h 419"/>
                    <a:gd name="T50" fmla="*/ 337 w 483"/>
                    <a:gd name="T51" fmla="*/ 204 h 419"/>
                    <a:gd name="T52" fmla="*/ 367 w 483"/>
                    <a:gd name="T53" fmla="*/ 197 h 419"/>
                    <a:gd name="T54" fmla="*/ 377 w 483"/>
                    <a:gd name="T55" fmla="*/ 190 h 419"/>
                    <a:gd name="T56" fmla="*/ 382 w 483"/>
                    <a:gd name="T57" fmla="*/ 186 h 419"/>
                    <a:gd name="T58" fmla="*/ 385 w 483"/>
                    <a:gd name="T59" fmla="*/ 195 h 419"/>
                    <a:gd name="T60" fmla="*/ 398 w 483"/>
                    <a:gd name="T61" fmla="*/ 156 h 419"/>
                    <a:gd name="T62" fmla="*/ 382 w 483"/>
                    <a:gd name="T63" fmla="*/ 149 h 419"/>
                    <a:gd name="T64" fmla="*/ 351 w 483"/>
                    <a:gd name="T65" fmla="*/ 156 h 419"/>
                    <a:gd name="T66" fmla="*/ 335 w 483"/>
                    <a:gd name="T67" fmla="*/ 190 h 419"/>
                    <a:gd name="T68" fmla="*/ 296 w 483"/>
                    <a:gd name="T69" fmla="*/ 194 h 419"/>
                    <a:gd name="T70" fmla="*/ 281 w 483"/>
                    <a:gd name="T71" fmla="*/ 185 h 419"/>
                    <a:gd name="T72" fmla="*/ 255 w 483"/>
                    <a:gd name="T73" fmla="*/ 143 h 419"/>
                    <a:gd name="T74" fmla="*/ 254 w 483"/>
                    <a:gd name="T75" fmla="*/ 109 h 419"/>
                    <a:gd name="T76" fmla="*/ 264 w 483"/>
                    <a:gd name="T77" fmla="*/ 93 h 419"/>
                    <a:gd name="T78" fmla="*/ 237 w 483"/>
                    <a:gd name="T79" fmla="*/ 85 h 419"/>
                    <a:gd name="T80" fmla="*/ 204 w 483"/>
                    <a:gd name="T81" fmla="*/ 39 h 419"/>
                    <a:gd name="T82" fmla="*/ 176 w 483"/>
                    <a:gd name="T83" fmla="*/ 49 h 419"/>
                    <a:gd name="T84" fmla="*/ 140 w 483"/>
                    <a:gd name="T85" fmla="*/ 12 h 419"/>
                    <a:gd name="T86" fmla="*/ 79 w 483"/>
                    <a:gd name="T87" fmla="*/ 20 h 419"/>
                    <a:gd name="T88" fmla="*/ 30 w 483"/>
                    <a:gd name="T89" fmla="*/ 0 h 419"/>
                    <a:gd name="T90" fmla="*/ 0 w 483"/>
                    <a:gd name="T91" fmla="*/ 2 h 419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483"/>
                    <a:gd name="T139" fmla="*/ 0 h 419"/>
                    <a:gd name="T140" fmla="*/ 483 w 483"/>
                    <a:gd name="T141" fmla="*/ 419 h 419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483" h="419">
                      <a:moveTo>
                        <a:pt x="0" y="4"/>
                      </a:moveTo>
                      <a:lnTo>
                        <a:pt x="23" y="70"/>
                      </a:lnTo>
                      <a:lnTo>
                        <a:pt x="49" y="100"/>
                      </a:lnTo>
                      <a:lnTo>
                        <a:pt x="47" y="117"/>
                      </a:lnTo>
                      <a:lnTo>
                        <a:pt x="33" y="120"/>
                      </a:lnTo>
                      <a:lnTo>
                        <a:pt x="64" y="136"/>
                      </a:lnTo>
                      <a:lnTo>
                        <a:pt x="81" y="166"/>
                      </a:lnTo>
                      <a:lnTo>
                        <a:pt x="79" y="190"/>
                      </a:lnTo>
                      <a:lnTo>
                        <a:pt x="114" y="231"/>
                      </a:lnTo>
                      <a:lnTo>
                        <a:pt x="122" y="217"/>
                      </a:lnTo>
                      <a:lnTo>
                        <a:pt x="40" y="59"/>
                      </a:lnTo>
                      <a:lnTo>
                        <a:pt x="35" y="18"/>
                      </a:lnTo>
                      <a:lnTo>
                        <a:pt x="53" y="28"/>
                      </a:lnTo>
                      <a:lnTo>
                        <a:pt x="83" y="97"/>
                      </a:lnTo>
                      <a:lnTo>
                        <a:pt x="126" y="148"/>
                      </a:lnTo>
                      <a:lnTo>
                        <a:pt x="124" y="168"/>
                      </a:lnTo>
                      <a:lnTo>
                        <a:pt x="184" y="239"/>
                      </a:lnTo>
                      <a:lnTo>
                        <a:pt x="191" y="268"/>
                      </a:lnTo>
                      <a:lnTo>
                        <a:pt x="184" y="288"/>
                      </a:lnTo>
                      <a:lnTo>
                        <a:pt x="197" y="316"/>
                      </a:lnTo>
                      <a:lnTo>
                        <a:pt x="313" y="388"/>
                      </a:lnTo>
                      <a:lnTo>
                        <a:pt x="362" y="383"/>
                      </a:lnTo>
                      <a:lnTo>
                        <a:pt x="395" y="418"/>
                      </a:lnTo>
                      <a:lnTo>
                        <a:pt x="408" y="384"/>
                      </a:lnTo>
                      <a:lnTo>
                        <a:pt x="425" y="383"/>
                      </a:lnTo>
                      <a:lnTo>
                        <a:pt x="408" y="354"/>
                      </a:lnTo>
                      <a:lnTo>
                        <a:pt x="444" y="343"/>
                      </a:lnTo>
                      <a:lnTo>
                        <a:pt x="457" y="329"/>
                      </a:lnTo>
                      <a:lnTo>
                        <a:pt x="462" y="323"/>
                      </a:lnTo>
                      <a:lnTo>
                        <a:pt x="466" y="339"/>
                      </a:lnTo>
                      <a:lnTo>
                        <a:pt x="482" y="270"/>
                      </a:lnTo>
                      <a:lnTo>
                        <a:pt x="462" y="258"/>
                      </a:lnTo>
                      <a:lnTo>
                        <a:pt x="425" y="270"/>
                      </a:lnTo>
                      <a:lnTo>
                        <a:pt x="406" y="329"/>
                      </a:lnTo>
                      <a:lnTo>
                        <a:pt x="359" y="336"/>
                      </a:lnTo>
                      <a:lnTo>
                        <a:pt x="340" y="321"/>
                      </a:lnTo>
                      <a:lnTo>
                        <a:pt x="309" y="248"/>
                      </a:lnTo>
                      <a:lnTo>
                        <a:pt x="308" y="190"/>
                      </a:lnTo>
                      <a:lnTo>
                        <a:pt x="319" y="162"/>
                      </a:lnTo>
                      <a:lnTo>
                        <a:pt x="287" y="148"/>
                      </a:lnTo>
                      <a:lnTo>
                        <a:pt x="247" y="69"/>
                      </a:lnTo>
                      <a:lnTo>
                        <a:pt x="213" y="86"/>
                      </a:lnTo>
                      <a:lnTo>
                        <a:pt x="169" y="21"/>
                      </a:lnTo>
                      <a:lnTo>
                        <a:pt x="96" y="34"/>
                      </a:lnTo>
                      <a:lnTo>
                        <a:pt x="36" y="0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3" name="Freeform 142"/>
                <p:cNvSpPr>
                  <a:spLocks/>
                </p:cNvSpPr>
                <p:nvPr/>
              </p:nvSpPr>
              <p:spPr bwMode="auto">
                <a:xfrm>
                  <a:off x="6534940" y="3119424"/>
                  <a:ext cx="787400" cy="412750"/>
                </a:xfrm>
                <a:custGeom>
                  <a:avLst/>
                  <a:gdLst>
                    <a:gd name="T0" fmla="*/ 0 w 508"/>
                    <a:gd name="T1" fmla="*/ 52 h 293"/>
                    <a:gd name="T2" fmla="*/ 14 w 508"/>
                    <a:gd name="T3" fmla="*/ 70 h 293"/>
                    <a:gd name="T4" fmla="*/ 32 w 508"/>
                    <a:gd name="T5" fmla="*/ 77 h 293"/>
                    <a:gd name="T6" fmla="*/ 40 w 508"/>
                    <a:gd name="T7" fmla="*/ 111 h 293"/>
                    <a:gd name="T8" fmla="*/ 98 w 508"/>
                    <a:gd name="T9" fmla="*/ 125 h 293"/>
                    <a:gd name="T10" fmla="*/ 123 w 508"/>
                    <a:gd name="T11" fmla="*/ 150 h 293"/>
                    <a:gd name="T12" fmla="*/ 170 w 508"/>
                    <a:gd name="T13" fmla="*/ 148 h 293"/>
                    <a:gd name="T14" fmla="*/ 225 w 508"/>
                    <a:gd name="T15" fmla="*/ 167 h 293"/>
                    <a:gd name="T16" fmla="*/ 297 w 508"/>
                    <a:gd name="T17" fmla="*/ 150 h 293"/>
                    <a:gd name="T18" fmla="*/ 319 w 508"/>
                    <a:gd name="T19" fmla="*/ 136 h 293"/>
                    <a:gd name="T20" fmla="*/ 319 w 508"/>
                    <a:gd name="T21" fmla="*/ 117 h 293"/>
                    <a:gd name="T22" fmla="*/ 338 w 508"/>
                    <a:gd name="T23" fmla="*/ 118 h 293"/>
                    <a:gd name="T24" fmla="*/ 383 w 508"/>
                    <a:gd name="T25" fmla="*/ 91 h 293"/>
                    <a:gd name="T26" fmla="*/ 417 w 508"/>
                    <a:gd name="T27" fmla="*/ 89 h 293"/>
                    <a:gd name="T28" fmla="*/ 401 w 508"/>
                    <a:gd name="T29" fmla="*/ 67 h 293"/>
                    <a:gd name="T30" fmla="*/ 368 w 508"/>
                    <a:gd name="T31" fmla="*/ 73 h 293"/>
                    <a:gd name="T32" fmla="*/ 368 w 508"/>
                    <a:gd name="T33" fmla="*/ 50 h 293"/>
                    <a:gd name="T34" fmla="*/ 376 w 508"/>
                    <a:gd name="T35" fmla="*/ 36 h 293"/>
                    <a:gd name="T36" fmla="*/ 351 w 508"/>
                    <a:gd name="T37" fmla="*/ 33 h 293"/>
                    <a:gd name="T38" fmla="*/ 289 w 508"/>
                    <a:gd name="T39" fmla="*/ 48 h 293"/>
                    <a:gd name="T40" fmla="*/ 235 w 508"/>
                    <a:gd name="T41" fmla="*/ 27 h 293"/>
                    <a:gd name="T42" fmla="*/ 200 w 508"/>
                    <a:gd name="T43" fmla="*/ 30 h 293"/>
                    <a:gd name="T44" fmla="*/ 186 w 508"/>
                    <a:gd name="T45" fmla="*/ 12 h 293"/>
                    <a:gd name="T46" fmla="*/ 152 w 508"/>
                    <a:gd name="T47" fmla="*/ 0 h 293"/>
                    <a:gd name="T48" fmla="*/ 133 w 508"/>
                    <a:gd name="T49" fmla="*/ 12 h 293"/>
                    <a:gd name="T50" fmla="*/ 132 w 508"/>
                    <a:gd name="T51" fmla="*/ 36 h 293"/>
                    <a:gd name="T52" fmla="*/ 53 w 508"/>
                    <a:gd name="T53" fmla="*/ 27 h 293"/>
                    <a:gd name="T54" fmla="*/ 0 w 508"/>
                    <a:gd name="T55" fmla="*/ 52 h 293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508"/>
                    <a:gd name="T85" fmla="*/ 0 h 293"/>
                    <a:gd name="T86" fmla="*/ 508 w 508"/>
                    <a:gd name="T87" fmla="*/ 293 h 293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508" h="293">
                      <a:moveTo>
                        <a:pt x="0" y="91"/>
                      </a:moveTo>
                      <a:lnTo>
                        <a:pt x="16" y="121"/>
                      </a:lnTo>
                      <a:lnTo>
                        <a:pt x="39" y="133"/>
                      </a:lnTo>
                      <a:lnTo>
                        <a:pt x="48" y="194"/>
                      </a:lnTo>
                      <a:lnTo>
                        <a:pt x="119" y="218"/>
                      </a:lnTo>
                      <a:lnTo>
                        <a:pt x="149" y="261"/>
                      </a:lnTo>
                      <a:lnTo>
                        <a:pt x="206" y="258"/>
                      </a:lnTo>
                      <a:lnTo>
                        <a:pt x="273" y="292"/>
                      </a:lnTo>
                      <a:lnTo>
                        <a:pt x="360" y="261"/>
                      </a:lnTo>
                      <a:lnTo>
                        <a:pt x="387" y="237"/>
                      </a:lnTo>
                      <a:lnTo>
                        <a:pt x="387" y="203"/>
                      </a:lnTo>
                      <a:lnTo>
                        <a:pt x="411" y="206"/>
                      </a:lnTo>
                      <a:lnTo>
                        <a:pt x="465" y="158"/>
                      </a:lnTo>
                      <a:lnTo>
                        <a:pt x="507" y="155"/>
                      </a:lnTo>
                      <a:lnTo>
                        <a:pt x="487" y="118"/>
                      </a:lnTo>
                      <a:lnTo>
                        <a:pt x="447" y="128"/>
                      </a:lnTo>
                      <a:lnTo>
                        <a:pt x="446" y="87"/>
                      </a:lnTo>
                      <a:lnTo>
                        <a:pt x="456" y="64"/>
                      </a:lnTo>
                      <a:lnTo>
                        <a:pt x="427" y="58"/>
                      </a:lnTo>
                      <a:lnTo>
                        <a:pt x="351" y="83"/>
                      </a:lnTo>
                      <a:lnTo>
                        <a:pt x="285" y="46"/>
                      </a:lnTo>
                      <a:lnTo>
                        <a:pt x="242" y="52"/>
                      </a:lnTo>
                      <a:lnTo>
                        <a:pt x="226" y="21"/>
                      </a:lnTo>
                      <a:lnTo>
                        <a:pt x="185" y="0"/>
                      </a:lnTo>
                      <a:lnTo>
                        <a:pt x="162" y="21"/>
                      </a:lnTo>
                      <a:lnTo>
                        <a:pt x="160" y="63"/>
                      </a:lnTo>
                      <a:lnTo>
                        <a:pt x="64" y="46"/>
                      </a:lnTo>
                      <a:lnTo>
                        <a:pt x="0" y="9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4" name="Freeform 143"/>
                <p:cNvSpPr>
                  <a:spLocks/>
                </p:cNvSpPr>
                <p:nvPr/>
              </p:nvSpPr>
              <p:spPr bwMode="auto">
                <a:xfrm>
                  <a:off x="5644355" y="4105265"/>
                  <a:ext cx="190500" cy="269875"/>
                </a:xfrm>
                <a:custGeom>
                  <a:avLst/>
                  <a:gdLst>
                    <a:gd name="T0" fmla="*/ 0 w 123"/>
                    <a:gd name="T1" fmla="*/ 78 h 192"/>
                    <a:gd name="T2" fmla="*/ 13 w 123"/>
                    <a:gd name="T3" fmla="*/ 110 h 192"/>
                    <a:gd name="T4" fmla="*/ 37 w 123"/>
                    <a:gd name="T5" fmla="*/ 105 h 192"/>
                    <a:gd name="T6" fmla="*/ 74 w 123"/>
                    <a:gd name="T7" fmla="*/ 78 h 192"/>
                    <a:gd name="T8" fmla="*/ 73 w 123"/>
                    <a:gd name="T9" fmla="*/ 64 h 192"/>
                    <a:gd name="T10" fmla="*/ 97 w 123"/>
                    <a:gd name="T11" fmla="*/ 40 h 192"/>
                    <a:gd name="T12" fmla="*/ 99 w 123"/>
                    <a:gd name="T13" fmla="*/ 33 h 192"/>
                    <a:gd name="T14" fmla="*/ 87 w 123"/>
                    <a:gd name="T15" fmla="*/ 18 h 192"/>
                    <a:gd name="T16" fmla="*/ 55 w 123"/>
                    <a:gd name="T17" fmla="*/ 0 h 192"/>
                    <a:gd name="T18" fmla="*/ 47 w 123"/>
                    <a:gd name="T19" fmla="*/ 0 h 192"/>
                    <a:gd name="T20" fmla="*/ 51 w 123"/>
                    <a:gd name="T21" fmla="*/ 11 h 192"/>
                    <a:gd name="T22" fmla="*/ 41 w 123"/>
                    <a:gd name="T23" fmla="*/ 30 h 192"/>
                    <a:gd name="T24" fmla="*/ 47 w 123"/>
                    <a:gd name="T25" fmla="*/ 40 h 192"/>
                    <a:gd name="T26" fmla="*/ 38 w 123"/>
                    <a:gd name="T27" fmla="*/ 65 h 192"/>
                    <a:gd name="T28" fmla="*/ 0 w 123"/>
                    <a:gd name="T29" fmla="*/ 78 h 19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23"/>
                    <a:gd name="T46" fmla="*/ 0 h 192"/>
                    <a:gd name="T47" fmla="*/ 123 w 123"/>
                    <a:gd name="T48" fmla="*/ 192 h 19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23" h="192">
                      <a:moveTo>
                        <a:pt x="0" y="135"/>
                      </a:moveTo>
                      <a:lnTo>
                        <a:pt x="16" y="191"/>
                      </a:lnTo>
                      <a:lnTo>
                        <a:pt x="45" y="181"/>
                      </a:lnTo>
                      <a:lnTo>
                        <a:pt x="91" y="134"/>
                      </a:lnTo>
                      <a:lnTo>
                        <a:pt x="90" y="111"/>
                      </a:lnTo>
                      <a:lnTo>
                        <a:pt x="120" y="70"/>
                      </a:lnTo>
                      <a:lnTo>
                        <a:pt x="122" y="56"/>
                      </a:lnTo>
                      <a:lnTo>
                        <a:pt x="106" y="32"/>
                      </a:lnTo>
                      <a:lnTo>
                        <a:pt x="68" y="0"/>
                      </a:lnTo>
                      <a:lnTo>
                        <a:pt x="58" y="0"/>
                      </a:lnTo>
                      <a:lnTo>
                        <a:pt x="63" y="19"/>
                      </a:lnTo>
                      <a:lnTo>
                        <a:pt x="50" y="51"/>
                      </a:lnTo>
                      <a:lnTo>
                        <a:pt x="58" y="68"/>
                      </a:lnTo>
                      <a:lnTo>
                        <a:pt x="46" y="112"/>
                      </a:lnTo>
                      <a:lnTo>
                        <a:pt x="0" y="13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5" name="Freeform 144"/>
                <p:cNvSpPr>
                  <a:spLocks/>
                </p:cNvSpPr>
                <p:nvPr/>
              </p:nvSpPr>
              <p:spPr bwMode="auto">
                <a:xfrm>
                  <a:off x="6342855" y="3927465"/>
                  <a:ext cx="198439" cy="128587"/>
                </a:xfrm>
                <a:custGeom>
                  <a:avLst/>
                  <a:gdLst>
                    <a:gd name="T0" fmla="*/ 0 w 128"/>
                    <a:gd name="T1" fmla="*/ 20 h 91"/>
                    <a:gd name="T2" fmla="*/ 13 w 128"/>
                    <a:gd name="T3" fmla="*/ 0 h 91"/>
                    <a:gd name="T4" fmla="*/ 54 w 128"/>
                    <a:gd name="T5" fmla="*/ 13 h 91"/>
                    <a:gd name="T6" fmla="*/ 78 w 128"/>
                    <a:gd name="T7" fmla="*/ 32 h 91"/>
                    <a:gd name="T8" fmla="*/ 106 w 128"/>
                    <a:gd name="T9" fmla="*/ 32 h 91"/>
                    <a:gd name="T10" fmla="*/ 105 w 128"/>
                    <a:gd name="T11" fmla="*/ 52 h 91"/>
                    <a:gd name="T12" fmla="*/ 36 w 128"/>
                    <a:gd name="T13" fmla="*/ 39 h 91"/>
                    <a:gd name="T14" fmla="*/ 0 w 128"/>
                    <a:gd name="T15" fmla="*/ 20 h 9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28"/>
                    <a:gd name="T25" fmla="*/ 0 h 91"/>
                    <a:gd name="T26" fmla="*/ 128 w 128"/>
                    <a:gd name="T27" fmla="*/ 91 h 9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28" h="91">
                      <a:moveTo>
                        <a:pt x="0" y="35"/>
                      </a:moveTo>
                      <a:lnTo>
                        <a:pt x="15" y="0"/>
                      </a:lnTo>
                      <a:lnTo>
                        <a:pt x="65" y="23"/>
                      </a:lnTo>
                      <a:lnTo>
                        <a:pt x="93" y="56"/>
                      </a:lnTo>
                      <a:lnTo>
                        <a:pt x="127" y="56"/>
                      </a:lnTo>
                      <a:lnTo>
                        <a:pt x="126" y="90"/>
                      </a:lnTo>
                      <a:lnTo>
                        <a:pt x="43" y="69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6" name="Freeform 145"/>
                <p:cNvSpPr>
                  <a:spLocks/>
                </p:cNvSpPr>
                <p:nvPr/>
              </p:nvSpPr>
              <p:spPr bwMode="auto">
                <a:xfrm>
                  <a:off x="4441027" y="3074977"/>
                  <a:ext cx="90488" cy="106363"/>
                </a:xfrm>
                <a:custGeom>
                  <a:avLst/>
                  <a:gdLst>
                    <a:gd name="T0" fmla="*/ 0 w 58"/>
                    <a:gd name="T1" fmla="*/ 32 h 75"/>
                    <a:gd name="T2" fmla="*/ 18 w 58"/>
                    <a:gd name="T3" fmla="*/ 27 h 75"/>
                    <a:gd name="T4" fmla="*/ 8 w 58"/>
                    <a:gd name="T5" fmla="*/ 21 h 75"/>
                    <a:gd name="T6" fmla="*/ 17 w 58"/>
                    <a:gd name="T7" fmla="*/ 7 h 75"/>
                    <a:gd name="T8" fmla="*/ 25 w 58"/>
                    <a:gd name="T9" fmla="*/ 17 h 75"/>
                    <a:gd name="T10" fmla="*/ 26 w 58"/>
                    <a:gd name="T11" fmla="*/ 0 h 75"/>
                    <a:gd name="T12" fmla="*/ 48 w 58"/>
                    <a:gd name="T13" fmla="*/ 0 h 75"/>
                    <a:gd name="T14" fmla="*/ 45 w 58"/>
                    <a:gd name="T15" fmla="*/ 17 h 75"/>
                    <a:gd name="T16" fmla="*/ 32 w 58"/>
                    <a:gd name="T17" fmla="*/ 23 h 75"/>
                    <a:gd name="T18" fmla="*/ 33 w 58"/>
                    <a:gd name="T19" fmla="*/ 43 h 75"/>
                    <a:gd name="T20" fmla="*/ 19 w 58"/>
                    <a:gd name="T21" fmla="*/ 30 h 75"/>
                    <a:gd name="T22" fmla="*/ 0 w 58"/>
                    <a:gd name="T23" fmla="*/ 32 h 7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8"/>
                    <a:gd name="T37" fmla="*/ 0 h 75"/>
                    <a:gd name="T38" fmla="*/ 58 w 58"/>
                    <a:gd name="T39" fmla="*/ 75 h 7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8" h="75">
                      <a:moveTo>
                        <a:pt x="0" y="55"/>
                      </a:moveTo>
                      <a:lnTo>
                        <a:pt x="22" y="47"/>
                      </a:lnTo>
                      <a:lnTo>
                        <a:pt x="10" y="37"/>
                      </a:lnTo>
                      <a:lnTo>
                        <a:pt x="21" y="12"/>
                      </a:lnTo>
                      <a:lnTo>
                        <a:pt x="30" y="29"/>
                      </a:lnTo>
                      <a:lnTo>
                        <a:pt x="31" y="0"/>
                      </a:lnTo>
                      <a:lnTo>
                        <a:pt x="57" y="0"/>
                      </a:lnTo>
                      <a:lnTo>
                        <a:pt x="54" y="29"/>
                      </a:lnTo>
                      <a:lnTo>
                        <a:pt x="38" y="39"/>
                      </a:lnTo>
                      <a:lnTo>
                        <a:pt x="39" y="74"/>
                      </a:lnTo>
                      <a:lnTo>
                        <a:pt x="23" y="52"/>
                      </a:lnTo>
                      <a:lnTo>
                        <a:pt x="0" y="5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7" name="Freeform 146"/>
                <p:cNvSpPr>
                  <a:spLocks/>
                </p:cNvSpPr>
                <p:nvPr/>
              </p:nvSpPr>
              <p:spPr bwMode="auto">
                <a:xfrm>
                  <a:off x="2178840" y="4422765"/>
                  <a:ext cx="101600" cy="130175"/>
                </a:xfrm>
                <a:custGeom>
                  <a:avLst/>
                  <a:gdLst>
                    <a:gd name="T0" fmla="*/ 0 w 65"/>
                    <a:gd name="T1" fmla="*/ 26 h 93"/>
                    <a:gd name="T2" fmla="*/ 22 w 65"/>
                    <a:gd name="T3" fmla="*/ 51 h 93"/>
                    <a:gd name="T4" fmla="*/ 49 w 65"/>
                    <a:gd name="T5" fmla="*/ 52 h 93"/>
                    <a:gd name="T6" fmla="*/ 53 w 65"/>
                    <a:gd name="T7" fmla="*/ 0 h 93"/>
                    <a:gd name="T8" fmla="*/ 33 w 65"/>
                    <a:gd name="T9" fmla="*/ 3 h 93"/>
                    <a:gd name="T10" fmla="*/ 0 w 65"/>
                    <a:gd name="T11" fmla="*/ 26 h 9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5"/>
                    <a:gd name="T19" fmla="*/ 0 h 93"/>
                    <a:gd name="T20" fmla="*/ 65 w 65"/>
                    <a:gd name="T21" fmla="*/ 93 h 9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5" h="93">
                      <a:moveTo>
                        <a:pt x="0" y="46"/>
                      </a:moveTo>
                      <a:lnTo>
                        <a:pt x="26" y="90"/>
                      </a:lnTo>
                      <a:lnTo>
                        <a:pt x="59" y="92"/>
                      </a:lnTo>
                      <a:lnTo>
                        <a:pt x="64" y="0"/>
                      </a:lnTo>
                      <a:lnTo>
                        <a:pt x="40" y="5"/>
                      </a:lnTo>
                      <a:lnTo>
                        <a:pt x="0" y="4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8" name="Freeform 147"/>
                <p:cNvSpPr>
                  <a:spLocks/>
                </p:cNvSpPr>
                <p:nvPr/>
              </p:nvSpPr>
              <p:spPr bwMode="auto">
                <a:xfrm>
                  <a:off x="4477543" y="2220902"/>
                  <a:ext cx="641351" cy="644525"/>
                </a:xfrm>
                <a:custGeom>
                  <a:avLst/>
                  <a:gdLst>
                    <a:gd name="T0" fmla="*/ 1 w 414"/>
                    <a:gd name="T1" fmla="*/ 207 h 457"/>
                    <a:gd name="T2" fmla="*/ 34 w 414"/>
                    <a:gd name="T3" fmla="*/ 205 h 457"/>
                    <a:gd name="T4" fmla="*/ 9 w 414"/>
                    <a:gd name="T5" fmla="*/ 216 h 457"/>
                    <a:gd name="T6" fmla="*/ 28 w 414"/>
                    <a:gd name="T7" fmla="*/ 218 h 457"/>
                    <a:gd name="T8" fmla="*/ 17 w 414"/>
                    <a:gd name="T9" fmla="*/ 238 h 457"/>
                    <a:gd name="T10" fmla="*/ 41 w 414"/>
                    <a:gd name="T11" fmla="*/ 263 h 457"/>
                    <a:gd name="T12" fmla="*/ 72 w 414"/>
                    <a:gd name="T13" fmla="*/ 231 h 457"/>
                    <a:gd name="T14" fmla="*/ 96 w 414"/>
                    <a:gd name="T15" fmla="*/ 227 h 457"/>
                    <a:gd name="T16" fmla="*/ 101 w 414"/>
                    <a:gd name="T17" fmla="*/ 203 h 457"/>
                    <a:gd name="T18" fmla="*/ 94 w 414"/>
                    <a:gd name="T19" fmla="*/ 158 h 457"/>
                    <a:gd name="T20" fmla="*/ 114 w 414"/>
                    <a:gd name="T21" fmla="*/ 137 h 457"/>
                    <a:gd name="T22" fmla="*/ 148 w 414"/>
                    <a:gd name="T23" fmla="*/ 88 h 457"/>
                    <a:gd name="T24" fmla="*/ 168 w 414"/>
                    <a:gd name="T25" fmla="*/ 68 h 457"/>
                    <a:gd name="T26" fmla="*/ 197 w 414"/>
                    <a:gd name="T27" fmla="*/ 59 h 457"/>
                    <a:gd name="T28" fmla="*/ 205 w 414"/>
                    <a:gd name="T29" fmla="*/ 45 h 457"/>
                    <a:gd name="T30" fmla="*/ 228 w 414"/>
                    <a:gd name="T31" fmla="*/ 52 h 457"/>
                    <a:gd name="T32" fmla="*/ 272 w 414"/>
                    <a:gd name="T33" fmla="*/ 46 h 457"/>
                    <a:gd name="T34" fmla="*/ 301 w 414"/>
                    <a:gd name="T35" fmla="*/ 24 h 457"/>
                    <a:gd name="T36" fmla="*/ 314 w 414"/>
                    <a:gd name="T37" fmla="*/ 45 h 457"/>
                    <a:gd name="T38" fmla="*/ 322 w 414"/>
                    <a:gd name="T39" fmla="*/ 32 h 457"/>
                    <a:gd name="T40" fmla="*/ 310 w 414"/>
                    <a:gd name="T41" fmla="*/ 22 h 457"/>
                    <a:gd name="T42" fmla="*/ 316 w 414"/>
                    <a:gd name="T43" fmla="*/ 5 h 457"/>
                    <a:gd name="T44" fmla="*/ 309 w 414"/>
                    <a:gd name="T45" fmla="*/ 2 h 457"/>
                    <a:gd name="T46" fmla="*/ 288 w 414"/>
                    <a:gd name="T47" fmla="*/ 15 h 457"/>
                    <a:gd name="T48" fmla="*/ 284 w 414"/>
                    <a:gd name="T49" fmla="*/ 4 h 457"/>
                    <a:gd name="T50" fmla="*/ 274 w 414"/>
                    <a:gd name="T51" fmla="*/ 5 h 457"/>
                    <a:gd name="T52" fmla="*/ 239 w 414"/>
                    <a:gd name="T53" fmla="*/ 25 h 457"/>
                    <a:gd name="T54" fmla="*/ 222 w 414"/>
                    <a:gd name="T55" fmla="*/ 31 h 457"/>
                    <a:gd name="T56" fmla="*/ 198 w 414"/>
                    <a:gd name="T57" fmla="*/ 39 h 457"/>
                    <a:gd name="T58" fmla="*/ 191 w 414"/>
                    <a:gd name="T59" fmla="*/ 37 h 457"/>
                    <a:gd name="T60" fmla="*/ 189 w 414"/>
                    <a:gd name="T61" fmla="*/ 41 h 457"/>
                    <a:gd name="T62" fmla="*/ 168 w 414"/>
                    <a:gd name="T63" fmla="*/ 52 h 457"/>
                    <a:gd name="T64" fmla="*/ 166 w 414"/>
                    <a:gd name="T65" fmla="*/ 58 h 457"/>
                    <a:gd name="T66" fmla="*/ 134 w 414"/>
                    <a:gd name="T67" fmla="*/ 77 h 457"/>
                    <a:gd name="T68" fmla="*/ 109 w 414"/>
                    <a:gd name="T69" fmla="*/ 96 h 457"/>
                    <a:gd name="T70" fmla="*/ 61 w 414"/>
                    <a:gd name="T71" fmla="*/ 153 h 457"/>
                    <a:gd name="T72" fmla="*/ 82 w 414"/>
                    <a:gd name="T73" fmla="*/ 156 h 457"/>
                    <a:gd name="T74" fmla="*/ 28 w 414"/>
                    <a:gd name="T75" fmla="*/ 174 h 457"/>
                    <a:gd name="T76" fmla="*/ 18 w 414"/>
                    <a:gd name="T77" fmla="*/ 179 h 457"/>
                    <a:gd name="T78" fmla="*/ 2 w 414"/>
                    <a:gd name="T79" fmla="*/ 188 h 457"/>
                    <a:gd name="T80" fmla="*/ 0 w 414"/>
                    <a:gd name="T81" fmla="*/ 197 h 457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4"/>
                    <a:gd name="T124" fmla="*/ 0 h 457"/>
                    <a:gd name="T125" fmla="*/ 414 w 414"/>
                    <a:gd name="T126" fmla="*/ 457 h 457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4" h="457">
                      <a:moveTo>
                        <a:pt x="0" y="341"/>
                      </a:moveTo>
                      <a:lnTo>
                        <a:pt x="1" y="360"/>
                      </a:lnTo>
                      <a:lnTo>
                        <a:pt x="39" y="347"/>
                      </a:lnTo>
                      <a:lnTo>
                        <a:pt x="41" y="355"/>
                      </a:lnTo>
                      <a:lnTo>
                        <a:pt x="0" y="367"/>
                      </a:lnTo>
                      <a:lnTo>
                        <a:pt x="11" y="375"/>
                      </a:lnTo>
                      <a:lnTo>
                        <a:pt x="7" y="399"/>
                      </a:lnTo>
                      <a:lnTo>
                        <a:pt x="34" y="378"/>
                      </a:lnTo>
                      <a:lnTo>
                        <a:pt x="4" y="414"/>
                      </a:lnTo>
                      <a:lnTo>
                        <a:pt x="21" y="414"/>
                      </a:lnTo>
                      <a:lnTo>
                        <a:pt x="11" y="443"/>
                      </a:lnTo>
                      <a:lnTo>
                        <a:pt x="50" y="456"/>
                      </a:lnTo>
                      <a:lnTo>
                        <a:pt x="82" y="426"/>
                      </a:lnTo>
                      <a:lnTo>
                        <a:pt x="88" y="401"/>
                      </a:lnTo>
                      <a:lnTo>
                        <a:pt x="98" y="426"/>
                      </a:lnTo>
                      <a:lnTo>
                        <a:pt x="117" y="394"/>
                      </a:lnTo>
                      <a:lnTo>
                        <a:pt x="114" y="365"/>
                      </a:lnTo>
                      <a:lnTo>
                        <a:pt x="123" y="353"/>
                      </a:lnTo>
                      <a:lnTo>
                        <a:pt x="114" y="339"/>
                      </a:lnTo>
                      <a:lnTo>
                        <a:pt x="115" y="274"/>
                      </a:lnTo>
                      <a:lnTo>
                        <a:pt x="143" y="258"/>
                      </a:lnTo>
                      <a:lnTo>
                        <a:pt x="139" y="238"/>
                      </a:lnTo>
                      <a:lnTo>
                        <a:pt x="151" y="188"/>
                      </a:lnTo>
                      <a:lnTo>
                        <a:pt x="180" y="153"/>
                      </a:lnTo>
                      <a:lnTo>
                        <a:pt x="185" y="123"/>
                      </a:lnTo>
                      <a:lnTo>
                        <a:pt x="205" y="118"/>
                      </a:lnTo>
                      <a:lnTo>
                        <a:pt x="212" y="99"/>
                      </a:lnTo>
                      <a:lnTo>
                        <a:pt x="241" y="103"/>
                      </a:lnTo>
                      <a:lnTo>
                        <a:pt x="242" y="78"/>
                      </a:lnTo>
                      <a:lnTo>
                        <a:pt x="249" y="78"/>
                      </a:lnTo>
                      <a:lnTo>
                        <a:pt x="260" y="68"/>
                      </a:lnTo>
                      <a:lnTo>
                        <a:pt x="278" y="90"/>
                      </a:lnTo>
                      <a:lnTo>
                        <a:pt x="312" y="93"/>
                      </a:lnTo>
                      <a:lnTo>
                        <a:pt x="331" y="80"/>
                      </a:lnTo>
                      <a:lnTo>
                        <a:pt x="336" y="50"/>
                      </a:lnTo>
                      <a:lnTo>
                        <a:pt x="367" y="42"/>
                      </a:lnTo>
                      <a:lnTo>
                        <a:pt x="385" y="54"/>
                      </a:lnTo>
                      <a:lnTo>
                        <a:pt x="383" y="78"/>
                      </a:lnTo>
                      <a:lnTo>
                        <a:pt x="412" y="50"/>
                      </a:lnTo>
                      <a:lnTo>
                        <a:pt x="392" y="55"/>
                      </a:lnTo>
                      <a:lnTo>
                        <a:pt x="398" y="47"/>
                      </a:lnTo>
                      <a:lnTo>
                        <a:pt x="378" y="38"/>
                      </a:lnTo>
                      <a:lnTo>
                        <a:pt x="413" y="26"/>
                      </a:lnTo>
                      <a:lnTo>
                        <a:pt x="385" y="9"/>
                      </a:lnTo>
                      <a:lnTo>
                        <a:pt x="366" y="26"/>
                      </a:lnTo>
                      <a:lnTo>
                        <a:pt x="376" y="3"/>
                      </a:lnTo>
                      <a:lnTo>
                        <a:pt x="360" y="0"/>
                      </a:lnTo>
                      <a:lnTo>
                        <a:pt x="351" y="26"/>
                      </a:lnTo>
                      <a:lnTo>
                        <a:pt x="345" y="27"/>
                      </a:lnTo>
                      <a:lnTo>
                        <a:pt x="345" y="6"/>
                      </a:lnTo>
                      <a:lnTo>
                        <a:pt x="319" y="42"/>
                      </a:lnTo>
                      <a:lnTo>
                        <a:pt x="333" y="9"/>
                      </a:lnTo>
                      <a:lnTo>
                        <a:pt x="319" y="4"/>
                      </a:lnTo>
                      <a:lnTo>
                        <a:pt x="292" y="43"/>
                      </a:lnTo>
                      <a:lnTo>
                        <a:pt x="264" y="32"/>
                      </a:lnTo>
                      <a:lnTo>
                        <a:pt x="270" y="54"/>
                      </a:lnTo>
                      <a:lnTo>
                        <a:pt x="260" y="42"/>
                      </a:lnTo>
                      <a:lnTo>
                        <a:pt x="242" y="68"/>
                      </a:lnTo>
                      <a:lnTo>
                        <a:pt x="244" y="46"/>
                      </a:lnTo>
                      <a:lnTo>
                        <a:pt x="233" y="65"/>
                      </a:lnTo>
                      <a:lnTo>
                        <a:pt x="225" y="51"/>
                      </a:lnTo>
                      <a:lnTo>
                        <a:pt x="231" y="71"/>
                      </a:lnTo>
                      <a:lnTo>
                        <a:pt x="210" y="63"/>
                      </a:lnTo>
                      <a:lnTo>
                        <a:pt x="204" y="90"/>
                      </a:lnTo>
                      <a:lnTo>
                        <a:pt x="183" y="100"/>
                      </a:lnTo>
                      <a:lnTo>
                        <a:pt x="202" y="102"/>
                      </a:lnTo>
                      <a:lnTo>
                        <a:pt x="169" y="116"/>
                      </a:lnTo>
                      <a:lnTo>
                        <a:pt x="163" y="134"/>
                      </a:lnTo>
                      <a:lnTo>
                        <a:pt x="173" y="134"/>
                      </a:lnTo>
                      <a:lnTo>
                        <a:pt x="133" y="166"/>
                      </a:lnTo>
                      <a:lnTo>
                        <a:pt x="118" y="220"/>
                      </a:lnTo>
                      <a:lnTo>
                        <a:pt x="74" y="266"/>
                      </a:lnTo>
                      <a:lnTo>
                        <a:pt x="82" y="277"/>
                      </a:lnTo>
                      <a:lnTo>
                        <a:pt x="100" y="270"/>
                      </a:lnTo>
                      <a:lnTo>
                        <a:pt x="57" y="282"/>
                      </a:lnTo>
                      <a:lnTo>
                        <a:pt x="34" y="302"/>
                      </a:lnTo>
                      <a:lnTo>
                        <a:pt x="39" y="311"/>
                      </a:lnTo>
                      <a:lnTo>
                        <a:pt x="22" y="311"/>
                      </a:lnTo>
                      <a:lnTo>
                        <a:pt x="24" y="326"/>
                      </a:lnTo>
                      <a:lnTo>
                        <a:pt x="2" y="326"/>
                      </a:lnTo>
                      <a:lnTo>
                        <a:pt x="22" y="333"/>
                      </a:lnTo>
                      <a:lnTo>
                        <a:pt x="0" y="34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9" name="Freeform 148"/>
                <p:cNvSpPr>
                  <a:spLocks/>
                </p:cNvSpPr>
                <p:nvPr/>
              </p:nvSpPr>
              <p:spPr bwMode="auto">
                <a:xfrm>
                  <a:off x="5865015" y="3692515"/>
                  <a:ext cx="419100" cy="452437"/>
                </a:xfrm>
                <a:custGeom>
                  <a:avLst/>
                  <a:gdLst>
                    <a:gd name="T0" fmla="*/ 0 w 269"/>
                    <a:gd name="T1" fmla="*/ 103 h 320"/>
                    <a:gd name="T2" fmla="*/ 20 w 269"/>
                    <a:gd name="T3" fmla="*/ 109 h 320"/>
                    <a:gd name="T4" fmla="*/ 69 w 269"/>
                    <a:gd name="T5" fmla="*/ 103 h 320"/>
                    <a:gd name="T6" fmla="*/ 79 w 269"/>
                    <a:gd name="T7" fmla="*/ 83 h 320"/>
                    <a:gd name="T8" fmla="*/ 112 w 269"/>
                    <a:gd name="T9" fmla="*/ 73 h 320"/>
                    <a:gd name="T10" fmla="*/ 115 w 269"/>
                    <a:gd name="T11" fmla="*/ 57 h 320"/>
                    <a:gd name="T12" fmla="*/ 126 w 269"/>
                    <a:gd name="T13" fmla="*/ 53 h 320"/>
                    <a:gd name="T14" fmla="*/ 120 w 269"/>
                    <a:gd name="T15" fmla="*/ 45 h 320"/>
                    <a:gd name="T16" fmla="*/ 133 w 269"/>
                    <a:gd name="T17" fmla="*/ 43 h 320"/>
                    <a:gd name="T18" fmla="*/ 141 w 269"/>
                    <a:gd name="T19" fmla="*/ 27 h 320"/>
                    <a:gd name="T20" fmla="*/ 138 w 269"/>
                    <a:gd name="T21" fmla="*/ 12 h 320"/>
                    <a:gd name="T22" fmla="*/ 182 w 269"/>
                    <a:gd name="T23" fmla="*/ 0 h 320"/>
                    <a:gd name="T24" fmla="*/ 222 w 269"/>
                    <a:gd name="T25" fmla="*/ 24 h 320"/>
                    <a:gd name="T26" fmla="*/ 212 w 269"/>
                    <a:gd name="T27" fmla="*/ 34 h 320"/>
                    <a:gd name="T28" fmla="*/ 173 w 269"/>
                    <a:gd name="T29" fmla="*/ 34 h 320"/>
                    <a:gd name="T30" fmla="*/ 173 w 269"/>
                    <a:gd name="T31" fmla="*/ 55 h 320"/>
                    <a:gd name="T32" fmla="*/ 190 w 269"/>
                    <a:gd name="T33" fmla="*/ 69 h 320"/>
                    <a:gd name="T34" fmla="*/ 181 w 269"/>
                    <a:gd name="T35" fmla="*/ 75 h 320"/>
                    <a:gd name="T36" fmla="*/ 183 w 269"/>
                    <a:gd name="T37" fmla="*/ 87 h 320"/>
                    <a:gd name="T38" fmla="*/ 144 w 269"/>
                    <a:gd name="T39" fmla="*/ 129 h 320"/>
                    <a:gd name="T40" fmla="*/ 126 w 269"/>
                    <a:gd name="T41" fmla="*/ 128 h 320"/>
                    <a:gd name="T42" fmla="*/ 115 w 269"/>
                    <a:gd name="T43" fmla="*/ 139 h 320"/>
                    <a:gd name="T44" fmla="*/ 136 w 269"/>
                    <a:gd name="T45" fmla="*/ 178 h 320"/>
                    <a:gd name="T46" fmla="*/ 106 w 269"/>
                    <a:gd name="T47" fmla="*/ 178 h 320"/>
                    <a:gd name="T48" fmla="*/ 95 w 269"/>
                    <a:gd name="T49" fmla="*/ 185 h 320"/>
                    <a:gd name="T50" fmla="*/ 72 w 269"/>
                    <a:gd name="T51" fmla="*/ 163 h 320"/>
                    <a:gd name="T52" fmla="*/ 10 w 269"/>
                    <a:gd name="T53" fmla="*/ 167 h 320"/>
                    <a:gd name="T54" fmla="*/ 32 w 269"/>
                    <a:gd name="T55" fmla="*/ 140 h 320"/>
                    <a:gd name="T56" fmla="*/ 0 w 269"/>
                    <a:gd name="T57" fmla="*/ 103 h 3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69"/>
                    <a:gd name="T88" fmla="*/ 0 h 320"/>
                    <a:gd name="T89" fmla="*/ 269 w 269"/>
                    <a:gd name="T90" fmla="*/ 320 h 320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69" h="320">
                      <a:moveTo>
                        <a:pt x="0" y="177"/>
                      </a:moveTo>
                      <a:lnTo>
                        <a:pt x="24" y="187"/>
                      </a:lnTo>
                      <a:lnTo>
                        <a:pt x="83" y="177"/>
                      </a:lnTo>
                      <a:lnTo>
                        <a:pt x="95" y="143"/>
                      </a:lnTo>
                      <a:lnTo>
                        <a:pt x="135" y="126"/>
                      </a:lnTo>
                      <a:lnTo>
                        <a:pt x="138" y="98"/>
                      </a:lnTo>
                      <a:lnTo>
                        <a:pt x="151" y="91"/>
                      </a:lnTo>
                      <a:lnTo>
                        <a:pt x="145" y="77"/>
                      </a:lnTo>
                      <a:lnTo>
                        <a:pt x="160" y="75"/>
                      </a:lnTo>
                      <a:lnTo>
                        <a:pt x="170" y="47"/>
                      </a:lnTo>
                      <a:lnTo>
                        <a:pt x="166" y="21"/>
                      </a:lnTo>
                      <a:lnTo>
                        <a:pt x="220" y="0"/>
                      </a:lnTo>
                      <a:lnTo>
                        <a:pt x="268" y="41"/>
                      </a:lnTo>
                      <a:lnTo>
                        <a:pt x="256" y="58"/>
                      </a:lnTo>
                      <a:lnTo>
                        <a:pt x="209" y="58"/>
                      </a:lnTo>
                      <a:lnTo>
                        <a:pt x="209" y="94"/>
                      </a:lnTo>
                      <a:lnTo>
                        <a:pt x="230" y="118"/>
                      </a:lnTo>
                      <a:lnTo>
                        <a:pt x="218" y="129"/>
                      </a:lnTo>
                      <a:lnTo>
                        <a:pt x="221" y="149"/>
                      </a:lnTo>
                      <a:lnTo>
                        <a:pt x="174" y="221"/>
                      </a:lnTo>
                      <a:lnTo>
                        <a:pt x="152" y="220"/>
                      </a:lnTo>
                      <a:lnTo>
                        <a:pt x="138" y="239"/>
                      </a:lnTo>
                      <a:lnTo>
                        <a:pt x="164" y="306"/>
                      </a:lnTo>
                      <a:lnTo>
                        <a:pt x="127" y="306"/>
                      </a:lnTo>
                      <a:lnTo>
                        <a:pt x="114" y="319"/>
                      </a:lnTo>
                      <a:lnTo>
                        <a:pt x="87" y="280"/>
                      </a:lnTo>
                      <a:lnTo>
                        <a:pt x="12" y="287"/>
                      </a:lnTo>
                      <a:lnTo>
                        <a:pt x="38" y="241"/>
                      </a:lnTo>
                      <a:lnTo>
                        <a:pt x="0" y="17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0" name="Freeform 149"/>
                <p:cNvSpPr>
                  <a:spLocks/>
                </p:cNvSpPr>
                <p:nvPr/>
              </p:nvSpPr>
              <p:spPr bwMode="auto">
                <a:xfrm>
                  <a:off x="2286791" y="4589449"/>
                  <a:ext cx="139700" cy="82550"/>
                </a:xfrm>
                <a:custGeom>
                  <a:avLst/>
                  <a:gdLst>
                    <a:gd name="T0" fmla="*/ 0 w 92"/>
                    <a:gd name="T1" fmla="*/ 18 h 57"/>
                    <a:gd name="T2" fmla="*/ 6 w 92"/>
                    <a:gd name="T3" fmla="*/ 0 h 57"/>
                    <a:gd name="T4" fmla="*/ 22 w 92"/>
                    <a:gd name="T5" fmla="*/ 10 h 57"/>
                    <a:gd name="T6" fmla="*/ 50 w 92"/>
                    <a:gd name="T7" fmla="*/ 1 h 57"/>
                    <a:gd name="T8" fmla="*/ 74 w 92"/>
                    <a:gd name="T9" fmla="*/ 13 h 57"/>
                    <a:gd name="T10" fmla="*/ 68 w 92"/>
                    <a:gd name="T11" fmla="*/ 32 h 57"/>
                    <a:gd name="T12" fmla="*/ 65 w 92"/>
                    <a:gd name="T13" fmla="*/ 16 h 57"/>
                    <a:gd name="T14" fmla="*/ 50 w 92"/>
                    <a:gd name="T15" fmla="*/ 10 h 57"/>
                    <a:gd name="T16" fmla="*/ 35 w 92"/>
                    <a:gd name="T17" fmla="*/ 19 h 57"/>
                    <a:gd name="T18" fmla="*/ 38 w 92"/>
                    <a:gd name="T19" fmla="*/ 29 h 57"/>
                    <a:gd name="T20" fmla="*/ 32 w 92"/>
                    <a:gd name="T21" fmla="*/ 33 h 57"/>
                    <a:gd name="T22" fmla="*/ 0 w 92"/>
                    <a:gd name="T23" fmla="*/ 18 h 5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92"/>
                    <a:gd name="T37" fmla="*/ 0 h 57"/>
                    <a:gd name="T38" fmla="*/ 92 w 92"/>
                    <a:gd name="T39" fmla="*/ 57 h 5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92" h="57">
                      <a:moveTo>
                        <a:pt x="0" y="30"/>
                      </a:moveTo>
                      <a:lnTo>
                        <a:pt x="8" y="0"/>
                      </a:lnTo>
                      <a:lnTo>
                        <a:pt x="27" y="17"/>
                      </a:lnTo>
                      <a:lnTo>
                        <a:pt x="61" y="1"/>
                      </a:lnTo>
                      <a:lnTo>
                        <a:pt x="91" y="22"/>
                      </a:lnTo>
                      <a:lnTo>
                        <a:pt x="83" y="54"/>
                      </a:lnTo>
                      <a:lnTo>
                        <a:pt x="80" y="27"/>
                      </a:lnTo>
                      <a:lnTo>
                        <a:pt x="61" y="17"/>
                      </a:lnTo>
                      <a:lnTo>
                        <a:pt x="43" y="33"/>
                      </a:lnTo>
                      <a:lnTo>
                        <a:pt x="47" y="48"/>
                      </a:lnTo>
                      <a:lnTo>
                        <a:pt x="39" y="56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1" name="Freeform 150"/>
                <p:cNvSpPr>
                  <a:spLocks/>
                </p:cNvSpPr>
                <p:nvPr/>
              </p:nvSpPr>
              <p:spPr bwMode="auto">
                <a:xfrm>
                  <a:off x="7860505" y="4968862"/>
                  <a:ext cx="249239" cy="239712"/>
                </a:xfrm>
                <a:custGeom>
                  <a:avLst/>
                  <a:gdLst>
                    <a:gd name="T0" fmla="*/ 0 w 160"/>
                    <a:gd name="T1" fmla="*/ 0 h 170"/>
                    <a:gd name="T2" fmla="*/ 3 w 160"/>
                    <a:gd name="T3" fmla="*/ 82 h 170"/>
                    <a:gd name="T4" fmla="*/ 24 w 160"/>
                    <a:gd name="T5" fmla="*/ 83 h 170"/>
                    <a:gd name="T6" fmla="*/ 45 w 160"/>
                    <a:gd name="T7" fmla="*/ 61 h 170"/>
                    <a:gd name="T8" fmla="*/ 68 w 160"/>
                    <a:gd name="T9" fmla="*/ 71 h 170"/>
                    <a:gd name="T10" fmla="*/ 90 w 160"/>
                    <a:gd name="T11" fmla="*/ 93 h 170"/>
                    <a:gd name="T12" fmla="*/ 132 w 160"/>
                    <a:gd name="T13" fmla="*/ 97 h 170"/>
                    <a:gd name="T14" fmla="*/ 85 w 160"/>
                    <a:gd name="T15" fmla="*/ 61 h 170"/>
                    <a:gd name="T16" fmla="*/ 89 w 160"/>
                    <a:gd name="T17" fmla="*/ 43 h 170"/>
                    <a:gd name="T18" fmla="*/ 65 w 160"/>
                    <a:gd name="T19" fmla="*/ 37 h 170"/>
                    <a:gd name="T20" fmla="*/ 45 w 160"/>
                    <a:gd name="T21" fmla="*/ 14 h 170"/>
                    <a:gd name="T22" fmla="*/ 0 w 160"/>
                    <a:gd name="T23" fmla="*/ 0 h 17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0"/>
                    <a:gd name="T37" fmla="*/ 0 h 170"/>
                    <a:gd name="T38" fmla="*/ 160 w 160"/>
                    <a:gd name="T39" fmla="*/ 170 h 17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0" h="170">
                      <a:moveTo>
                        <a:pt x="0" y="0"/>
                      </a:moveTo>
                      <a:lnTo>
                        <a:pt x="3" y="142"/>
                      </a:lnTo>
                      <a:lnTo>
                        <a:pt x="28" y="145"/>
                      </a:lnTo>
                      <a:lnTo>
                        <a:pt x="54" y="105"/>
                      </a:lnTo>
                      <a:lnTo>
                        <a:pt x="82" y="124"/>
                      </a:lnTo>
                      <a:lnTo>
                        <a:pt x="109" y="161"/>
                      </a:lnTo>
                      <a:lnTo>
                        <a:pt x="159" y="169"/>
                      </a:lnTo>
                      <a:lnTo>
                        <a:pt x="102" y="105"/>
                      </a:lnTo>
                      <a:lnTo>
                        <a:pt x="106" y="75"/>
                      </a:lnTo>
                      <a:lnTo>
                        <a:pt x="78" y="64"/>
                      </a:lnTo>
                      <a:lnTo>
                        <a:pt x="54" y="25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2" name="Freeform 151"/>
                <p:cNvSpPr>
                  <a:spLocks/>
                </p:cNvSpPr>
                <p:nvPr/>
              </p:nvSpPr>
              <p:spPr bwMode="auto">
                <a:xfrm>
                  <a:off x="8043065" y="5016488"/>
                  <a:ext cx="103187" cy="66675"/>
                </a:xfrm>
                <a:custGeom>
                  <a:avLst/>
                  <a:gdLst>
                    <a:gd name="T0" fmla="*/ 0 w 67"/>
                    <a:gd name="T1" fmla="*/ 18 h 46"/>
                    <a:gd name="T2" fmla="*/ 33 w 67"/>
                    <a:gd name="T3" fmla="*/ 27 h 46"/>
                    <a:gd name="T4" fmla="*/ 55 w 67"/>
                    <a:gd name="T5" fmla="*/ 8 h 46"/>
                    <a:gd name="T6" fmla="*/ 46 w 67"/>
                    <a:gd name="T7" fmla="*/ 0 h 46"/>
                    <a:gd name="T8" fmla="*/ 39 w 67"/>
                    <a:gd name="T9" fmla="*/ 11 h 46"/>
                    <a:gd name="T10" fmla="*/ 0 w 67"/>
                    <a:gd name="T11" fmla="*/ 18 h 4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7"/>
                    <a:gd name="T19" fmla="*/ 0 h 46"/>
                    <a:gd name="T20" fmla="*/ 67 w 67"/>
                    <a:gd name="T21" fmla="*/ 46 h 4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7" h="46">
                      <a:moveTo>
                        <a:pt x="0" y="29"/>
                      </a:moveTo>
                      <a:lnTo>
                        <a:pt x="39" y="45"/>
                      </a:lnTo>
                      <a:lnTo>
                        <a:pt x="66" y="13"/>
                      </a:lnTo>
                      <a:lnTo>
                        <a:pt x="55" y="0"/>
                      </a:lnTo>
                      <a:lnTo>
                        <a:pt x="47" y="18"/>
                      </a:lnTo>
                      <a:lnTo>
                        <a:pt x="0" y="2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3" name="Freeform 152"/>
                <p:cNvSpPr>
                  <a:spLocks/>
                </p:cNvSpPr>
                <p:nvPr/>
              </p:nvSpPr>
              <p:spPr bwMode="auto">
                <a:xfrm>
                  <a:off x="8104977" y="4970452"/>
                  <a:ext cx="55563" cy="61913"/>
                </a:xfrm>
                <a:custGeom>
                  <a:avLst/>
                  <a:gdLst>
                    <a:gd name="T0" fmla="*/ 0 w 36"/>
                    <a:gd name="T1" fmla="*/ 0 h 43"/>
                    <a:gd name="T2" fmla="*/ 22 w 36"/>
                    <a:gd name="T3" fmla="*/ 12 h 43"/>
                    <a:gd name="T4" fmla="*/ 29 w 36"/>
                    <a:gd name="T5" fmla="*/ 25 h 43"/>
                    <a:gd name="T6" fmla="*/ 28 w 36"/>
                    <a:gd name="T7" fmla="*/ 15 h 43"/>
                    <a:gd name="T8" fmla="*/ 0 w 36"/>
                    <a:gd name="T9" fmla="*/ 0 h 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6"/>
                    <a:gd name="T16" fmla="*/ 0 h 43"/>
                    <a:gd name="T17" fmla="*/ 36 w 36"/>
                    <a:gd name="T18" fmla="*/ 43 h 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6" h="43">
                      <a:moveTo>
                        <a:pt x="0" y="0"/>
                      </a:moveTo>
                      <a:lnTo>
                        <a:pt x="26" y="20"/>
                      </a:lnTo>
                      <a:lnTo>
                        <a:pt x="35" y="42"/>
                      </a:lnTo>
                      <a:lnTo>
                        <a:pt x="34" y="2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4" name="Freeform 153"/>
                <p:cNvSpPr>
                  <a:spLocks/>
                </p:cNvSpPr>
                <p:nvPr/>
              </p:nvSpPr>
              <p:spPr bwMode="auto">
                <a:xfrm>
                  <a:off x="2793206" y="5486390"/>
                  <a:ext cx="206375" cy="263525"/>
                </a:xfrm>
                <a:custGeom>
                  <a:avLst/>
                  <a:gdLst>
                    <a:gd name="T0" fmla="*/ 0 w 132"/>
                    <a:gd name="T1" fmla="*/ 39 h 187"/>
                    <a:gd name="T2" fmla="*/ 8 w 132"/>
                    <a:gd name="T3" fmla="*/ 6 h 187"/>
                    <a:gd name="T4" fmla="*/ 46 w 132"/>
                    <a:gd name="T5" fmla="*/ 0 h 187"/>
                    <a:gd name="T6" fmla="*/ 60 w 132"/>
                    <a:gd name="T7" fmla="*/ 11 h 187"/>
                    <a:gd name="T8" fmla="*/ 63 w 132"/>
                    <a:gd name="T9" fmla="*/ 37 h 187"/>
                    <a:gd name="T10" fmla="*/ 91 w 132"/>
                    <a:gd name="T11" fmla="*/ 41 h 187"/>
                    <a:gd name="T12" fmla="*/ 95 w 132"/>
                    <a:gd name="T13" fmla="*/ 58 h 187"/>
                    <a:gd name="T14" fmla="*/ 108 w 132"/>
                    <a:gd name="T15" fmla="*/ 62 h 187"/>
                    <a:gd name="T16" fmla="*/ 105 w 132"/>
                    <a:gd name="T17" fmla="*/ 84 h 187"/>
                    <a:gd name="T18" fmla="*/ 93 w 132"/>
                    <a:gd name="T19" fmla="*/ 107 h 187"/>
                    <a:gd name="T20" fmla="*/ 56 w 132"/>
                    <a:gd name="T21" fmla="*/ 106 h 187"/>
                    <a:gd name="T22" fmla="*/ 65 w 132"/>
                    <a:gd name="T23" fmla="*/ 80 h 187"/>
                    <a:gd name="T24" fmla="*/ 0 w 132"/>
                    <a:gd name="T25" fmla="*/ 39 h 18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32"/>
                    <a:gd name="T40" fmla="*/ 0 h 187"/>
                    <a:gd name="T41" fmla="*/ 132 w 132"/>
                    <a:gd name="T42" fmla="*/ 187 h 18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32" h="187">
                      <a:moveTo>
                        <a:pt x="0" y="69"/>
                      </a:moveTo>
                      <a:lnTo>
                        <a:pt x="10" y="10"/>
                      </a:lnTo>
                      <a:lnTo>
                        <a:pt x="56" y="0"/>
                      </a:lnTo>
                      <a:lnTo>
                        <a:pt x="73" y="20"/>
                      </a:lnTo>
                      <a:lnTo>
                        <a:pt x="76" y="64"/>
                      </a:lnTo>
                      <a:lnTo>
                        <a:pt x="110" y="71"/>
                      </a:lnTo>
                      <a:lnTo>
                        <a:pt x="115" y="101"/>
                      </a:lnTo>
                      <a:lnTo>
                        <a:pt x="131" y="108"/>
                      </a:lnTo>
                      <a:lnTo>
                        <a:pt x="127" y="146"/>
                      </a:lnTo>
                      <a:lnTo>
                        <a:pt x="112" y="186"/>
                      </a:lnTo>
                      <a:lnTo>
                        <a:pt x="68" y="183"/>
                      </a:lnTo>
                      <a:lnTo>
                        <a:pt x="78" y="139"/>
                      </a:lnTo>
                      <a:lnTo>
                        <a:pt x="0" y="6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5" name="Freeform 154"/>
                <p:cNvSpPr>
                  <a:spLocks/>
                </p:cNvSpPr>
                <p:nvPr/>
              </p:nvSpPr>
              <p:spPr bwMode="auto">
                <a:xfrm>
                  <a:off x="2329655" y="4892665"/>
                  <a:ext cx="311151" cy="560387"/>
                </a:xfrm>
                <a:custGeom>
                  <a:avLst/>
                  <a:gdLst>
                    <a:gd name="T0" fmla="*/ 0 w 201"/>
                    <a:gd name="T1" fmla="*/ 53 h 397"/>
                    <a:gd name="T2" fmla="*/ 4 w 201"/>
                    <a:gd name="T3" fmla="*/ 72 h 397"/>
                    <a:gd name="T4" fmla="*/ 33 w 201"/>
                    <a:gd name="T5" fmla="*/ 104 h 397"/>
                    <a:gd name="T6" fmla="*/ 66 w 201"/>
                    <a:gd name="T7" fmla="*/ 180 h 397"/>
                    <a:gd name="T8" fmla="*/ 142 w 201"/>
                    <a:gd name="T9" fmla="*/ 229 h 397"/>
                    <a:gd name="T10" fmla="*/ 155 w 201"/>
                    <a:gd name="T11" fmla="*/ 221 h 397"/>
                    <a:gd name="T12" fmla="*/ 162 w 201"/>
                    <a:gd name="T13" fmla="*/ 205 h 397"/>
                    <a:gd name="T14" fmla="*/ 150 w 201"/>
                    <a:gd name="T15" fmla="*/ 199 h 397"/>
                    <a:gd name="T16" fmla="*/ 158 w 201"/>
                    <a:gd name="T17" fmla="*/ 195 h 397"/>
                    <a:gd name="T18" fmla="*/ 166 w 201"/>
                    <a:gd name="T19" fmla="*/ 155 h 397"/>
                    <a:gd name="T20" fmla="*/ 154 w 201"/>
                    <a:gd name="T21" fmla="*/ 137 h 397"/>
                    <a:gd name="T22" fmla="*/ 143 w 201"/>
                    <a:gd name="T23" fmla="*/ 137 h 397"/>
                    <a:gd name="T24" fmla="*/ 143 w 201"/>
                    <a:gd name="T25" fmla="*/ 116 h 397"/>
                    <a:gd name="T26" fmla="*/ 128 w 201"/>
                    <a:gd name="T27" fmla="*/ 125 h 397"/>
                    <a:gd name="T28" fmla="*/ 110 w 201"/>
                    <a:gd name="T29" fmla="*/ 117 h 397"/>
                    <a:gd name="T30" fmla="*/ 99 w 201"/>
                    <a:gd name="T31" fmla="*/ 93 h 397"/>
                    <a:gd name="T32" fmla="*/ 117 w 201"/>
                    <a:gd name="T33" fmla="*/ 65 h 397"/>
                    <a:gd name="T34" fmla="*/ 150 w 201"/>
                    <a:gd name="T35" fmla="*/ 52 h 397"/>
                    <a:gd name="T36" fmla="*/ 142 w 201"/>
                    <a:gd name="T37" fmla="*/ 46 h 397"/>
                    <a:gd name="T38" fmla="*/ 147 w 201"/>
                    <a:gd name="T39" fmla="*/ 31 h 397"/>
                    <a:gd name="T40" fmla="*/ 109 w 201"/>
                    <a:gd name="T41" fmla="*/ 28 h 397"/>
                    <a:gd name="T42" fmla="*/ 80 w 201"/>
                    <a:gd name="T43" fmla="*/ 0 h 397"/>
                    <a:gd name="T44" fmla="*/ 74 w 201"/>
                    <a:gd name="T45" fmla="*/ 21 h 397"/>
                    <a:gd name="T46" fmla="*/ 45 w 201"/>
                    <a:gd name="T47" fmla="*/ 38 h 397"/>
                    <a:gd name="T48" fmla="*/ 28 w 201"/>
                    <a:gd name="T49" fmla="*/ 59 h 397"/>
                    <a:gd name="T50" fmla="*/ 11 w 201"/>
                    <a:gd name="T51" fmla="*/ 56 h 397"/>
                    <a:gd name="T52" fmla="*/ 14 w 201"/>
                    <a:gd name="T53" fmla="*/ 43 h 397"/>
                    <a:gd name="T54" fmla="*/ 0 w 201"/>
                    <a:gd name="T55" fmla="*/ 53 h 397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201"/>
                    <a:gd name="T85" fmla="*/ 0 h 397"/>
                    <a:gd name="T86" fmla="*/ 201 w 201"/>
                    <a:gd name="T87" fmla="*/ 397 h 397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201" h="397">
                      <a:moveTo>
                        <a:pt x="0" y="92"/>
                      </a:moveTo>
                      <a:lnTo>
                        <a:pt x="4" y="125"/>
                      </a:lnTo>
                      <a:lnTo>
                        <a:pt x="39" y="180"/>
                      </a:lnTo>
                      <a:lnTo>
                        <a:pt x="80" y="310"/>
                      </a:lnTo>
                      <a:lnTo>
                        <a:pt x="171" y="396"/>
                      </a:lnTo>
                      <a:lnTo>
                        <a:pt x="187" y="381"/>
                      </a:lnTo>
                      <a:lnTo>
                        <a:pt x="196" y="354"/>
                      </a:lnTo>
                      <a:lnTo>
                        <a:pt x="181" y="343"/>
                      </a:lnTo>
                      <a:lnTo>
                        <a:pt x="190" y="336"/>
                      </a:lnTo>
                      <a:lnTo>
                        <a:pt x="200" y="268"/>
                      </a:lnTo>
                      <a:lnTo>
                        <a:pt x="186" y="237"/>
                      </a:lnTo>
                      <a:lnTo>
                        <a:pt x="172" y="237"/>
                      </a:lnTo>
                      <a:lnTo>
                        <a:pt x="172" y="201"/>
                      </a:lnTo>
                      <a:lnTo>
                        <a:pt x="155" y="215"/>
                      </a:lnTo>
                      <a:lnTo>
                        <a:pt x="133" y="202"/>
                      </a:lnTo>
                      <a:lnTo>
                        <a:pt x="120" y="161"/>
                      </a:lnTo>
                      <a:lnTo>
                        <a:pt x="142" y="112"/>
                      </a:lnTo>
                      <a:lnTo>
                        <a:pt x="181" y="89"/>
                      </a:lnTo>
                      <a:lnTo>
                        <a:pt x="171" y="79"/>
                      </a:lnTo>
                      <a:lnTo>
                        <a:pt x="177" y="54"/>
                      </a:lnTo>
                      <a:lnTo>
                        <a:pt x="132" y="49"/>
                      </a:lnTo>
                      <a:lnTo>
                        <a:pt x="97" y="0"/>
                      </a:lnTo>
                      <a:lnTo>
                        <a:pt x="89" y="36"/>
                      </a:lnTo>
                      <a:lnTo>
                        <a:pt x="54" y="66"/>
                      </a:lnTo>
                      <a:lnTo>
                        <a:pt x="34" y="103"/>
                      </a:lnTo>
                      <a:lnTo>
                        <a:pt x="13" y="97"/>
                      </a:lnTo>
                      <a:lnTo>
                        <a:pt x="16" y="75"/>
                      </a:lnTo>
                      <a:lnTo>
                        <a:pt x="0" y="9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6" name="Freeform 155"/>
                <p:cNvSpPr>
                  <a:spLocks/>
                </p:cNvSpPr>
                <p:nvPr/>
              </p:nvSpPr>
              <p:spPr bwMode="auto">
                <a:xfrm>
                  <a:off x="7266781" y="4537065"/>
                  <a:ext cx="57151" cy="92075"/>
                </a:xfrm>
                <a:custGeom>
                  <a:avLst/>
                  <a:gdLst>
                    <a:gd name="T0" fmla="*/ 0 w 38"/>
                    <a:gd name="T1" fmla="*/ 37 h 64"/>
                    <a:gd name="T2" fmla="*/ 21 w 38"/>
                    <a:gd name="T3" fmla="*/ 20 h 64"/>
                    <a:gd name="T4" fmla="*/ 30 w 38"/>
                    <a:gd name="T5" fmla="*/ 0 h 64"/>
                    <a:gd name="T6" fmla="*/ 0 w 38"/>
                    <a:gd name="T7" fmla="*/ 37 h 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8"/>
                    <a:gd name="T13" fmla="*/ 0 h 64"/>
                    <a:gd name="T14" fmla="*/ 38 w 38"/>
                    <a:gd name="T15" fmla="*/ 64 h 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8" h="64">
                      <a:moveTo>
                        <a:pt x="0" y="63"/>
                      </a:moveTo>
                      <a:lnTo>
                        <a:pt x="26" y="34"/>
                      </a:lnTo>
                      <a:lnTo>
                        <a:pt x="37" y="0"/>
                      </a:lnTo>
                      <a:lnTo>
                        <a:pt x="0" y="6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7" name="Freeform 156"/>
                <p:cNvSpPr>
                  <a:spLocks/>
                </p:cNvSpPr>
                <p:nvPr/>
              </p:nvSpPr>
              <p:spPr bwMode="auto">
                <a:xfrm>
                  <a:off x="7335043" y="4308464"/>
                  <a:ext cx="100012" cy="192087"/>
                </a:xfrm>
                <a:custGeom>
                  <a:avLst/>
                  <a:gdLst>
                    <a:gd name="T0" fmla="*/ 0 w 65"/>
                    <a:gd name="T1" fmla="*/ 30 h 136"/>
                    <a:gd name="T2" fmla="*/ 10 w 65"/>
                    <a:gd name="T3" fmla="*/ 0 h 136"/>
                    <a:gd name="T4" fmla="*/ 28 w 65"/>
                    <a:gd name="T5" fmla="*/ 2 h 136"/>
                    <a:gd name="T6" fmla="*/ 33 w 65"/>
                    <a:gd name="T7" fmla="*/ 21 h 136"/>
                    <a:gd name="T8" fmla="*/ 19 w 65"/>
                    <a:gd name="T9" fmla="*/ 42 h 136"/>
                    <a:gd name="T10" fmla="*/ 22 w 65"/>
                    <a:gd name="T11" fmla="*/ 54 h 136"/>
                    <a:gd name="T12" fmla="*/ 49 w 65"/>
                    <a:gd name="T13" fmla="*/ 61 h 136"/>
                    <a:gd name="T14" fmla="*/ 51 w 65"/>
                    <a:gd name="T15" fmla="*/ 77 h 136"/>
                    <a:gd name="T16" fmla="*/ 35 w 65"/>
                    <a:gd name="T17" fmla="*/ 61 h 136"/>
                    <a:gd name="T18" fmla="*/ 35 w 65"/>
                    <a:gd name="T19" fmla="*/ 69 h 136"/>
                    <a:gd name="T20" fmla="*/ 10 w 65"/>
                    <a:gd name="T21" fmla="*/ 61 h 136"/>
                    <a:gd name="T22" fmla="*/ 0 w 65"/>
                    <a:gd name="T23" fmla="*/ 30 h 1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5"/>
                    <a:gd name="T37" fmla="*/ 0 h 136"/>
                    <a:gd name="T38" fmla="*/ 65 w 65"/>
                    <a:gd name="T39" fmla="*/ 136 h 1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5" h="136">
                      <a:moveTo>
                        <a:pt x="0" y="53"/>
                      </a:moveTo>
                      <a:lnTo>
                        <a:pt x="12" y="0"/>
                      </a:lnTo>
                      <a:lnTo>
                        <a:pt x="35" y="2"/>
                      </a:lnTo>
                      <a:lnTo>
                        <a:pt x="41" y="37"/>
                      </a:lnTo>
                      <a:lnTo>
                        <a:pt x="24" y="73"/>
                      </a:lnTo>
                      <a:lnTo>
                        <a:pt x="28" y="94"/>
                      </a:lnTo>
                      <a:lnTo>
                        <a:pt x="62" y="107"/>
                      </a:lnTo>
                      <a:lnTo>
                        <a:pt x="64" y="135"/>
                      </a:lnTo>
                      <a:lnTo>
                        <a:pt x="44" y="107"/>
                      </a:lnTo>
                      <a:lnTo>
                        <a:pt x="44" y="120"/>
                      </a:lnTo>
                      <a:lnTo>
                        <a:pt x="12" y="107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8" name="Freeform 157"/>
                <p:cNvSpPr>
                  <a:spLocks/>
                </p:cNvSpPr>
                <p:nvPr/>
              </p:nvSpPr>
              <p:spPr bwMode="auto">
                <a:xfrm>
                  <a:off x="7342981" y="4470389"/>
                  <a:ext cx="31751" cy="39687"/>
                </a:xfrm>
                <a:custGeom>
                  <a:avLst/>
                  <a:gdLst>
                    <a:gd name="T0" fmla="*/ 0 w 20"/>
                    <a:gd name="T1" fmla="*/ 0 h 27"/>
                    <a:gd name="T2" fmla="*/ 7 w 20"/>
                    <a:gd name="T3" fmla="*/ 0 h 27"/>
                    <a:gd name="T4" fmla="*/ 15 w 20"/>
                    <a:gd name="T5" fmla="*/ 3 h 27"/>
                    <a:gd name="T6" fmla="*/ 11 w 20"/>
                    <a:gd name="T7" fmla="*/ 16 h 27"/>
                    <a:gd name="T8" fmla="*/ 0 w 20"/>
                    <a:gd name="T9" fmla="*/ 0 h 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27"/>
                    <a:gd name="T17" fmla="*/ 20 w 20"/>
                    <a:gd name="T18" fmla="*/ 27 h 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27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9" y="5"/>
                      </a:lnTo>
                      <a:lnTo>
                        <a:pt x="13" y="2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9" name="Freeform 158"/>
                <p:cNvSpPr>
                  <a:spLocks/>
                </p:cNvSpPr>
                <p:nvPr/>
              </p:nvSpPr>
              <p:spPr bwMode="auto">
                <a:xfrm>
                  <a:off x="7382665" y="4519602"/>
                  <a:ext cx="30163" cy="49213"/>
                </a:xfrm>
                <a:custGeom>
                  <a:avLst/>
                  <a:gdLst>
                    <a:gd name="T0" fmla="*/ 0 w 19"/>
                    <a:gd name="T1" fmla="*/ 0 h 35"/>
                    <a:gd name="T2" fmla="*/ 2 w 19"/>
                    <a:gd name="T3" fmla="*/ 20 h 35"/>
                    <a:gd name="T4" fmla="*/ 14 w 19"/>
                    <a:gd name="T5" fmla="*/ 12 h 35"/>
                    <a:gd name="T6" fmla="*/ 0 w 19"/>
                    <a:gd name="T7" fmla="*/ 0 h 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"/>
                    <a:gd name="T13" fmla="*/ 0 h 35"/>
                    <a:gd name="T14" fmla="*/ 19 w 19"/>
                    <a:gd name="T15" fmla="*/ 35 h 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" h="35">
                      <a:moveTo>
                        <a:pt x="0" y="0"/>
                      </a:moveTo>
                      <a:lnTo>
                        <a:pt x="2" y="34"/>
                      </a:lnTo>
                      <a:lnTo>
                        <a:pt x="18" y="2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0" name="Freeform 159"/>
                <p:cNvSpPr>
                  <a:spLocks/>
                </p:cNvSpPr>
                <p:nvPr/>
              </p:nvSpPr>
              <p:spPr bwMode="auto">
                <a:xfrm>
                  <a:off x="7385844" y="4586274"/>
                  <a:ext cx="109537" cy="133350"/>
                </a:xfrm>
                <a:custGeom>
                  <a:avLst/>
                  <a:gdLst>
                    <a:gd name="T0" fmla="*/ 0 w 70"/>
                    <a:gd name="T1" fmla="*/ 38 h 93"/>
                    <a:gd name="T2" fmla="*/ 13 w 70"/>
                    <a:gd name="T3" fmla="*/ 18 h 93"/>
                    <a:gd name="T4" fmla="*/ 27 w 70"/>
                    <a:gd name="T5" fmla="*/ 21 h 93"/>
                    <a:gd name="T6" fmla="*/ 48 w 70"/>
                    <a:gd name="T7" fmla="*/ 0 h 93"/>
                    <a:gd name="T8" fmla="*/ 58 w 70"/>
                    <a:gd name="T9" fmla="*/ 12 h 93"/>
                    <a:gd name="T10" fmla="*/ 57 w 70"/>
                    <a:gd name="T11" fmla="*/ 45 h 93"/>
                    <a:gd name="T12" fmla="*/ 51 w 70"/>
                    <a:gd name="T13" fmla="*/ 32 h 93"/>
                    <a:gd name="T14" fmla="*/ 45 w 70"/>
                    <a:gd name="T15" fmla="*/ 55 h 93"/>
                    <a:gd name="T16" fmla="*/ 32 w 70"/>
                    <a:gd name="T17" fmla="*/ 47 h 93"/>
                    <a:gd name="T18" fmla="*/ 22 w 70"/>
                    <a:gd name="T19" fmla="*/ 24 h 93"/>
                    <a:gd name="T20" fmla="*/ 0 w 70"/>
                    <a:gd name="T21" fmla="*/ 38 h 9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0"/>
                    <a:gd name="T34" fmla="*/ 0 h 93"/>
                    <a:gd name="T35" fmla="*/ 70 w 70"/>
                    <a:gd name="T36" fmla="*/ 93 h 9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0" h="93">
                      <a:moveTo>
                        <a:pt x="0" y="63"/>
                      </a:moveTo>
                      <a:lnTo>
                        <a:pt x="15" y="30"/>
                      </a:lnTo>
                      <a:lnTo>
                        <a:pt x="33" y="35"/>
                      </a:lnTo>
                      <a:lnTo>
                        <a:pt x="57" y="0"/>
                      </a:lnTo>
                      <a:lnTo>
                        <a:pt x="69" y="21"/>
                      </a:lnTo>
                      <a:lnTo>
                        <a:pt x="68" y="75"/>
                      </a:lnTo>
                      <a:lnTo>
                        <a:pt x="61" y="53"/>
                      </a:lnTo>
                      <a:lnTo>
                        <a:pt x="54" y="92"/>
                      </a:lnTo>
                      <a:lnTo>
                        <a:pt x="38" y="79"/>
                      </a:lnTo>
                      <a:lnTo>
                        <a:pt x="26" y="40"/>
                      </a:lnTo>
                      <a:lnTo>
                        <a:pt x="0" y="6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1" name="Freeform 160"/>
                <p:cNvSpPr>
                  <a:spLocks/>
                </p:cNvSpPr>
                <p:nvPr/>
              </p:nvSpPr>
              <p:spPr bwMode="auto">
                <a:xfrm>
                  <a:off x="7396957" y="4554527"/>
                  <a:ext cx="28575" cy="53975"/>
                </a:xfrm>
                <a:custGeom>
                  <a:avLst/>
                  <a:gdLst>
                    <a:gd name="T0" fmla="*/ 0 w 17"/>
                    <a:gd name="T1" fmla="*/ 14 h 38"/>
                    <a:gd name="T2" fmla="*/ 4 w 17"/>
                    <a:gd name="T3" fmla="*/ 9 h 38"/>
                    <a:gd name="T4" fmla="*/ 14 w 17"/>
                    <a:gd name="T5" fmla="*/ 0 h 38"/>
                    <a:gd name="T6" fmla="*/ 8 w 17"/>
                    <a:gd name="T7" fmla="*/ 21 h 38"/>
                    <a:gd name="T8" fmla="*/ 0 w 17"/>
                    <a:gd name="T9" fmla="*/ 14 h 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38"/>
                    <a:gd name="T17" fmla="*/ 17 w 17"/>
                    <a:gd name="T18" fmla="*/ 38 h 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38">
                      <a:moveTo>
                        <a:pt x="0" y="24"/>
                      </a:moveTo>
                      <a:lnTo>
                        <a:pt x="4" y="16"/>
                      </a:lnTo>
                      <a:lnTo>
                        <a:pt x="16" y="0"/>
                      </a:lnTo>
                      <a:lnTo>
                        <a:pt x="10" y="37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2" name="Freeform 161"/>
                <p:cNvSpPr>
                  <a:spLocks/>
                </p:cNvSpPr>
                <p:nvPr/>
              </p:nvSpPr>
              <p:spPr bwMode="auto">
                <a:xfrm>
                  <a:off x="4698204" y="3013062"/>
                  <a:ext cx="252413" cy="233362"/>
                </a:xfrm>
                <a:custGeom>
                  <a:avLst/>
                  <a:gdLst>
                    <a:gd name="T0" fmla="*/ 0 w 162"/>
                    <a:gd name="T1" fmla="*/ 18 h 165"/>
                    <a:gd name="T2" fmla="*/ 9 w 162"/>
                    <a:gd name="T3" fmla="*/ 67 h 165"/>
                    <a:gd name="T4" fmla="*/ 77 w 162"/>
                    <a:gd name="T5" fmla="*/ 92 h 165"/>
                    <a:gd name="T6" fmla="*/ 111 w 162"/>
                    <a:gd name="T7" fmla="*/ 95 h 165"/>
                    <a:gd name="T8" fmla="*/ 132 w 162"/>
                    <a:gd name="T9" fmla="*/ 71 h 165"/>
                    <a:gd name="T10" fmla="*/ 123 w 162"/>
                    <a:gd name="T11" fmla="*/ 42 h 165"/>
                    <a:gd name="T12" fmla="*/ 130 w 162"/>
                    <a:gd name="T13" fmla="*/ 35 h 165"/>
                    <a:gd name="T14" fmla="*/ 124 w 162"/>
                    <a:gd name="T15" fmla="*/ 12 h 165"/>
                    <a:gd name="T16" fmla="*/ 74 w 162"/>
                    <a:gd name="T17" fmla="*/ 5 h 165"/>
                    <a:gd name="T18" fmla="*/ 41 w 162"/>
                    <a:gd name="T19" fmla="*/ 0 h 165"/>
                    <a:gd name="T20" fmla="*/ 0 w 162"/>
                    <a:gd name="T21" fmla="*/ 18 h 16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62"/>
                    <a:gd name="T34" fmla="*/ 0 h 165"/>
                    <a:gd name="T35" fmla="*/ 162 w 162"/>
                    <a:gd name="T36" fmla="*/ 165 h 16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62" h="165">
                      <a:moveTo>
                        <a:pt x="0" y="30"/>
                      </a:moveTo>
                      <a:lnTo>
                        <a:pt x="11" y="115"/>
                      </a:lnTo>
                      <a:lnTo>
                        <a:pt x="94" y="159"/>
                      </a:lnTo>
                      <a:lnTo>
                        <a:pt x="134" y="164"/>
                      </a:lnTo>
                      <a:lnTo>
                        <a:pt x="161" y="122"/>
                      </a:lnTo>
                      <a:lnTo>
                        <a:pt x="149" y="72"/>
                      </a:lnTo>
                      <a:lnTo>
                        <a:pt x="158" y="60"/>
                      </a:lnTo>
                      <a:lnTo>
                        <a:pt x="151" y="21"/>
                      </a:lnTo>
                      <a:lnTo>
                        <a:pt x="90" y="9"/>
                      </a:lnTo>
                      <a:lnTo>
                        <a:pt x="50" y="0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3" name="Freeform 162"/>
                <p:cNvSpPr>
                  <a:spLocks/>
                </p:cNvSpPr>
                <p:nvPr/>
              </p:nvSpPr>
              <p:spPr bwMode="auto">
                <a:xfrm>
                  <a:off x="4121945" y="3522649"/>
                  <a:ext cx="79375" cy="171450"/>
                </a:xfrm>
                <a:custGeom>
                  <a:avLst/>
                  <a:gdLst>
                    <a:gd name="T0" fmla="*/ 0 w 51"/>
                    <a:gd name="T1" fmla="*/ 45 h 121"/>
                    <a:gd name="T2" fmla="*/ 7 w 51"/>
                    <a:gd name="T3" fmla="*/ 0 h 121"/>
                    <a:gd name="T4" fmla="*/ 41 w 51"/>
                    <a:gd name="T5" fmla="*/ 3 h 121"/>
                    <a:gd name="T6" fmla="*/ 27 w 51"/>
                    <a:gd name="T7" fmla="*/ 31 h 121"/>
                    <a:gd name="T8" fmla="*/ 27 w 51"/>
                    <a:gd name="T9" fmla="*/ 68 h 121"/>
                    <a:gd name="T10" fmla="*/ 5 w 51"/>
                    <a:gd name="T11" fmla="*/ 69 h 121"/>
                    <a:gd name="T12" fmla="*/ 9 w 51"/>
                    <a:gd name="T13" fmla="*/ 48 h 121"/>
                    <a:gd name="T14" fmla="*/ 0 w 51"/>
                    <a:gd name="T15" fmla="*/ 45 h 12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1"/>
                    <a:gd name="T25" fmla="*/ 0 h 121"/>
                    <a:gd name="T26" fmla="*/ 51 w 51"/>
                    <a:gd name="T27" fmla="*/ 121 h 12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1" h="121">
                      <a:moveTo>
                        <a:pt x="0" y="78"/>
                      </a:moveTo>
                      <a:lnTo>
                        <a:pt x="9" y="0"/>
                      </a:lnTo>
                      <a:lnTo>
                        <a:pt x="50" y="5"/>
                      </a:lnTo>
                      <a:lnTo>
                        <a:pt x="33" y="54"/>
                      </a:lnTo>
                      <a:lnTo>
                        <a:pt x="33" y="117"/>
                      </a:lnTo>
                      <a:lnTo>
                        <a:pt x="7" y="120"/>
                      </a:lnTo>
                      <a:lnTo>
                        <a:pt x="11" y="83"/>
                      </a:lnTo>
                      <a:lnTo>
                        <a:pt x="0" y="7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4" name="Freeform 163"/>
                <p:cNvSpPr>
                  <a:spLocks/>
                </p:cNvSpPr>
                <p:nvPr/>
              </p:nvSpPr>
              <p:spPr bwMode="auto">
                <a:xfrm>
                  <a:off x="4850603" y="3279762"/>
                  <a:ext cx="241300" cy="171450"/>
                </a:xfrm>
                <a:custGeom>
                  <a:avLst/>
                  <a:gdLst>
                    <a:gd name="T0" fmla="*/ 0 w 153"/>
                    <a:gd name="T1" fmla="*/ 33 h 122"/>
                    <a:gd name="T2" fmla="*/ 35 w 153"/>
                    <a:gd name="T3" fmla="*/ 63 h 122"/>
                    <a:gd name="T4" fmla="*/ 113 w 153"/>
                    <a:gd name="T5" fmla="*/ 69 h 122"/>
                    <a:gd name="T6" fmla="*/ 127 w 153"/>
                    <a:gd name="T7" fmla="*/ 44 h 122"/>
                    <a:gd name="T8" fmla="*/ 108 w 153"/>
                    <a:gd name="T9" fmla="*/ 43 h 122"/>
                    <a:gd name="T10" fmla="*/ 104 w 153"/>
                    <a:gd name="T11" fmla="*/ 22 h 122"/>
                    <a:gd name="T12" fmla="*/ 88 w 153"/>
                    <a:gd name="T13" fmla="*/ 0 h 122"/>
                    <a:gd name="T14" fmla="*/ 35 w 153"/>
                    <a:gd name="T15" fmla="*/ 4 h 122"/>
                    <a:gd name="T16" fmla="*/ 0 w 153"/>
                    <a:gd name="T17" fmla="*/ 33 h 1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53"/>
                    <a:gd name="T28" fmla="*/ 0 h 122"/>
                    <a:gd name="T29" fmla="*/ 153 w 153"/>
                    <a:gd name="T30" fmla="*/ 122 h 12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53" h="122">
                      <a:moveTo>
                        <a:pt x="0" y="59"/>
                      </a:moveTo>
                      <a:lnTo>
                        <a:pt x="42" y="110"/>
                      </a:lnTo>
                      <a:lnTo>
                        <a:pt x="136" y="121"/>
                      </a:lnTo>
                      <a:lnTo>
                        <a:pt x="152" y="78"/>
                      </a:lnTo>
                      <a:lnTo>
                        <a:pt x="129" y="75"/>
                      </a:lnTo>
                      <a:lnTo>
                        <a:pt x="125" y="39"/>
                      </a:lnTo>
                      <a:lnTo>
                        <a:pt x="105" y="0"/>
                      </a:lnTo>
                      <a:lnTo>
                        <a:pt x="42" y="7"/>
                      </a:lnTo>
                      <a:lnTo>
                        <a:pt x="0" y="5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5" name="Freeform 164"/>
                <p:cNvSpPr>
                  <a:spLocks/>
                </p:cNvSpPr>
                <p:nvPr/>
              </p:nvSpPr>
              <p:spPr bwMode="auto">
                <a:xfrm>
                  <a:off x="5212553" y="3860789"/>
                  <a:ext cx="523875" cy="542925"/>
                </a:xfrm>
                <a:custGeom>
                  <a:avLst/>
                  <a:gdLst>
                    <a:gd name="T0" fmla="*/ 0 w 337"/>
                    <a:gd name="T1" fmla="*/ 58 h 384"/>
                    <a:gd name="T2" fmla="*/ 4 w 337"/>
                    <a:gd name="T3" fmla="*/ 39 h 384"/>
                    <a:gd name="T4" fmla="*/ 18 w 337"/>
                    <a:gd name="T5" fmla="*/ 43 h 384"/>
                    <a:gd name="T6" fmla="*/ 36 w 337"/>
                    <a:gd name="T7" fmla="*/ 30 h 384"/>
                    <a:gd name="T8" fmla="*/ 44 w 337"/>
                    <a:gd name="T9" fmla="*/ 22 h 384"/>
                    <a:gd name="T10" fmla="*/ 29 w 337"/>
                    <a:gd name="T11" fmla="*/ 9 h 384"/>
                    <a:gd name="T12" fmla="*/ 58 w 337"/>
                    <a:gd name="T13" fmla="*/ 0 h 384"/>
                    <a:gd name="T14" fmla="*/ 118 w 337"/>
                    <a:gd name="T15" fmla="*/ 25 h 384"/>
                    <a:gd name="T16" fmla="*/ 118 w 337"/>
                    <a:gd name="T17" fmla="*/ 35 h 384"/>
                    <a:gd name="T18" fmla="*/ 133 w 337"/>
                    <a:gd name="T19" fmla="*/ 42 h 384"/>
                    <a:gd name="T20" fmla="*/ 146 w 337"/>
                    <a:gd name="T21" fmla="*/ 47 h 384"/>
                    <a:gd name="T22" fmla="*/ 157 w 337"/>
                    <a:gd name="T23" fmla="*/ 43 h 384"/>
                    <a:gd name="T24" fmla="*/ 181 w 337"/>
                    <a:gd name="T25" fmla="*/ 49 h 384"/>
                    <a:gd name="T26" fmla="*/ 212 w 337"/>
                    <a:gd name="T27" fmla="*/ 100 h 384"/>
                    <a:gd name="T28" fmla="*/ 217 w 337"/>
                    <a:gd name="T29" fmla="*/ 105 h 384"/>
                    <a:gd name="T30" fmla="*/ 229 w 337"/>
                    <a:gd name="T31" fmla="*/ 124 h 384"/>
                    <a:gd name="T32" fmla="*/ 271 w 337"/>
                    <a:gd name="T33" fmla="*/ 129 h 384"/>
                    <a:gd name="T34" fmla="*/ 277 w 337"/>
                    <a:gd name="T35" fmla="*/ 139 h 384"/>
                    <a:gd name="T36" fmla="*/ 267 w 337"/>
                    <a:gd name="T37" fmla="*/ 164 h 384"/>
                    <a:gd name="T38" fmla="*/ 229 w 337"/>
                    <a:gd name="T39" fmla="*/ 177 h 384"/>
                    <a:gd name="T40" fmla="*/ 187 w 337"/>
                    <a:gd name="T41" fmla="*/ 186 h 384"/>
                    <a:gd name="T42" fmla="*/ 153 w 337"/>
                    <a:gd name="T43" fmla="*/ 221 h 384"/>
                    <a:gd name="T44" fmla="*/ 153 w 337"/>
                    <a:gd name="T45" fmla="*/ 209 h 384"/>
                    <a:gd name="T46" fmla="*/ 129 w 337"/>
                    <a:gd name="T47" fmla="*/ 199 h 384"/>
                    <a:gd name="T48" fmla="*/ 104 w 337"/>
                    <a:gd name="T49" fmla="*/ 211 h 384"/>
                    <a:gd name="T50" fmla="*/ 82 w 337"/>
                    <a:gd name="T51" fmla="*/ 171 h 384"/>
                    <a:gd name="T52" fmla="*/ 61 w 337"/>
                    <a:gd name="T53" fmla="*/ 156 h 384"/>
                    <a:gd name="T54" fmla="*/ 49 w 337"/>
                    <a:gd name="T55" fmla="*/ 114 h 384"/>
                    <a:gd name="T56" fmla="*/ 0 w 337"/>
                    <a:gd name="T57" fmla="*/ 58 h 38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337"/>
                    <a:gd name="T88" fmla="*/ 0 h 384"/>
                    <a:gd name="T89" fmla="*/ 337 w 337"/>
                    <a:gd name="T90" fmla="*/ 384 h 384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337" h="384">
                      <a:moveTo>
                        <a:pt x="0" y="100"/>
                      </a:moveTo>
                      <a:lnTo>
                        <a:pt x="4" y="67"/>
                      </a:lnTo>
                      <a:lnTo>
                        <a:pt x="22" y="74"/>
                      </a:lnTo>
                      <a:lnTo>
                        <a:pt x="44" y="53"/>
                      </a:lnTo>
                      <a:lnTo>
                        <a:pt x="53" y="38"/>
                      </a:lnTo>
                      <a:lnTo>
                        <a:pt x="35" y="16"/>
                      </a:lnTo>
                      <a:lnTo>
                        <a:pt x="71" y="0"/>
                      </a:lnTo>
                      <a:lnTo>
                        <a:pt x="143" y="44"/>
                      </a:lnTo>
                      <a:lnTo>
                        <a:pt x="143" y="60"/>
                      </a:lnTo>
                      <a:lnTo>
                        <a:pt x="161" y="72"/>
                      </a:lnTo>
                      <a:lnTo>
                        <a:pt x="177" y="82"/>
                      </a:lnTo>
                      <a:lnTo>
                        <a:pt x="190" y="74"/>
                      </a:lnTo>
                      <a:lnTo>
                        <a:pt x="219" y="86"/>
                      </a:lnTo>
                      <a:lnTo>
                        <a:pt x="258" y="174"/>
                      </a:lnTo>
                      <a:lnTo>
                        <a:pt x="263" y="181"/>
                      </a:lnTo>
                      <a:lnTo>
                        <a:pt x="278" y="215"/>
                      </a:lnTo>
                      <a:lnTo>
                        <a:pt x="328" y="223"/>
                      </a:lnTo>
                      <a:lnTo>
                        <a:pt x="336" y="240"/>
                      </a:lnTo>
                      <a:lnTo>
                        <a:pt x="324" y="284"/>
                      </a:lnTo>
                      <a:lnTo>
                        <a:pt x="278" y="307"/>
                      </a:lnTo>
                      <a:lnTo>
                        <a:pt x="227" y="322"/>
                      </a:lnTo>
                      <a:lnTo>
                        <a:pt x="186" y="383"/>
                      </a:lnTo>
                      <a:lnTo>
                        <a:pt x="186" y="361"/>
                      </a:lnTo>
                      <a:lnTo>
                        <a:pt x="156" y="345"/>
                      </a:lnTo>
                      <a:lnTo>
                        <a:pt x="127" y="366"/>
                      </a:lnTo>
                      <a:lnTo>
                        <a:pt x="99" y="296"/>
                      </a:lnTo>
                      <a:lnTo>
                        <a:pt x="74" y="269"/>
                      </a:lnTo>
                      <a:lnTo>
                        <a:pt x="60" y="197"/>
                      </a:lnTo>
                      <a:lnTo>
                        <a:pt x="0" y="10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6" name="Freeform 165"/>
                <p:cNvSpPr>
                  <a:spLocks/>
                </p:cNvSpPr>
                <p:nvPr/>
              </p:nvSpPr>
              <p:spPr bwMode="auto">
                <a:xfrm>
                  <a:off x="5549104" y="2308213"/>
                  <a:ext cx="49213" cy="36512"/>
                </a:xfrm>
                <a:custGeom>
                  <a:avLst/>
                  <a:gdLst>
                    <a:gd name="T0" fmla="*/ 0 w 32"/>
                    <a:gd name="T1" fmla="*/ 15 h 26"/>
                    <a:gd name="T2" fmla="*/ 7 w 32"/>
                    <a:gd name="T3" fmla="*/ 0 h 26"/>
                    <a:gd name="T4" fmla="*/ 25 w 32"/>
                    <a:gd name="T5" fmla="*/ 8 h 26"/>
                    <a:gd name="T6" fmla="*/ 0 w 32"/>
                    <a:gd name="T7" fmla="*/ 15 h 2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26"/>
                    <a:gd name="T14" fmla="*/ 32 w 32"/>
                    <a:gd name="T15" fmla="*/ 26 h 2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26">
                      <a:moveTo>
                        <a:pt x="0" y="25"/>
                      </a:moveTo>
                      <a:lnTo>
                        <a:pt x="9" y="0"/>
                      </a:lnTo>
                      <a:lnTo>
                        <a:pt x="31" y="13"/>
                      </a:lnTo>
                      <a:lnTo>
                        <a:pt x="0" y="2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7" name="Freeform 166"/>
                <p:cNvSpPr>
                  <a:spLocks/>
                </p:cNvSpPr>
                <p:nvPr/>
              </p:nvSpPr>
              <p:spPr bwMode="auto">
                <a:xfrm>
                  <a:off x="5633240" y="2098664"/>
                  <a:ext cx="152400" cy="142875"/>
                </a:xfrm>
                <a:custGeom>
                  <a:avLst/>
                  <a:gdLst>
                    <a:gd name="T0" fmla="*/ 0 w 98"/>
                    <a:gd name="T1" fmla="*/ 30 h 101"/>
                    <a:gd name="T2" fmla="*/ 6 w 98"/>
                    <a:gd name="T3" fmla="*/ 41 h 101"/>
                    <a:gd name="T4" fmla="*/ 15 w 98"/>
                    <a:gd name="T5" fmla="*/ 37 h 101"/>
                    <a:gd name="T6" fmla="*/ 25 w 98"/>
                    <a:gd name="T7" fmla="*/ 46 h 101"/>
                    <a:gd name="T8" fmla="*/ 32 w 98"/>
                    <a:gd name="T9" fmla="*/ 41 h 101"/>
                    <a:gd name="T10" fmla="*/ 31 w 98"/>
                    <a:gd name="T11" fmla="*/ 55 h 101"/>
                    <a:gd name="T12" fmla="*/ 80 w 98"/>
                    <a:gd name="T13" fmla="*/ 58 h 101"/>
                    <a:gd name="T14" fmla="*/ 60 w 98"/>
                    <a:gd name="T15" fmla="*/ 48 h 101"/>
                    <a:gd name="T16" fmla="*/ 51 w 98"/>
                    <a:gd name="T17" fmla="*/ 30 h 101"/>
                    <a:gd name="T18" fmla="*/ 52 w 98"/>
                    <a:gd name="T19" fmla="*/ 11 h 101"/>
                    <a:gd name="T20" fmla="*/ 64 w 98"/>
                    <a:gd name="T21" fmla="*/ 0 h 101"/>
                    <a:gd name="T22" fmla="*/ 20 w 98"/>
                    <a:gd name="T23" fmla="*/ 4 h 101"/>
                    <a:gd name="T24" fmla="*/ 10 w 98"/>
                    <a:gd name="T25" fmla="*/ 30 h 101"/>
                    <a:gd name="T26" fmla="*/ 0 w 98"/>
                    <a:gd name="T27" fmla="*/ 30 h 10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8"/>
                    <a:gd name="T43" fmla="*/ 0 h 101"/>
                    <a:gd name="T44" fmla="*/ 98 w 98"/>
                    <a:gd name="T45" fmla="*/ 101 h 10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8" h="101">
                      <a:moveTo>
                        <a:pt x="0" y="51"/>
                      </a:moveTo>
                      <a:lnTo>
                        <a:pt x="8" y="71"/>
                      </a:lnTo>
                      <a:lnTo>
                        <a:pt x="18" y="64"/>
                      </a:lnTo>
                      <a:lnTo>
                        <a:pt x="31" y="79"/>
                      </a:lnTo>
                      <a:lnTo>
                        <a:pt x="39" y="71"/>
                      </a:lnTo>
                      <a:lnTo>
                        <a:pt x="37" y="95"/>
                      </a:lnTo>
                      <a:lnTo>
                        <a:pt x="97" y="100"/>
                      </a:lnTo>
                      <a:lnTo>
                        <a:pt x="73" y="83"/>
                      </a:lnTo>
                      <a:lnTo>
                        <a:pt x="62" y="51"/>
                      </a:lnTo>
                      <a:lnTo>
                        <a:pt x="63" y="19"/>
                      </a:lnTo>
                      <a:lnTo>
                        <a:pt x="78" y="0"/>
                      </a:lnTo>
                      <a:lnTo>
                        <a:pt x="24" y="6"/>
                      </a:lnTo>
                      <a:lnTo>
                        <a:pt x="12" y="51"/>
                      </a:lnTo>
                      <a:lnTo>
                        <a:pt x="0" y="5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8" name="Freeform 167"/>
                <p:cNvSpPr>
                  <a:spLocks/>
                </p:cNvSpPr>
                <p:nvPr/>
              </p:nvSpPr>
              <p:spPr bwMode="auto">
                <a:xfrm>
                  <a:off x="5684045" y="1866890"/>
                  <a:ext cx="384175" cy="231775"/>
                </a:xfrm>
                <a:custGeom>
                  <a:avLst/>
                  <a:gdLst>
                    <a:gd name="T0" fmla="*/ 0 w 246"/>
                    <a:gd name="T1" fmla="*/ 80 h 165"/>
                    <a:gd name="T2" fmla="*/ 19 w 246"/>
                    <a:gd name="T3" fmla="*/ 83 h 165"/>
                    <a:gd name="T4" fmla="*/ 7 w 246"/>
                    <a:gd name="T5" fmla="*/ 92 h 165"/>
                    <a:gd name="T6" fmla="*/ 41 w 246"/>
                    <a:gd name="T7" fmla="*/ 94 h 165"/>
                    <a:gd name="T8" fmla="*/ 42 w 246"/>
                    <a:gd name="T9" fmla="*/ 83 h 165"/>
                    <a:gd name="T10" fmla="*/ 51 w 246"/>
                    <a:gd name="T11" fmla="*/ 85 h 165"/>
                    <a:gd name="T12" fmla="*/ 41 w 246"/>
                    <a:gd name="T13" fmla="*/ 80 h 165"/>
                    <a:gd name="T14" fmla="*/ 55 w 246"/>
                    <a:gd name="T15" fmla="*/ 80 h 165"/>
                    <a:gd name="T16" fmla="*/ 51 w 246"/>
                    <a:gd name="T17" fmla="*/ 69 h 165"/>
                    <a:gd name="T18" fmla="*/ 59 w 246"/>
                    <a:gd name="T19" fmla="*/ 76 h 165"/>
                    <a:gd name="T20" fmla="*/ 67 w 246"/>
                    <a:gd name="T21" fmla="*/ 70 h 165"/>
                    <a:gd name="T22" fmla="*/ 61 w 246"/>
                    <a:gd name="T23" fmla="*/ 61 h 165"/>
                    <a:gd name="T24" fmla="*/ 83 w 246"/>
                    <a:gd name="T25" fmla="*/ 63 h 165"/>
                    <a:gd name="T26" fmla="*/ 77 w 246"/>
                    <a:gd name="T27" fmla="*/ 58 h 165"/>
                    <a:gd name="T28" fmla="*/ 87 w 246"/>
                    <a:gd name="T29" fmla="*/ 60 h 165"/>
                    <a:gd name="T30" fmla="*/ 92 w 246"/>
                    <a:gd name="T31" fmla="*/ 49 h 165"/>
                    <a:gd name="T32" fmla="*/ 193 w 246"/>
                    <a:gd name="T33" fmla="*/ 20 h 165"/>
                    <a:gd name="T34" fmla="*/ 203 w 246"/>
                    <a:gd name="T35" fmla="*/ 8 h 165"/>
                    <a:gd name="T36" fmla="*/ 184 w 246"/>
                    <a:gd name="T37" fmla="*/ 0 h 165"/>
                    <a:gd name="T38" fmla="*/ 141 w 246"/>
                    <a:gd name="T39" fmla="*/ 18 h 165"/>
                    <a:gd name="T40" fmla="*/ 97 w 246"/>
                    <a:gd name="T41" fmla="*/ 18 h 165"/>
                    <a:gd name="T42" fmla="*/ 50 w 246"/>
                    <a:gd name="T43" fmla="*/ 44 h 165"/>
                    <a:gd name="T44" fmla="*/ 24 w 246"/>
                    <a:gd name="T45" fmla="*/ 47 h 165"/>
                    <a:gd name="T46" fmla="*/ 25 w 246"/>
                    <a:gd name="T47" fmla="*/ 58 h 165"/>
                    <a:gd name="T48" fmla="*/ 40 w 246"/>
                    <a:gd name="T49" fmla="*/ 60 h 165"/>
                    <a:gd name="T50" fmla="*/ 24 w 246"/>
                    <a:gd name="T51" fmla="*/ 60 h 165"/>
                    <a:gd name="T52" fmla="*/ 31 w 246"/>
                    <a:gd name="T53" fmla="*/ 64 h 165"/>
                    <a:gd name="T54" fmla="*/ 19 w 246"/>
                    <a:gd name="T55" fmla="*/ 70 h 165"/>
                    <a:gd name="T56" fmla="*/ 33 w 246"/>
                    <a:gd name="T57" fmla="*/ 74 h 165"/>
                    <a:gd name="T58" fmla="*/ 0 w 246"/>
                    <a:gd name="T59" fmla="*/ 80 h 165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46"/>
                    <a:gd name="T91" fmla="*/ 0 h 165"/>
                    <a:gd name="T92" fmla="*/ 246 w 246"/>
                    <a:gd name="T93" fmla="*/ 165 h 165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46" h="165">
                      <a:moveTo>
                        <a:pt x="0" y="140"/>
                      </a:moveTo>
                      <a:lnTo>
                        <a:pt x="23" y="144"/>
                      </a:lnTo>
                      <a:lnTo>
                        <a:pt x="9" y="160"/>
                      </a:lnTo>
                      <a:lnTo>
                        <a:pt x="49" y="164"/>
                      </a:lnTo>
                      <a:lnTo>
                        <a:pt x="51" y="144"/>
                      </a:lnTo>
                      <a:lnTo>
                        <a:pt x="61" y="148"/>
                      </a:lnTo>
                      <a:lnTo>
                        <a:pt x="49" y="138"/>
                      </a:lnTo>
                      <a:lnTo>
                        <a:pt x="66" y="140"/>
                      </a:lnTo>
                      <a:lnTo>
                        <a:pt x="62" y="120"/>
                      </a:lnTo>
                      <a:lnTo>
                        <a:pt x="71" y="132"/>
                      </a:lnTo>
                      <a:lnTo>
                        <a:pt x="81" y="122"/>
                      </a:lnTo>
                      <a:lnTo>
                        <a:pt x="74" y="107"/>
                      </a:lnTo>
                      <a:lnTo>
                        <a:pt x="100" y="109"/>
                      </a:lnTo>
                      <a:lnTo>
                        <a:pt x="93" y="102"/>
                      </a:lnTo>
                      <a:lnTo>
                        <a:pt x="104" y="104"/>
                      </a:lnTo>
                      <a:lnTo>
                        <a:pt x="111" y="86"/>
                      </a:lnTo>
                      <a:lnTo>
                        <a:pt x="233" y="35"/>
                      </a:lnTo>
                      <a:lnTo>
                        <a:pt x="245" y="15"/>
                      </a:lnTo>
                      <a:lnTo>
                        <a:pt x="222" y="0"/>
                      </a:lnTo>
                      <a:lnTo>
                        <a:pt x="170" y="32"/>
                      </a:lnTo>
                      <a:lnTo>
                        <a:pt x="117" y="32"/>
                      </a:lnTo>
                      <a:lnTo>
                        <a:pt x="60" y="76"/>
                      </a:lnTo>
                      <a:lnTo>
                        <a:pt x="29" y="82"/>
                      </a:lnTo>
                      <a:lnTo>
                        <a:pt x="31" y="102"/>
                      </a:lnTo>
                      <a:lnTo>
                        <a:pt x="48" y="104"/>
                      </a:lnTo>
                      <a:lnTo>
                        <a:pt x="29" y="104"/>
                      </a:lnTo>
                      <a:lnTo>
                        <a:pt x="37" y="112"/>
                      </a:lnTo>
                      <a:lnTo>
                        <a:pt x="23" y="122"/>
                      </a:lnTo>
                      <a:lnTo>
                        <a:pt x="39" y="130"/>
                      </a:lnTo>
                      <a:lnTo>
                        <a:pt x="0" y="14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9" name="Freeform 168"/>
                <p:cNvSpPr>
                  <a:spLocks/>
                </p:cNvSpPr>
                <p:nvPr/>
              </p:nvSpPr>
              <p:spPr bwMode="auto">
                <a:xfrm>
                  <a:off x="6615906" y="1655750"/>
                  <a:ext cx="68263" cy="31750"/>
                </a:xfrm>
                <a:custGeom>
                  <a:avLst/>
                  <a:gdLst>
                    <a:gd name="T0" fmla="*/ 0 w 44"/>
                    <a:gd name="T1" fmla="*/ 0 h 22"/>
                    <a:gd name="T2" fmla="*/ 15 w 44"/>
                    <a:gd name="T3" fmla="*/ 9 h 22"/>
                    <a:gd name="T4" fmla="*/ 10 w 44"/>
                    <a:gd name="T5" fmla="*/ 12 h 22"/>
                    <a:gd name="T6" fmla="*/ 24 w 44"/>
                    <a:gd name="T7" fmla="*/ 12 h 22"/>
                    <a:gd name="T8" fmla="*/ 35 w 44"/>
                    <a:gd name="T9" fmla="*/ 5 h 22"/>
                    <a:gd name="T10" fmla="*/ 0 w 44"/>
                    <a:gd name="T11" fmla="*/ 0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4"/>
                    <a:gd name="T19" fmla="*/ 0 h 22"/>
                    <a:gd name="T20" fmla="*/ 44 w 44"/>
                    <a:gd name="T21" fmla="*/ 22 h 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4" h="22">
                      <a:moveTo>
                        <a:pt x="0" y="0"/>
                      </a:moveTo>
                      <a:lnTo>
                        <a:pt x="19" y="16"/>
                      </a:lnTo>
                      <a:lnTo>
                        <a:pt x="12" y="21"/>
                      </a:lnTo>
                      <a:lnTo>
                        <a:pt x="29" y="20"/>
                      </a:lnTo>
                      <a:lnTo>
                        <a:pt x="43" y="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0" name="Freeform 169"/>
                <p:cNvSpPr>
                  <a:spLocks/>
                </p:cNvSpPr>
                <p:nvPr/>
              </p:nvSpPr>
              <p:spPr bwMode="auto">
                <a:xfrm>
                  <a:off x="6622252" y="1573202"/>
                  <a:ext cx="161925" cy="87313"/>
                </a:xfrm>
                <a:custGeom>
                  <a:avLst/>
                  <a:gdLst>
                    <a:gd name="T0" fmla="*/ 0 w 103"/>
                    <a:gd name="T1" fmla="*/ 28 h 62"/>
                    <a:gd name="T2" fmla="*/ 24 w 103"/>
                    <a:gd name="T3" fmla="*/ 10 h 62"/>
                    <a:gd name="T4" fmla="*/ 55 w 103"/>
                    <a:gd name="T5" fmla="*/ 0 h 62"/>
                    <a:gd name="T6" fmla="*/ 85 w 103"/>
                    <a:gd name="T7" fmla="*/ 17 h 62"/>
                    <a:gd name="T8" fmla="*/ 76 w 103"/>
                    <a:gd name="T9" fmla="*/ 20 h 62"/>
                    <a:gd name="T10" fmla="*/ 78 w 103"/>
                    <a:gd name="T11" fmla="*/ 27 h 62"/>
                    <a:gd name="T12" fmla="*/ 34 w 103"/>
                    <a:gd name="T13" fmla="*/ 35 h 62"/>
                    <a:gd name="T14" fmla="*/ 0 w 103"/>
                    <a:gd name="T15" fmla="*/ 28 h 6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3"/>
                    <a:gd name="T25" fmla="*/ 0 h 62"/>
                    <a:gd name="T26" fmla="*/ 103 w 103"/>
                    <a:gd name="T27" fmla="*/ 62 h 6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3" h="62">
                      <a:moveTo>
                        <a:pt x="0" y="49"/>
                      </a:moveTo>
                      <a:lnTo>
                        <a:pt x="28" y="17"/>
                      </a:lnTo>
                      <a:lnTo>
                        <a:pt x="66" y="0"/>
                      </a:lnTo>
                      <a:lnTo>
                        <a:pt x="102" y="29"/>
                      </a:lnTo>
                      <a:lnTo>
                        <a:pt x="91" y="35"/>
                      </a:lnTo>
                      <a:lnTo>
                        <a:pt x="94" y="48"/>
                      </a:lnTo>
                      <a:lnTo>
                        <a:pt x="41" y="61"/>
                      </a:lnTo>
                      <a:lnTo>
                        <a:pt x="0" y="4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1" name="Freeform 170"/>
                <p:cNvSpPr>
                  <a:spLocks/>
                </p:cNvSpPr>
                <p:nvPr/>
              </p:nvSpPr>
              <p:spPr bwMode="auto">
                <a:xfrm>
                  <a:off x="6658769" y="1646224"/>
                  <a:ext cx="180975" cy="103188"/>
                </a:xfrm>
                <a:custGeom>
                  <a:avLst/>
                  <a:gdLst>
                    <a:gd name="T0" fmla="*/ 0 w 116"/>
                    <a:gd name="T1" fmla="*/ 19 h 74"/>
                    <a:gd name="T2" fmla="*/ 17 w 116"/>
                    <a:gd name="T3" fmla="*/ 20 h 74"/>
                    <a:gd name="T4" fmla="*/ 29 w 116"/>
                    <a:gd name="T5" fmla="*/ 33 h 74"/>
                    <a:gd name="T6" fmla="*/ 39 w 116"/>
                    <a:gd name="T7" fmla="*/ 29 h 74"/>
                    <a:gd name="T8" fmla="*/ 77 w 116"/>
                    <a:gd name="T9" fmla="*/ 40 h 74"/>
                    <a:gd name="T10" fmla="*/ 91 w 116"/>
                    <a:gd name="T11" fmla="*/ 36 h 74"/>
                    <a:gd name="T12" fmla="*/ 81 w 116"/>
                    <a:gd name="T13" fmla="*/ 25 h 74"/>
                    <a:gd name="T14" fmla="*/ 90 w 116"/>
                    <a:gd name="T15" fmla="*/ 28 h 74"/>
                    <a:gd name="T16" fmla="*/ 94 w 116"/>
                    <a:gd name="T17" fmla="*/ 13 h 74"/>
                    <a:gd name="T18" fmla="*/ 73 w 116"/>
                    <a:gd name="T19" fmla="*/ 5 h 74"/>
                    <a:gd name="T20" fmla="*/ 54 w 116"/>
                    <a:gd name="T21" fmla="*/ 16 h 74"/>
                    <a:gd name="T22" fmla="*/ 70 w 116"/>
                    <a:gd name="T23" fmla="*/ 10 h 74"/>
                    <a:gd name="T24" fmla="*/ 61 w 116"/>
                    <a:gd name="T25" fmla="*/ 0 h 74"/>
                    <a:gd name="T26" fmla="*/ 28 w 116"/>
                    <a:gd name="T27" fmla="*/ 4 h 74"/>
                    <a:gd name="T28" fmla="*/ 0 w 116"/>
                    <a:gd name="T29" fmla="*/ 19 h 7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16"/>
                    <a:gd name="T46" fmla="*/ 0 h 74"/>
                    <a:gd name="T47" fmla="*/ 116 w 116"/>
                    <a:gd name="T48" fmla="*/ 74 h 7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16" h="74">
                      <a:moveTo>
                        <a:pt x="0" y="33"/>
                      </a:moveTo>
                      <a:lnTo>
                        <a:pt x="21" y="36"/>
                      </a:lnTo>
                      <a:lnTo>
                        <a:pt x="35" y="59"/>
                      </a:lnTo>
                      <a:lnTo>
                        <a:pt x="47" y="53"/>
                      </a:lnTo>
                      <a:lnTo>
                        <a:pt x="94" y="73"/>
                      </a:lnTo>
                      <a:lnTo>
                        <a:pt x="111" y="64"/>
                      </a:lnTo>
                      <a:lnTo>
                        <a:pt x="99" y="46"/>
                      </a:lnTo>
                      <a:lnTo>
                        <a:pt x="109" y="50"/>
                      </a:lnTo>
                      <a:lnTo>
                        <a:pt x="115" y="23"/>
                      </a:lnTo>
                      <a:lnTo>
                        <a:pt x="90" y="9"/>
                      </a:lnTo>
                      <a:lnTo>
                        <a:pt x="66" y="28"/>
                      </a:lnTo>
                      <a:lnTo>
                        <a:pt x="85" y="17"/>
                      </a:lnTo>
                      <a:lnTo>
                        <a:pt x="74" y="0"/>
                      </a:lnTo>
                      <a:lnTo>
                        <a:pt x="34" y="8"/>
                      </a:lnTo>
                      <a:lnTo>
                        <a:pt x="0" y="3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2" name="Freeform 171"/>
                <p:cNvSpPr>
                  <a:spLocks/>
                </p:cNvSpPr>
                <p:nvPr/>
              </p:nvSpPr>
              <p:spPr bwMode="auto">
                <a:xfrm>
                  <a:off x="6823867" y="1700200"/>
                  <a:ext cx="150812" cy="101600"/>
                </a:xfrm>
                <a:custGeom>
                  <a:avLst/>
                  <a:gdLst>
                    <a:gd name="T0" fmla="*/ 0 w 96"/>
                    <a:gd name="T1" fmla="*/ 35 h 72"/>
                    <a:gd name="T2" fmla="*/ 6 w 96"/>
                    <a:gd name="T3" fmla="*/ 40 h 72"/>
                    <a:gd name="T4" fmla="*/ 74 w 96"/>
                    <a:gd name="T5" fmla="*/ 32 h 72"/>
                    <a:gd name="T6" fmla="*/ 80 w 96"/>
                    <a:gd name="T7" fmla="*/ 20 h 72"/>
                    <a:gd name="T8" fmla="*/ 61 w 96"/>
                    <a:gd name="T9" fmla="*/ 8 h 72"/>
                    <a:gd name="T10" fmla="*/ 46 w 96"/>
                    <a:gd name="T11" fmla="*/ 11 h 72"/>
                    <a:gd name="T12" fmla="*/ 49 w 96"/>
                    <a:gd name="T13" fmla="*/ 4 h 72"/>
                    <a:gd name="T14" fmla="*/ 39 w 96"/>
                    <a:gd name="T15" fmla="*/ 0 h 72"/>
                    <a:gd name="T16" fmla="*/ 8 w 96"/>
                    <a:gd name="T17" fmla="*/ 30 h 72"/>
                    <a:gd name="T18" fmla="*/ 0 w 96"/>
                    <a:gd name="T19" fmla="*/ 35 h 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6"/>
                    <a:gd name="T31" fmla="*/ 0 h 72"/>
                    <a:gd name="T32" fmla="*/ 96 w 96"/>
                    <a:gd name="T33" fmla="*/ 72 h 7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6" h="72">
                      <a:moveTo>
                        <a:pt x="0" y="61"/>
                      </a:moveTo>
                      <a:lnTo>
                        <a:pt x="8" y="71"/>
                      </a:lnTo>
                      <a:lnTo>
                        <a:pt x="88" y="56"/>
                      </a:lnTo>
                      <a:lnTo>
                        <a:pt x="95" y="34"/>
                      </a:lnTo>
                      <a:lnTo>
                        <a:pt x="73" y="14"/>
                      </a:lnTo>
                      <a:lnTo>
                        <a:pt x="55" y="20"/>
                      </a:lnTo>
                      <a:lnTo>
                        <a:pt x="58" y="6"/>
                      </a:lnTo>
                      <a:lnTo>
                        <a:pt x="47" y="0"/>
                      </a:lnTo>
                      <a:lnTo>
                        <a:pt x="10" y="53"/>
                      </a:lnTo>
                      <a:lnTo>
                        <a:pt x="0" y="6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3" name="Freeform 172"/>
                <p:cNvSpPr>
                  <a:spLocks/>
                </p:cNvSpPr>
                <p:nvPr/>
              </p:nvSpPr>
              <p:spPr bwMode="auto">
                <a:xfrm>
                  <a:off x="7749377" y="1916099"/>
                  <a:ext cx="166688" cy="95250"/>
                </a:xfrm>
                <a:custGeom>
                  <a:avLst/>
                  <a:gdLst>
                    <a:gd name="T0" fmla="*/ 0 w 108"/>
                    <a:gd name="T1" fmla="*/ 20 h 68"/>
                    <a:gd name="T2" fmla="*/ 19 w 108"/>
                    <a:gd name="T3" fmla="*/ 2 h 68"/>
                    <a:gd name="T4" fmla="*/ 31 w 108"/>
                    <a:gd name="T5" fmla="*/ 0 h 68"/>
                    <a:gd name="T6" fmla="*/ 50 w 108"/>
                    <a:gd name="T7" fmla="*/ 14 h 68"/>
                    <a:gd name="T8" fmla="*/ 54 w 108"/>
                    <a:gd name="T9" fmla="*/ 4 h 68"/>
                    <a:gd name="T10" fmla="*/ 75 w 108"/>
                    <a:gd name="T11" fmla="*/ 13 h 68"/>
                    <a:gd name="T12" fmla="*/ 74 w 108"/>
                    <a:gd name="T13" fmla="*/ 26 h 68"/>
                    <a:gd name="T14" fmla="*/ 88 w 108"/>
                    <a:gd name="T15" fmla="*/ 31 h 68"/>
                    <a:gd name="T16" fmla="*/ 42 w 108"/>
                    <a:gd name="T17" fmla="*/ 35 h 68"/>
                    <a:gd name="T18" fmla="*/ 39 w 108"/>
                    <a:gd name="T19" fmla="*/ 27 h 68"/>
                    <a:gd name="T20" fmla="*/ 32 w 108"/>
                    <a:gd name="T21" fmla="*/ 38 h 68"/>
                    <a:gd name="T22" fmla="*/ 0 w 108"/>
                    <a:gd name="T23" fmla="*/ 20 h 6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08"/>
                    <a:gd name="T37" fmla="*/ 0 h 68"/>
                    <a:gd name="T38" fmla="*/ 108 w 108"/>
                    <a:gd name="T39" fmla="*/ 68 h 6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08" h="68">
                      <a:moveTo>
                        <a:pt x="0" y="36"/>
                      </a:moveTo>
                      <a:lnTo>
                        <a:pt x="23" y="2"/>
                      </a:lnTo>
                      <a:lnTo>
                        <a:pt x="37" y="0"/>
                      </a:lnTo>
                      <a:lnTo>
                        <a:pt x="61" y="25"/>
                      </a:lnTo>
                      <a:lnTo>
                        <a:pt x="65" y="7"/>
                      </a:lnTo>
                      <a:lnTo>
                        <a:pt x="92" y="22"/>
                      </a:lnTo>
                      <a:lnTo>
                        <a:pt x="89" y="46"/>
                      </a:lnTo>
                      <a:lnTo>
                        <a:pt x="107" y="55"/>
                      </a:lnTo>
                      <a:lnTo>
                        <a:pt x="51" y="61"/>
                      </a:lnTo>
                      <a:lnTo>
                        <a:pt x="47" y="48"/>
                      </a:lnTo>
                      <a:lnTo>
                        <a:pt x="39" y="67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4" name="Freeform 173"/>
                <p:cNvSpPr>
                  <a:spLocks/>
                </p:cNvSpPr>
                <p:nvPr/>
              </p:nvSpPr>
              <p:spPr bwMode="auto">
                <a:xfrm>
                  <a:off x="7865269" y="1917690"/>
                  <a:ext cx="104775" cy="65087"/>
                </a:xfrm>
                <a:custGeom>
                  <a:avLst/>
                  <a:gdLst>
                    <a:gd name="T0" fmla="*/ 0 w 66"/>
                    <a:gd name="T1" fmla="*/ 0 h 47"/>
                    <a:gd name="T2" fmla="*/ 18 w 66"/>
                    <a:gd name="T3" fmla="*/ 10 h 47"/>
                    <a:gd name="T4" fmla="*/ 13 w 66"/>
                    <a:gd name="T5" fmla="*/ 19 h 47"/>
                    <a:gd name="T6" fmla="*/ 23 w 66"/>
                    <a:gd name="T7" fmla="*/ 25 h 47"/>
                    <a:gd name="T8" fmla="*/ 40 w 66"/>
                    <a:gd name="T9" fmla="*/ 25 h 47"/>
                    <a:gd name="T10" fmla="*/ 55 w 66"/>
                    <a:gd name="T11" fmla="*/ 16 h 47"/>
                    <a:gd name="T12" fmla="*/ 0 w 66"/>
                    <a:gd name="T13" fmla="*/ 0 h 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6"/>
                    <a:gd name="T22" fmla="*/ 0 h 47"/>
                    <a:gd name="T23" fmla="*/ 66 w 66"/>
                    <a:gd name="T24" fmla="*/ 47 h 4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6" h="47">
                      <a:moveTo>
                        <a:pt x="0" y="0"/>
                      </a:moveTo>
                      <a:lnTo>
                        <a:pt x="21" y="17"/>
                      </a:lnTo>
                      <a:lnTo>
                        <a:pt x="15" y="33"/>
                      </a:lnTo>
                      <a:lnTo>
                        <a:pt x="27" y="46"/>
                      </a:lnTo>
                      <a:lnTo>
                        <a:pt x="47" y="46"/>
                      </a:lnTo>
                      <a:lnTo>
                        <a:pt x="65" y="2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5" name="Freeform 174"/>
                <p:cNvSpPr>
                  <a:spLocks/>
                </p:cNvSpPr>
                <p:nvPr/>
              </p:nvSpPr>
              <p:spPr bwMode="auto">
                <a:xfrm>
                  <a:off x="7874794" y="3030526"/>
                  <a:ext cx="79375" cy="338138"/>
                </a:xfrm>
                <a:custGeom>
                  <a:avLst/>
                  <a:gdLst>
                    <a:gd name="T0" fmla="*/ 0 w 51"/>
                    <a:gd name="T1" fmla="*/ 35 h 239"/>
                    <a:gd name="T2" fmla="*/ 6 w 51"/>
                    <a:gd name="T3" fmla="*/ 52 h 239"/>
                    <a:gd name="T4" fmla="*/ 6 w 51"/>
                    <a:gd name="T5" fmla="*/ 138 h 239"/>
                    <a:gd name="T6" fmla="*/ 14 w 51"/>
                    <a:gd name="T7" fmla="*/ 128 h 239"/>
                    <a:gd name="T8" fmla="*/ 24 w 51"/>
                    <a:gd name="T9" fmla="*/ 135 h 239"/>
                    <a:gd name="T10" fmla="*/ 13 w 51"/>
                    <a:gd name="T11" fmla="*/ 110 h 239"/>
                    <a:gd name="T12" fmla="*/ 19 w 51"/>
                    <a:gd name="T13" fmla="*/ 87 h 239"/>
                    <a:gd name="T14" fmla="*/ 41 w 51"/>
                    <a:gd name="T15" fmla="*/ 94 h 239"/>
                    <a:gd name="T16" fmla="*/ 21 w 51"/>
                    <a:gd name="T17" fmla="*/ 49 h 239"/>
                    <a:gd name="T18" fmla="*/ 14 w 51"/>
                    <a:gd name="T19" fmla="*/ 0 h 239"/>
                    <a:gd name="T20" fmla="*/ 0 w 51"/>
                    <a:gd name="T21" fmla="*/ 35 h 23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1"/>
                    <a:gd name="T34" fmla="*/ 0 h 239"/>
                    <a:gd name="T35" fmla="*/ 51 w 51"/>
                    <a:gd name="T36" fmla="*/ 239 h 23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1" h="239">
                      <a:moveTo>
                        <a:pt x="0" y="61"/>
                      </a:moveTo>
                      <a:lnTo>
                        <a:pt x="8" y="89"/>
                      </a:lnTo>
                      <a:lnTo>
                        <a:pt x="8" y="238"/>
                      </a:lnTo>
                      <a:lnTo>
                        <a:pt x="17" y="220"/>
                      </a:lnTo>
                      <a:lnTo>
                        <a:pt x="30" y="232"/>
                      </a:lnTo>
                      <a:lnTo>
                        <a:pt x="15" y="191"/>
                      </a:lnTo>
                      <a:lnTo>
                        <a:pt x="23" y="150"/>
                      </a:lnTo>
                      <a:lnTo>
                        <a:pt x="50" y="162"/>
                      </a:lnTo>
                      <a:lnTo>
                        <a:pt x="25" y="84"/>
                      </a:lnTo>
                      <a:lnTo>
                        <a:pt x="17" y="0"/>
                      </a:lnTo>
                      <a:lnTo>
                        <a:pt x="0" y="6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6" name="Freeform 175"/>
                <p:cNvSpPr>
                  <a:spLocks/>
                </p:cNvSpPr>
                <p:nvPr/>
              </p:nvSpPr>
              <p:spPr bwMode="auto">
                <a:xfrm>
                  <a:off x="7987506" y="1955787"/>
                  <a:ext cx="119063" cy="50800"/>
                </a:xfrm>
                <a:custGeom>
                  <a:avLst/>
                  <a:gdLst>
                    <a:gd name="T0" fmla="*/ 0 w 76"/>
                    <a:gd name="T1" fmla="*/ 0 h 37"/>
                    <a:gd name="T2" fmla="*/ 11 w 76"/>
                    <a:gd name="T3" fmla="*/ 13 h 37"/>
                    <a:gd name="T4" fmla="*/ 39 w 76"/>
                    <a:gd name="T5" fmla="*/ 20 h 37"/>
                    <a:gd name="T6" fmla="*/ 62 w 76"/>
                    <a:gd name="T7" fmla="*/ 15 h 37"/>
                    <a:gd name="T8" fmla="*/ 0 w 76"/>
                    <a:gd name="T9" fmla="*/ 0 h 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"/>
                    <a:gd name="T16" fmla="*/ 0 h 37"/>
                    <a:gd name="T17" fmla="*/ 76 w 76"/>
                    <a:gd name="T18" fmla="*/ 37 h 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" h="37">
                      <a:moveTo>
                        <a:pt x="0" y="0"/>
                      </a:moveTo>
                      <a:lnTo>
                        <a:pt x="13" y="23"/>
                      </a:lnTo>
                      <a:lnTo>
                        <a:pt x="47" y="36"/>
                      </a:lnTo>
                      <a:lnTo>
                        <a:pt x="75" y="2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7" name="Freeform 176"/>
                <p:cNvSpPr>
                  <a:spLocks/>
                </p:cNvSpPr>
                <p:nvPr/>
              </p:nvSpPr>
              <p:spPr bwMode="auto">
                <a:xfrm>
                  <a:off x="4125119" y="3454390"/>
                  <a:ext cx="307975" cy="274637"/>
                </a:xfrm>
                <a:custGeom>
                  <a:avLst/>
                  <a:gdLst>
                    <a:gd name="T0" fmla="*/ 0 w 199"/>
                    <a:gd name="T1" fmla="*/ 10 h 195"/>
                    <a:gd name="T2" fmla="*/ 5 w 199"/>
                    <a:gd name="T3" fmla="*/ 28 h 195"/>
                    <a:gd name="T4" fmla="*/ 39 w 199"/>
                    <a:gd name="T5" fmla="*/ 31 h 195"/>
                    <a:gd name="T6" fmla="*/ 25 w 199"/>
                    <a:gd name="T7" fmla="*/ 59 h 195"/>
                    <a:gd name="T8" fmla="*/ 25 w 199"/>
                    <a:gd name="T9" fmla="*/ 96 h 195"/>
                    <a:gd name="T10" fmla="*/ 48 w 199"/>
                    <a:gd name="T11" fmla="*/ 112 h 195"/>
                    <a:gd name="T12" fmla="*/ 96 w 199"/>
                    <a:gd name="T13" fmla="*/ 102 h 195"/>
                    <a:gd name="T14" fmla="*/ 122 w 199"/>
                    <a:gd name="T15" fmla="*/ 74 h 195"/>
                    <a:gd name="T16" fmla="*/ 116 w 199"/>
                    <a:gd name="T17" fmla="*/ 63 h 195"/>
                    <a:gd name="T18" fmla="*/ 131 w 199"/>
                    <a:gd name="T19" fmla="*/ 44 h 195"/>
                    <a:gd name="T20" fmla="*/ 161 w 199"/>
                    <a:gd name="T21" fmla="*/ 29 h 195"/>
                    <a:gd name="T22" fmla="*/ 162 w 199"/>
                    <a:gd name="T23" fmla="*/ 20 h 195"/>
                    <a:gd name="T24" fmla="*/ 141 w 199"/>
                    <a:gd name="T25" fmla="*/ 17 h 195"/>
                    <a:gd name="T26" fmla="*/ 137 w 199"/>
                    <a:gd name="T27" fmla="*/ 16 h 195"/>
                    <a:gd name="T28" fmla="*/ 97 w 199"/>
                    <a:gd name="T29" fmla="*/ 5 h 195"/>
                    <a:gd name="T30" fmla="*/ 14 w 199"/>
                    <a:gd name="T31" fmla="*/ 0 h 195"/>
                    <a:gd name="T32" fmla="*/ 0 w 199"/>
                    <a:gd name="T33" fmla="*/ 10 h 19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99"/>
                    <a:gd name="T52" fmla="*/ 0 h 195"/>
                    <a:gd name="T53" fmla="*/ 199 w 199"/>
                    <a:gd name="T54" fmla="*/ 195 h 19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99" h="195">
                      <a:moveTo>
                        <a:pt x="0" y="17"/>
                      </a:moveTo>
                      <a:lnTo>
                        <a:pt x="7" y="49"/>
                      </a:lnTo>
                      <a:lnTo>
                        <a:pt x="48" y="54"/>
                      </a:lnTo>
                      <a:lnTo>
                        <a:pt x="31" y="103"/>
                      </a:lnTo>
                      <a:lnTo>
                        <a:pt x="31" y="166"/>
                      </a:lnTo>
                      <a:lnTo>
                        <a:pt x="59" y="194"/>
                      </a:lnTo>
                      <a:lnTo>
                        <a:pt x="117" y="176"/>
                      </a:lnTo>
                      <a:lnTo>
                        <a:pt x="149" y="129"/>
                      </a:lnTo>
                      <a:lnTo>
                        <a:pt x="142" y="110"/>
                      </a:lnTo>
                      <a:lnTo>
                        <a:pt x="160" y="76"/>
                      </a:lnTo>
                      <a:lnTo>
                        <a:pt x="197" y="50"/>
                      </a:lnTo>
                      <a:lnTo>
                        <a:pt x="198" y="34"/>
                      </a:lnTo>
                      <a:lnTo>
                        <a:pt x="173" y="30"/>
                      </a:lnTo>
                      <a:lnTo>
                        <a:pt x="168" y="28"/>
                      </a:lnTo>
                      <a:lnTo>
                        <a:pt x="118" y="8"/>
                      </a:lnTo>
                      <a:lnTo>
                        <a:pt x="18" y="0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8" name="Freeform 177"/>
                <p:cNvSpPr>
                  <a:spLocks/>
                </p:cNvSpPr>
                <p:nvPr/>
              </p:nvSpPr>
              <p:spPr bwMode="auto">
                <a:xfrm>
                  <a:off x="2907504" y="4710100"/>
                  <a:ext cx="100013" cy="120650"/>
                </a:xfrm>
                <a:custGeom>
                  <a:avLst/>
                  <a:gdLst>
                    <a:gd name="T0" fmla="*/ 0 w 66"/>
                    <a:gd name="T1" fmla="*/ 22 h 86"/>
                    <a:gd name="T2" fmla="*/ 13 w 66"/>
                    <a:gd name="T3" fmla="*/ 0 h 86"/>
                    <a:gd name="T4" fmla="*/ 52 w 66"/>
                    <a:gd name="T5" fmla="*/ 4 h 86"/>
                    <a:gd name="T6" fmla="*/ 47 w 66"/>
                    <a:gd name="T7" fmla="*/ 45 h 86"/>
                    <a:gd name="T8" fmla="*/ 20 w 66"/>
                    <a:gd name="T9" fmla="*/ 48 h 86"/>
                    <a:gd name="T10" fmla="*/ 0 w 66"/>
                    <a:gd name="T11" fmla="*/ 22 h 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6"/>
                    <a:gd name="T19" fmla="*/ 0 h 86"/>
                    <a:gd name="T20" fmla="*/ 66 w 66"/>
                    <a:gd name="T21" fmla="*/ 86 h 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6" h="86">
                      <a:moveTo>
                        <a:pt x="0" y="39"/>
                      </a:moveTo>
                      <a:lnTo>
                        <a:pt x="17" y="0"/>
                      </a:lnTo>
                      <a:lnTo>
                        <a:pt x="65" y="6"/>
                      </a:lnTo>
                      <a:lnTo>
                        <a:pt x="59" y="78"/>
                      </a:lnTo>
                      <a:lnTo>
                        <a:pt x="25" y="85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9" name="Freeform 178"/>
                <p:cNvSpPr>
                  <a:spLocks/>
                </p:cNvSpPr>
                <p:nvPr/>
              </p:nvSpPr>
              <p:spPr bwMode="auto">
                <a:xfrm>
                  <a:off x="4620415" y="1655752"/>
                  <a:ext cx="265112" cy="233363"/>
                </a:xfrm>
                <a:custGeom>
                  <a:avLst/>
                  <a:gdLst>
                    <a:gd name="T0" fmla="*/ 0 w 171"/>
                    <a:gd name="T1" fmla="*/ 11 h 164"/>
                    <a:gd name="T2" fmla="*/ 1 w 171"/>
                    <a:gd name="T3" fmla="*/ 23 h 164"/>
                    <a:gd name="T4" fmla="*/ 15 w 171"/>
                    <a:gd name="T5" fmla="*/ 23 h 164"/>
                    <a:gd name="T6" fmla="*/ 10 w 171"/>
                    <a:gd name="T7" fmla="*/ 28 h 164"/>
                    <a:gd name="T8" fmla="*/ 22 w 171"/>
                    <a:gd name="T9" fmla="*/ 33 h 164"/>
                    <a:gd name="T10" fmla="*/ 6 w 171"/>
                    <a:gd name="T11" fmla="*/ 31 h 164"/>
                    <a:gd name="T12" fmla="*/ 32 w 171"/>
                    <a:gd name="T13" fmla="*/ 43 h 164"/>
                    <a:gd name="T14" fmla="*/ 22 w 171"/>
                    <a:gd name="T15" fmla="*/ 46 h 164"/>
                    <a:gd name="T16" fmla="*/ 30 w 171"/>
                    <a:gd name="T17" fmla="*/ 53 h 164"/>
                    <a:gd name="T18" fmla="*/ 51 w 171"/>
                    <a:gd name="T19" fmla="*/ 49 h 164"/>
                    <a:gd name="T20" fmla="*/ 50 w 171"/>
                    <a:gd name="T21" fmla="*/ 39 h 164"/>
                    <a:gd name="T22" fmla="*/ 62 w 171"/>
                    <a:gd name="T23" fmla="*/ 35 h 164"/>
                    <a:gd name="T24" fmla="*/ 63 w 171"/>
                    <a:gd name="T25" fmla="*/ 46 h 164"/>
                    <a:gd name="T26" fmla="*/ 76 w 171"/>
                    <a:gd name="T27" fmla="*/ 39 h 164"/>
                    <a:gd name="T28" fmla="*/ 74 w 171"/>
                    <a:gd name="T29" fmla="*/ 46 h 164"/>
                    <a:gd name="T30" fmla="*/ 86 w 171"/>
                    <a:gd name="T31" fmla="*/ 46 h 164"/>
                    <a:gd name="T32" fmla="*/ 39 w 171"/>
                    <a:gd name="T33" fmla="*/ 57 h 164"/>
                    <a:gd name="T34" fmla="*/ 40 w 171"/>
                    <a:gd name="T35" fmla="*/ 66 h 164"/>
                    <a:gd name="T36" fmla="*/ 80 w 171"/>
                    <a:gd name="T37" fmla="*/ 60 h 164"/>
                    <a:gd name="T38" fmla="*/ 53 w 171"/>
                    <a:gd name="T39" fmla="*/ 67 h 164"/>
                    <a:gd name="T40" fmla="*/ 69 w 171"/>
                    <a:gd name="T41" fmla="*/ 72 h 164"/>
                    <a:gd name="T42" fmla="*/ 41 w 171"/>
                    <a:gd name="T43" fmla="*/ 76 h 164"/>
                    <a:gd name="T44" fmla="*/ 82 w 171"/>
                    <a:gd name="T45" fmla="*/ 95 h 164"/>
                    <a:gd name="T46" fmla="*/ 109 w 171"/>
                    <a:gd name="T47" fmla="*/ 46 h 164"/>
                    <a:gd name="T48" fmla="*/ 140 w 171"/>
                    <a:gd name="T49" fmla="*/ 35 h 164"/>
                    <a:gd name="T50" fmla="*/ 105 w 171"/>
                    <a:gd name="T51" fmla="*/ 26 h 164"/>
                    <a:gd name="T52" fmla="*/ 101 w 171"/>
                    <a:gd name="T53" fmla="*/ 14 h 164"/>
                    <a:gd name="T54" fmla="*/ 91 w 171"/>
                    <a:gd name="T55" fmla="*/ 21 h 164"/>
                    <a:gd name="T56" fmla="*/ 95 w 171"/>
                    <a:gd name="T57" fmla="*/ 9 h 164"/>
                    <a:gd name="T58" fmla="*/ 71 w 171"/>
                    <a:gd name="T59" fmla="*/ 0 h 164"/>
                    <a:gd name="T60" fmla="*/ 64 w 171"/>
                    <a:gd name="T61" fmla="*/ 9 h 164"/>
                    <a:gd name="T62" fmla="*/ 74 w 171"/>
                    <a:gd name="T63" fmla="*/ 33 h 164"/>
                    <a:gd name="T64" fmla="*/ 48 w 171"/>
                    <a:gd name="T65" fmla="*/ 9 h 164"/>
                    <a:gd name="T66" fmla="*/ 40 w 171"/>
                    <a:gd name="T67" fmla="*/ 14 h 164"/>
                    <a:gd name="T68" fmla="*/ 45 w 171"/>
                    <a:gd name="T69" fmla="*/ 26 h 164"/>
                    <a:gd name="T70" fmla="*/ 21 w 171"/>
                    <a:gd name="T71" fmla="*/ 14 h 164"/>
                    <a:gd name="T72" fmla="*/ 39 w 171"/>
                    <a:gd name="T73" fmla="*/ 8 h 164"/>
                    <a:gd name="T74" fmla="*/ 0 w 171"/>
                    <a:gd name="T75" fmla="*/ 11 h 16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71"/>
                    <a:gd name="T115" fmla="*/ 0 h 164"/>
                    <a:gd name="T116" fmla="*/ 171 w 171"/>
                    <a:gd name="T117" fmla="*/ 164 h 164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71" h="164">
                      <a:moveTo>
                        <a:pt x="0" y="20"/>
                      </a:moveTo>
                      <a:lnTo>
                        <a:pt x="1" y="40"/>
                      </a:lnTo>
                      <a:lnTo>
                        <a:pt x="19" y="40"/>
                      </a:lnTo>
                      <a:lnTo>
                        <a:pt x="12" y="49"/>
                      </a:lnTo>
                      <a:lnTo>
                        <a:pt x="26" y="56"/>
                      </a:lnTo>
                      <a:lnTo>
                        <a:pt x="8" y="54"/>
                      </a:lnTo>
                      <a:lnTo>
                        <a:pt x="39" y="73"/>
                      </a:lnTo>
                      <a:lnTo>
                        <a:pt x="27" y="79"/>
                      </a:lnTo>
                      <a:lnTo>
                        <a:pt x="36" y="92"/>
                      </a:lnTo>
                      <a:lnTo>
                        <a:pt x="62" y="84"/>
                      </a:lnTo>
                      <a:lnTo>
                        <a:pt x="61" y="67"/>
                      </a:lnTo>
                      <a:lnTo>
                        <a:pt x="75" y="61"/>
                      </a:lnTo>
                      <a:lnTo>
                        <a:pt x="77" y="79"/>
                      </a:lnTo>
                      <a:lnTo>
                        <a:pt x="93" y="67"/>
                      </a:lnTo>
                      <a:lnTo>
                        <a:pt x="90" y="79"/>
                      </a:lnTo>
                      <a:lnTo>
                        <a:pt x="105" y="80"/>
                      </a:lnTo>
                      <a:lnTo>
                        <a:pt x="47" y="99"/>
                      </a:lnTo>
                      <a:lnTo>
                        <a:pt x="49" y="113"/>
                      </a:lnTo>
                      <a:lnTo>
                        <a:pt x="97" y="103"/>
                      </a:lnTo>
                      <a:lnTo>
                        <a:pt x="65" y="116"/>
                      </a:lnTo>
                      <a:lnTo>
                        <a:pt x="84" y="125"/>
                      </a:lnTo>
                      <a:lnTo>
                        <a:pt x="50" y="131"/>
                      </a:lnTo>
                      <a:lnTo>
                        <a:pt x="100" y="163"/>
                      </a:lnTo>
                      <a:lnTo>
                        <a:pt x="132" y="79"/>
                      </a:lnTo>
                      <a:lnTo>
                        <a:pt x="170" y="60"/>
                      </a:lnTo>
                      <a:lnTo>
                        <a:pt x="128" y="45"/>
                      </a:lnTo>
                      <a:lnTo>
                        <a:pt x="122" y="23"/>
                      </a:lnTo>
                      <a:lnTo>
                        <a:pt x="110" y="36"/>
                      </a:lnTo>
                      <a:lnTo>
                        <a:pt x="116" y="16"/>
                      </a:lnTo>
                      <a:lnTo>
                        <a:pt x="86" y="0"/>
                      </a:lnTo>
                      <a:lnTo>
                        <a:pt x="78" y="16"/>
                      </a:lnTo>
                      <a:lnTo>
                        <a:pt x="90" y="56"/>
                      </a:lnTo>
                      <a:lnTo>
                        <a:pt x="59" y="16"/>
                      </a:lnTo>
                      <a:lnTo>
                        <a:pt x="49" y="23"/>
                      </a:lnTo>
                      <a:lnTo>
                        <a:pt x="55" y="44"/>
                      </a:lnTo>
                      <a:lnTo>
                        <a:pt x="25" y="25"/>
                      </a:lnTo>
                      <a:lnTo>
                        <a:pt x="47" y="14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0" name="Freeform 179"/>
                <p:cNvSpPr>
                  <a:spLocks/>
                </p:cNvSpPr>
                <p:nvPr/>
              </p:nvSpPr>
              <p:spPr bwMode="auto">
                <a:xfrm>
                  <a:off x="4787106" y="1624002"/>
                  <a:ext cx="239713" cy="98425"/>
                </a:xfrm>
                <a:custGeom>
                  <a:avLst/>
                  <a:gdLst>
                    <a:gd name="T0" fmla="*/ 0 w 153"/>
                    <a:gd name="T1" fmla="*/ 11 h 70"/>
                    <a:gd name="T2" fmla="*/ 18 w 153"/>
                    <a:gd name="T3" fmla="*/ 14 h 70"/>
                    <a:gd name="T4" fmla="*/ 6 w 153"/>
                    <a:gd name="T5" fmla="*/ 18 h 70"/>
                    <a:gd name="T6" fmla="*/ 12 w 153"/>
                    <a:gd name="T7" fmla="*/ 23 h 70"/>
                    <a:gd name="T8" fmla="*/ 57 w 153"/>
                    <a:gd name="T9" fmla="*/ 22 h 70"/>
                    <a:gd name="T10" fmla="*/ 28 w 153"/>
                    <a:gd name="T11" fmla="*/ 27 h 70"/>
                    <a:gd name="T12" fmla="*/ 75 w 153"/>
                    <a:gd name="T13" fmla="*/ 39 h 70"/>
                    <a:gd name="T14" fmla="*/ 107 w 153"/>
                    <a:gd name="T15" fmla="*/ 33 h 70"/>
                    <a:gd name="T16" fmla="*/ 125 w 153"/>
                    <a:gd name="T17" fmla="*/ 18 h 70"/>
                    <a:gd name="T18" fmla="*/ 121 w 153"/>
                    <a:gd name="T19" fmla="*/ 11 h 70"/>
                    <a:gd name="T20" fmla="*/ 92 w 153"/>
                    <a:gd name="T21" fmla="*/ 11 h 70"/>
                    <a:gd name="T22" fmla="*/ 95 w 153"/>
                    <a:gd name="T23" fmla="*/ 5 h 70"/>
                    <a:gd name="T24" fmla="*/ 72 w 153"/>
                    <a:gd name="T25" fmla="*/ 11 h 70"/>
                    <a:gd name="T26" fmla="*/ 68 w 153"/>
                    <a:gd name="T27" fmla="*/ 0 h 70"/>
                    <a:gd name="T28" fmla="*/ 62 w 153"/>
                    <a:gd name="T29" fmla="*/ 16 h 70"/>
                    <a:gd name="T30" fmla="*/ 28 w 153"/>
                    <a:gd name="T31" fmla="*/ 0 h 70"/>
                    <a:gd name="T32" fmla="*/ 29 w 153"/>
                    <a:gd name="T33" fmla="*/ 8 h 70"/>
                    <a:gd name="T34" fmla="*/ 19 w 153"/>
                    <a:gd name="T35" fmla="*/ 5 h 70"/>
                    <a:gd name="T36" fmla="*/ 24 w 153"/>
                    <a:gd name="T37" fmla="*/ 14 h 70"/>
                    <a:gd name="T38" fmla="*/ 0 w 153"/>
                    <a:gd name="T39" fmla="*/ 11 h 7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3"/>
                    <a:gd name="T61" fmla="*/ 0 h 70"/>
                    <a:gd name="T62" fmla="*/ 153 w 153"/>
                    <a:gd name="T63" fmla="*/ 70 h 7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3" h="70">
                      <a:moveTo>
                        <a:pt x="0" y="18"/>
                      </a:moveTo>
                      <a:lnTo>
                        <a:pt x="22" y="24"/>
                      </a:lnTo>
                      <a:lnTo>
                        <a:pt x="8" y="32"/>
                      </a:lnTo>
                      <a:lnTo>
                        <a:pt x="14" y="39"/>
                      </a:lnTo>
                      <a:lnTo>
                        <a:pt x="69" y="38"/>
                      </a:lnTo>
                      <a:lnTo>
                        <a:pt x="34" y="48"/>
                      </a:lnTo>
                      <a:lnTo>
                        <a:pt x="91" y="69"/>
                      </a:lnTo>
                      <a:lnTo>
                        <a:pt x="130" y="57"/>
                      </a:lnTo>
                      <a:lnTo>
                        <a:pt x="152" y="32"/>
                      </a:lnTo>
                      <a:lnTo>
                        <a:pt x="146" y="20"/>
                      </a:lnTo>
                      <a:lnTo>
                        <a:pt x="111" y="20"/>
                      </a:lnTo>
                      <a:lnTo>
                        <a:pt x="116" y="9"/>
                      </a:lnTo>
                      <a:lnTo>
                        <a:pt x="87" y="20"/>
                      </a:lnTo>
                      <a:lnTo>
                        <a:pt x="83" y="0"/>
                      </a:lnTo>
                      <a:lnTo>
                        <a:pt x="75" y="28"/>
                      </a:lnTo>
                      <a:lnTo>
                        <a:pt x="34" y="0"/>
                      </a:lnTo>
                      <a:lnTo>
                        <a:pt x="35" y="15"/>
                      </a:lnTo>
                      <a:lnTo>
                        <a:pt x="23" y="9"/>
                      </a:lnTo>
                      <a:lnTo>
                        <a:pt x="29" y="25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1" name="Freeform 180"/>
                <p:cNvSpPr>
                  <a:spLocks/>
                </p:cNvSpPr>
                <p:nvPr/>
              </p:nvSpPr>
              <p:spPr bwMode="auto">
                <a:xfrm>
                  <a:off x="4868069" y="1782749"/>
                  <a:ext cx="107951" cy="66675"/>
                </a:xfrm>
                <a:custGeom>
                  <a:avLst/>
                  <a:gdLst>
                    <a:gd name="T0" fmla="*/ 0 w 67"/>
                    <a:gd name="T1" fmla="*/ 21 h 47"/>
                    <a:gd name="T2" fmla="*/ 5 w 67"/>
                    <a:gd name="T3" fmla="*/ 8 h 47"/>
                    <a:gd name="T4" fmla="*/ 29 w 67"/>
                    <a:gd name="T5" fmla="*/ 0 h 47"/>
                    <a:gd name="T6" fmla="*/ 32 w 67"/>
                    <a:gd name="T7" fmla="*/ 8 h 47"/>
                    <a:gd name="T8" fmla="*/ 56 w 67"/>
                    <a:gd name="T9" fmla="*/ 14 h 47"/>
                    <a:gd name="T10" fmla="*/ 22 w 67"/>
                    <a:gd name="T11" fmla="*/ 27 h 47"/>
                    <a:gd name="T12" fmla="*/ 29 w 67"/>
                    <a:gd name="T13" fmla="*/ 20 h 47"/>
                    <a:gd name="T14" fmla="*/ 0 w 67"/>
                    <a:gd name="T15" fmla="*/ 21 h 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7"/>
                    <a:gd name="T25" fmla="*/ 0 h 47"/>
                    <a:gd name="T26" fmla="*/ 67 w 67"/>
                    <a:gd name="T27" fmla="*/ 47 h 4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7" h="47">
                      <a:moveTo>
                        <a:pt x="0" y="37"/>
                      </a:moveTo>
                      <a:lnTo>
                        <a:pt x="5" y="13"/>
                      </a:lnTo>
                      <a:lnTo>
                        <a:pt x="33" y="0"/>
                      </a:lnTo>
                      <a:lnTo>
                        <a:pt x="38" y="13"/>
                      </a:lnTo>
                      <a:lnTo>
                        <a:pt x="66" y="23"/>
                      </a:lnTo>
                      <a:lnTo>
                        <a:pt x="26" y="46"/>
                      </a:lnTo>
                      <a:lnTo>
                        <a:pt x="33" y="34"/>
                      </a:lnTo>
                      <a:lnTo>
                        <a:pt x="0" y="3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2" name="Freeform 181"/>
                <p:cNvSpPr>
                  <a:spLocks/>
                </p:cNvSpPr>
                <p:nvPr/>
              </p:nvSpPr>
              <p:spPr bwMode="auto">
                <a:xfrm>
                  <a:off x="4629941" y="2330437"/>
                  <a:ext cx="320675" cy="654050"/>
                </a:xfrm>
                <a:custGeom>
                  <a:avLst/>
                  <a:gdLst>
                    <a:gd name="T0" fmla="*/ 0 w 207"/>
                    <a:gd name="T1" fmla="*/ 200 h 464"/>
                    <a:gd name="T2" fmla="*/ 8 w 207"/>
                    <a:gd name="T3" fmla="*/ 231 h 464"/>
                    <a:gd name="T4" fmla="*/ 23 w 207"/>
                    <a:gd name="T5" fmla="*/ 247 h 464"/>
                    <a:gd name="T6" fmla="*/ 21 w 207"/>
                    <a:gd name="T7" fmla="*/ 266 h 464"/>
                    <a:gd name="T8" fmla="*/ 62 w 207"/>
                    <a:gd name="T9" fmla="*/ 253 h 464"/>
                    <a:gd name="T10" fmla="*/ 73 w 207"/>
                    <a:gd name="T11" fmla="*/ 211 h 464"/>
                    <a:gd name="T12" fmla="*/ 65 w 207"/>
                    <a:gd name="T13" fmla="*/ 209 h 464"/>
                    <a:gd name="T14" fmla="*/ 95 w 207"/>
                    <a:gd name="T15" fmla="*/ 195 h 464"/>
                    <a:gd name="T16" fmla="*/ 66 w 207"/>
                    <a:gd name="T17" fmla="*/ 193 h 464"/>
                    <a:gd name="T18" fmla="*/ 88 w 207"/>
                    <a:gd name="T19" fmla="*/ 195 h 464"/>
                    <a:gd name="T20" fmla="*/ 101 w 207"/>
                    <a:gd name="T21" fmla="*/ 185 h 464"/>
                    <a:gd name="T22" fmla="*/ 83 w 207"/>
                    <a:gd name="T23" fmla="*/ 171 h 464"/>
                    <a:gd name="T24" fmla="*/ 66 w 207"/>
                    <a:gd name="T25" fmla="*/ 181 h 464"/>
                    <a:gd name="T26" fmla="*/ 78 w 207"/>
                    <a:gd name="T27" fmla="*/ 172 h 464"/>
                    <a:gd name="T28" fmla="*/ 79 w 207"/>
                    <a:gd name="T29" fmla="*/ 134 h 464"/>
                    <a:gd name="T30" fmla="*/ 137 w 207"/>
                    <a:gd name="T31" fmla="*/ 97 h 464"/>
                    <a:gd name="T32" fmla="*/ 132 w 207"/>
                    <a:gd name="T33" fmla="*/ 90 h 464"/>
                    <a:gd name="T34" fmla="*/ 142 w 207"/>
                    <a:gd name="T35" fmla="*/ 73 h 464"/>
                    <a:gd name="T36" fmla="*/ 170 w 207"/>
                    <a:gd name="T37" fmla="*/ 65 h 464"/>
                    <a:gd name="T38" fmla="*/ 163 w 207"/>
                    <a:gd name="T39" fmla="*/ 23 h 464"/>
                    <a:gd name="T40" fmla="*/ 124 w 207"/>
                    <a:gd name="T41" fmla="*/ 0 h 464"/>
                    <a:gd name="T42" fmla="*/ 119 w 207"/>
                    <a:gd name="T43" fmla="*/ 0 h 464"/>
                    <a:gd name="T44" fmla="*/ 118 w 207"/>
                    <a:gd name="T45" fmla="*/ 14 h 464"/>
                    <a:gd name="T46" fmla="*/ 94 w 207"/>
                    <a:gd name="T47" fmla="*/ 12 h 464"/>
                    <a:gd name="T48" fmla="*/ 88 w 207"/>
                    <a:gd name="T49" fmla="*/ 23 h 464"/>
                    <a:gd name="T50" fmla="*/ 72 w 207"/>
                    <a:gd name="T51" fmla="*/ 26 h 464"/>
                    <a:gd name="T52" fmla="*/ 67 w 207"/>
                    <a:gd name="T53" fmla="*/ 43 h 464"/>
                    <a:gd name="T54" fmla="*/ 44 w 207"/>
                    <a:gd name="T55" fmla="*/ 63 h 464"/>
                    <a:gd name="T56" fmla="*/ 34 w 207"/>
                    <a:gd name="T57" fmla="*/ 92 h 464"/>
                    <a:gd name="T58" fmla="*/ 37 w 207"/>
                    <a:gd name="T59" fmla="*/ 104 h 464"/>
                    <a:gd name="T60" fmla="*/ 14 w 207"/>
                    <a:gd name="T61" fmla="*/ 113 h 464"/>
                    <a:gd name="T62" fmla="*/ 14 w 207"/>
                    <a:gd name="T63" fmla="*/ 150 h 464"/>
                    <a:gd name="T64" fmla="*/ 21 w 207"/>
                    <a:gd name="T65" fmla="*/ 159 h 464"/>
                    <a:gd name="T66" fmla="*/ 14 w 207"/>
                    <a:gd name="T67" fmla="*/ 165 h 464"/>
                    <a:gd name="T68" fmla="*/ 15 w 207"/>
                    <a:gd name="T69" fmla="*/ 182 h 464"/>
                    <a:gd name="T70" fmla="*/ 0 w 207"/>
                    <a:gd name="T71" fmla="*/ 200 h 464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207"/>
                    <a:gd name="T109" fmla="*/ 0 h 464"/>
                    <a:gd name="T110" fmla="*/ 207 w 207"/>
                    <a:gd name="T111" fmla="*/ 464 h 464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207" h="464">
                      <a:moveTo>
                        <a:pt x="0" y="348"/>
                      </a:moveTo>
                      <a:lnTo>
                        <a:pt x="10" y="401"/>
                      </a:lnTo>
                      <a:lnTo>
                        <a:pt x="27" y="428"/>
                      </a:lnTo>
                      <a:lnTo>
                        <a:pt x="25" y="463"/>
                      </a:lnTo>
                      <a:lnTo>
                        <a:pt x="75" y="440"/>
                      </a:lnTo>
                      <a:lnTo>
                        <a:pt x="88" y="366"/>
                      </a:lnTo>
                      <a:lnTo>
                        <a:pt x="79" y="363"/>
                      </a:lnTo>
                      <a:lnTo>
                        <a:pt x="116" y="339"/>
                      </a:lnTo>
                      <a:lnTo>
                        <a:pt x="80" y="336"/>
                      </a:lnTo>
                      <a:lnTo>
                        <a:pt x="107" y="339"/>
                      </a:lnTo>
                      <a:lnTo>
                        <a:pt x="122" y="321"/>
                      </a:lnTo>
                      <a:lnTo>
                        <a:pt x="100" y="297"/>
                      </a:lnTo>
                      <a:lnTo>
                        <a:pt x="80" y="314"/>
                      </a:lnTo>
                      <a:lnTo>
                        <a:pt x="95" y="299"/>
                      </a:lnTo>
                      <a:lnTo>
                        <a:pt x="96" y="233"/>
                      </a:lnTo>
                      <a:lnTo>
                        <a:pt x="166" y="169"/>
                      </a:lnTo>
                      <a:lnTo>
                        <a:pt x="160" y="156"/>
                      </a:lnTo>
                      <a:lnTo>
                        <a:pt x="172" y="126"/>
                      </a:lnTo>
                      <a:lnTo>
                        <a:pt x="206" y="114"/>
                      </a:lnTo>
                      <a:lnTo>
                        <a:pt x="198" y="40"/>
                      </a:lnTo>
                      <a:lnTo>
                        <a:pt x="151" y="0"/>
                      </a:lnTo>
                      <a:lnTo>
                        <a:pt x="144" y="0"/>
                      </a:lnTo>
                      <a:lnTo>
                        <a:pt x="143" y="25"/>
                      </a:lnTo>
                      <a:lnTo>
                        <a:pt x="114" y="21"/>
                      </a:lnTo>
                      <a:lnTo>
                        <a:pt x="107" y="40"/>
                      </a:lnTo>
                      <a:lnTo>
                        <a:pt x="87" y="45"/>
                      </a:lnTo>
                      <a:lnTo>
                        <a:pt x="82" y="75"/>
                      </a:lnTo>
                      <a:lnTo>
                        <a:pt x="53" y="110"/>
                      </a:lnTo>
                      <a:lnTo>
                        <a:pt x="41" y="160"/>
                      </a:lnTo>
                      <a:lnTo>
                        <a:pt x="45" y="180"/>
                      </a:lnTo>
                      <a:lnTo>
                        <a:pt x="17" y="196"/>
                      </a:lnTo>
                      <a:lnTo>
                        <a:pt x="16" y="261"/>
                      </a:lnTo>
                      <a:lnTo>
                        <a:pt x="25" y="275"/>
                      </a:lnTo>
                      <a:lnTo>
                        <a:pt x="16" y="287"/>
                      </a:lnTo>
                      <a:lnTo>
                        <a:pt x="19" y="316"/>
                      </a:lnTo>
                      <a:lnTo>
                        <a:pt x="0" y="34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3" name="Freeform 182"/>
                <p:cNvSpPr>
                  <a:spLocks/>
                </p:cNvSpPr>
                <p:nvPr/>
              </p:nvSpPr>
              <p:spPr bwMode="auto">
                <a:xfrm>
                  <a:off x="4501352" y="3300399"/>
                  <a:ext cx="111125" cy="69850"/>
                </a:xfrm>
                <a:custGeom>
                  <a:avLst/>
                  <a:gdLst>
                    <a:gd name="T0" fmla="*/ 0 w 71"/>
                    <a:gd name="T1" fmla="*/ 18 h 50"/>
                    <a:gd name="T2" fmla="*/ 13 w 71"/>
                    <a:gd name="T3" fmla="*/ 28 h 50"/>
                    <a:gd name="T4" fmla="*/ 30 w 71"/>
                    <a:gd name="T5" fmla="*/ 21 h 50"/>
                    <a:gd name="T6" fmla="*/ 39 w 71"/>
                    <a:gd name="T7" fmla="*/ 27 h 50"/>
                    <a:gd name="T8" fmla="*/ 57 w 71"/>
                    <a:gd name="T9" fmla="*/ 12 h 50"/>
                    <a:gd name="T10" fmla="*/ 46 w 71"/>
                    <a:gd name="T11" fmla="*/ 11 h 50"/>
                    <a:gd name="T12" fmla="*/ 45 w 71"/>
                    <a:gd name="T13" fmla="*/ 4 h 50"/>
                    <a:gd name="T14" fmla="*/ 44 w 71"/>
                    <a:gd name="T15" fmla="*/ 3 h 50"/>
                    <a:gd name="T16" fmla="*/ 19 w 71"/>
                    <a:gd name="T17" fmla="*/ 0 h 50"/>
                    <a:gd name="T18" fmla="*/ 0 w 71"/>
                    <a:gd name="T19" fmla="*/ 18 h 5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1"/>
                    <a:gd name="T31" fmla="*/ 0 h 50"/>
                    <a:gd name="T32" fmla="*/ 71 w 71"/>
                    <a:gd name="T33" fmla="*/ 50 h 5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1" h="50">
                      <a:moveTo>
                        <a:pt x="0" y="32"/>
                      </a:moveTo>
                      <a:lnTo>
                        <a:pt x="15" y="49"/>
                      </a:lnTo>
                      <a:lnTo>
                        <a:pt x="37" y="35"/>
                      </a:lnTo>
                      <a:lnTo>
                        <a:pt x="48" y="47"/>
                      </a:lnTo>
                      <a:lnTo>
                        <a:pt x="70" y="21"/>
                      </a:lnTo>
                      <a:lnTo>
                        <a:pt x="57" y="19"/>
                      </a:lnTo>
                      <a:lnTo>
                        <a:pt x="56" y="7"/>
                      </a:lnTo>
                      <a:lnTo>
                        <a:pt x="54" y="5"/>
                      </a:lnTo>
                      <a:lnTo>
                        <a:pt x="23" y="0"/>
                      </a:lnTo>
                      <a:lnTo>
                        <a:pt x="0" y="3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4" name="Freeform 183"/>
                <p:cNvSpPr>
                  <a:spLocks/>
                </p:cNvSpPr>
                <p:nvPr/>
              </p:nvSpPr>
              <p:spPr bwMode="auto">
                <a:xfrm>
                  <a:off x="5231604" y="3687750"/>
                  <a:ext cx="176213" cy="173038"/>
                </a:xfrm>
                <a:custGeom>
                  <a:avLst/>
                  <a:gdLst>
                    <a:gd name="T0" fmla="*/ 0 w 114"/>
                    <a:gd name="T1" fmla="*/ 65 h 122"/>
                    <a:gd name="T2" fmla="*/ 1 w 114"/>
                    <a:gd name="T3" fmla="*/ 57 h 122"/>
                    <a:gd name="T4" fmla="*/ 14 w 114"/>
                    <a:gd name="T5" fmla="*/ 43 h 122"/>
                    <a:gd name="T6" fmla="*/ 7 w 114"/>
                    <a:gd name="T7" fmla="*/ 36 h 122"/>
                    <a:gd name="T8" fmla="*/ 7 w 114"/>
                    <a:gd name="T9" fmla="*/ 18 h 122"/>
                    <a:gd name="T10" fmla="*/ 14 w 114"/>
                    <a:gd name="T11" fmla="*/ 4 h 122"/>
                    <a:gd name="T12" fmla="*/ 92 w 114"/>
                    <a:gd name="T13" fmla="*/ 0 h 122"/>
                    <a:gd name="T14" fmla="*/ 79 w 114"/>
                    <a:gd name="T15" fmla="*/ 11 h 122"/>
                    <a:gd name="T16" fmla="*/ 74 w 114"/>
                    <a:gd name="T17" fmla="*/ 38 h 122"/>
                    <a:gd name="T18" fmla="*/ 42 w 114"/>
                    <a:gd name="T19" fmla="*/ 55 h 122"/>
                    <a:gd name="T20" fmla="*/ 14 w 114"/>
                    <a:gd name="T21" fmla="*/ 70 h 122"/>
                    <a:gd name="T22" fmla="*/ 0 w 114"/>
                    <a:gd name="T23" fmla="*/ 65 h 12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14"/>
                    <a:gd name="T37" fmla="*/ 0 h 122"/>
                    <a:gd name="T38" fmla="*/ 114 w 114"/>
                    <a:gd name="T39" fmla="*/ 122 h 12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14" h="122">
                      <a:moveTo>
                        <a:pt x="0" y="111"/>
                      </a:moveTo>
                      <a:lnTo>
                        <a:pt x="1" y="98"/>
                      </a:lnTo>
                      <a:lnTo>
                        <a:pt x="18" y="73"/>
                      </a:lnTo>
                      <a:lnTo>
                        <a:pt x="9" y="61"/>
                      </a:lnTo>
                      <a:lnTo>
                        <a:pt x="9" y="31"/>
                      </a:lnTo>
                      <a:lnTo>
                        <a:pt x="18" y="7"/>
                      </a:lnTo>
                      <a:lnTo>
                        <a:pt x="113" y="0"/>
                      </a:lnTo>
                      <a:lnTo>
                        <a:pt x="96" y="19"/>
                      </a:lnTo>
                      <a:lnTo>
                        <a:pt x="91" y="66"/>
                      </a:lnTo>
                      <a:lnTo>
                        <a:pt x="51" y="95"/>
                      </a:lnTo>
                      <a:lnTo>
                        <a:pt x="17" y="121"/>
                      </a:lnTo>
                      <a:lnTo>
                        <a:pt x="0" y="1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5" name="Freeform 184"/>
                <p:cNvSpPr>
                  <a:spLocks/>
                </p:cNvSpPr>
                <p:nvPr/>
              </p:nvSpPr>
              <p:spPr bwMode="auto">
                <a:xfrm>
                  <a:off x="6779416" y="4240199"/>
                  <a:ext cx="198437" cy="476250"/>
                </a:xfrm>
                <a:custGeom>
                  <a:avLst/>
                  <a:gdLst>
                    <a:gd name="T0" fmla="*/ 0 w 128"/>
                    <a:gd name="T1" fmla="*/ 31 h 336"/>
                    <a:gd name="T2" fmla="*/ 6 w 128"/>
                    <a:gd name="T3" fmla="*/ 16 h 336"/>
                    <a:gd name="T4" fmla="*/ 34 w 128"/>
                    <a:gd name="T5" fmla="*/ 0 h 336"/>
                    <a:gd name="T6" fmla="*/ 47 w 128"/>
                    <a:gd name="T7" fmla="*/ 15 h 336"/>
                    <a:gd name="T8" fmla="*/ 44 w 128"/>
                    <a:gd name="T9" fmla="*/ 42 h 336"/>
                    <a:gd name="T10" fmla="*/ 76 w 128"/>
                    <a:gd name="T11" fmla="*/ 30 h 336"/>
                    <a:gd name="T12" fmla="*/ 92 w 128"/>
                    <a:gd name="T13" fmla="*/ 42 h 336"/>
                    <a:gd name="T14" fmla="*/ 104 w 128"/>
                    <a:gd name="T15" fmla="*/ 67 h 336"/>
                    <a:gd name="T16" fmla="*/ 100 w 128"/>
                    <a:gd name="T17" fmla="*/ 84 h 336"/>
                    <a:gd name="T18" fmla="*/ 74 w 128"/>
                    <a:gd name="T19" fmla="*/ 82 h 336"/>
                    <a:gd name="T20" fmla="*/ 65 w 128"/>
                    <a:gd name="T21" fmla="*/ 90 h 336"/>
                    <a:gd name="T22" fmla="*/ 70 w 128"/>
                    <a:gd name="T23" fmla="*/ 117 h 336"/>
                    <a:gd name="T24" fmla="*/ 36 w 128"/>
                    <a:gd name="T25" fmla="*/ 94 h 336"/>
                    <a:gd name="T26" fmla="*/ 22 w 128"/>
                    <a:gd name="T27" fmla="*/ 136 h 336"/>
                    <a:gd name="T28" fmla="*/ 38 w 128"/>
                    <a:gd name="T29" fmla="*/ 174 h 336"/>
                    <a:gd name="T30" fmla="*/ 62 w 128"/>
                    <a:gd name="T31" fmla="*/ 187 h 336"/>
                    <a:gd name="T32" fmla="*/ 48 w 128"/>
                    <a:gd name="T33" fmla="*/ 194 h 336"/>
                    <a:gd name="T34" fmla="*/ 45 w 128"/>
                    <a:gd name="T35" fmla="*/ 183 h 336"/>
                    <a:gd name="T36" fmla="*/ 36 w 128"/>
                    <a:gd name="T37" fmla="*/ 183 h 336"/>
                    <a:gd name="T38" fmla="*/ 10 w 128"/>
                    <a:gd name="T39" fmla="*/ 162 h 336"/>
                    <a:gd name="T40" fmla="*/ 14 w 128"/>
                    <a:gd name="T41" fmla="*/ 136 h 336"/>
                    <a:gd name="T42" fmla="*/ 28 w 128"/>
                    <a:gd name="T43" fmla="*/ 114 h 336"/>
                    <a:gd name="T44" fmla="*/ 9 w 128"/>
                    <a:gd name="T45" fmla="*/ 77 h 336"/>
                    <a:gd name="T46" fmla="*/ 15 w 128"/>
                    <a:gd name="T47" fmla="*/ 59 h 336"/>
                    <a:gd name="T48" fmla="*/ 0 w 128"/>
                    <a:gd name="T49" fmla="*/ 31 h 3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8"/>
                    <a:gd name="T76" fmla="*/ 0 h 336"/>
                    <a:gd name="T77" fmla="*/ 128 w 128"/>
                    <a:gd name="T78" fmla="*/ 336 h 3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8" h="336">
                      <a:moveTo>
                        <a:pt x="0" y="54"/>
                      </a:moveTo>
                      <a:lnTo>
                        <a:pt x="8" y="28"/>
                      </a:lnTo>
                      <a:lnTo>
                        <a:pt x="42" y="0"/>
                      </a:lnTo>
                      <a:lnTo>
                        <a:pt x="57" y="26"/>
                      </a:lnTo>
                      <a:lnTo>
                        <a:pt x="53" y="72"/>
                      </a:lnTo>
                      <a:lnTo>
                        <a:pt x="93" y="51"/>
                      </a:lnTo>
                      <a:lnTo>
                        <a:pt x="112" y="72"/>
                      </a:lnTo>
                      <a:lnTo>
                        <a:pt x="127" y="115"/>
                      </a:lnTo>
                      <a:lnTo>
                        <a:pt x="121" y="144"/>
                      </a:lnTo>
                      <a:lnTo>
                        <a:pt x="90" y="142"/>
                      </a:lnTo>
                      <a:lnTo>
                        <a:pt x="79" y="155"/>
                      </a:lnTo>
                      <a:lnTo>
                        <a:pt x="85" y="201"/>
                      </a:lnTo>
                      <a:lnTo>
                        <a:pt x="44" y="161"/>
                      </a:lnTo>
                      <a:lnTo>
                        <a:pt x="26" y="233"/>
                      </a:lnTo>
                      <a:lnTo>
                        <a:pt x="46" y="299"/>
                      </a:lnTo>
                      <a:lnTo>
                        <a:pt x="75" y="322"/>
                      </a:lnTo>
                      <a:lnTo>
                        <a:pt x="59" y="335"/>
                      </a:lnTo>
                      <a:lnTo>
                        <a:pt x="55" y="315"/>
                      </a:lnTo>
                      <a:lnTo>
                        <a:pt x="44" y="315"/>
                      </a:lnTo>
                      <a:lnTo>
                        <a:pt x="12" y="278"/>
                      </a:lnTo>
                      <a:lnTo>
                        <a:pt x="17" y="235"/>
                      </a:lnTo>
                      <a:lnTo>
                        <a:pt x="34" y="197"/>
                      </a:lnTo>
                      <a:lnTo>
                        <a:pt x="11" y="132"/>
                      </a:lnTo>
                      <a:lnTo>
                        <a:pt x="19" y="103"/>
                      </a:lnTo>
                      <a:lnTo>
                        <a:pt x="0" y="5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6" name="Freeform 185"/>
                <p:cNvSpPr>
                  <a:spLocks/>
                </p:cNvSpPr>
                <p:nvPr/>
              </p:nvSpPr>
              <p:spPr bwMode="auto">
                <a:xfrm>
                  <a:off x="2807493" y="4556112"/>
                  <a:ext cx="26987" cy="23812"/>
                </a:xfrm>
                <a:custGeom>
                  <a:avLst/>
                  <a:gdLst>
                    <a:gd name="T0" fmla="*/ 0 w 17"/>
                    <a:gd name="T1" fmla="*/ 9 h 17"/>
                    <a:gd name="T2" fmla="*/ 14 w 17"/>
                    <a:gd name="T3" fmla="*/ 7 h 17"/>
                    <a:gd name="T4" fmla="*/ 14 w 17"/>
                    <a:gd name="T5" fmla="*/ 0 h 17"/>
                    <a:gd name="T6" fmla="*/ 0 w 17"/>
                    <a:gd name="T7" fmla="*/ 9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7"/>
                    <a:gd name="T14" fmla="*/ 17 w 17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7">
                      <a:moveTo>
                        <a:pt x="0" y="16"/>
                      </a:moveTo>
                      <a:lnTo>
                        <a:pt x="16" y="12"/>
                      </a:lnTo>
                      <a:lnTo>
                        <a:pt x="16" y="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7" name="Freeform 186"/>
                <p:cNvSpPr>
                  <a:spLocks/>
                </p:cNvSpPr>
                <p:nvPr/>
              </p:nvSpPr>
              <p:spPr bwMode="auto">
                <a:xfrm>
                  <a:off x="5622131" y="4067165"/>
                  <a:ext cx="130175" cy="111125"/>
                </a:xfrm>
                <a:custGeom>
                  <a:avLst/>
                  <a:gdLst>
                    <a:gd name="T0" fmla="*/ 0 w 84"/>
                    <a:gd name="T1" fmla="*/ 21 h 79"/>
                    <a:gd name="T2" fmla="*/ 5 w 84"/>
                    <a:gd name="T3" fmla="*/ 20 h 79"/>
                    <a:gd name="T4" fmla="*/ 9 w 84"/>
                    <a:gd name="T5" fmla="*/ 27 h 79"/>
                    <a:gd name="T6" fmla="*/ 38 w 84"/>
                    <a:gd name="T7" fmla="*/ 27 h 79"/>
                    <a:gd name="T8" fmla="*/ 64 w 84"/>
                    <a:gd name="T9" fmla="*/ 0 h 79"/>
                    <a:gd name="T10" fmla="*/ 68 w 84"/>
                    <a:gd name="T11" fmla="*/ 16 h 79"/>
                    <a:gd name="T12" fmla="*/ 60 w 84"/>
                    <a:gd name="T13" fmla="*/ 16 h 79"/>
                    <a:gd name="T14" fmla="*/ 64 w 84"/>
                    <a:gd name="T15" fmla="*/ 27 h 79"/>
                    <a:gd name="T16" fmla="*/ 53 w 84"/>
                    <a:gd name="T17" fmla="*/ 45 h 79"/>
                    <a:gd name="T18" fmla="*/ 13 w 84"/>
                    <a:gd name="T19" fmla="*/ 40 h 79"/>
                    <a:gd name="T20" fmla="*/ 0 w 84"/>
                    <a:gd name="T21" fmla="*/ 21 h 7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4"/>
                    <a:gd name="T34" fmla="*/ 0 h 79"/>
                    <a:gd name="T35" fmla="*/ 84 w 84"/>
                    <a:gd name="T36" fmla="*/ 79 h 7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4" h="79">
                      <a:moveTo>
                        <a:pt x="0" y="36"/>
                      </a:moveTo>
                      <a:lnTo>
                        <a:pt x="5" y="34"/>
                      </a:lnTo>
                      <a:lnTo>
                        <a:pt x="11" y="47"/>
                      </a:lnTo>
                      <a:lnTo>
                        <a:pt x="46" y="46"/>
                      </a:lnTo>
                      <a:lnTo>
                        <a:pt x="78" y="0"/>
                      </a:lnTo>
                      <a:lnTo>
                        <a:pt x="83" y="27"/>
                      </a:lnTo>
                      <a:lnTo>
                        <a:pt x="73" y="27"/>
                      </a:lnTo>
                      <a:lnTo>
                        <a:pt x="78" y="46"/>
                      </a:lnTo>
                      <a:lnTo>
                        <a:pt x="65" y="78"/>
                      </a:lnTo>
                      <a:lnTo>
                        <a:pt x="15" y="70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8" name="Freeform 187"/>
                <p:cNvSpPr>
                  <a:spLocks/>
                </p:cNvSpPr>
                <p:nvPr/>
              </p:nvSpPr>
              <p:spPr bwMode="auto">
                <a:xfrm>
                  <a:off x="4534691" y="3692512"/>
                  <a:ext cx="100012" cy="234950"/>
                </a:xfrm>
                <a:custGeom>
                  <a:avLst/>
                  <a:gdLst>
                    <a:gd name="T0" fmla="*/ 0 w 63"/>
                    <a:gd name="T1" fmla="*/ 46 h 166"/>
                    <a:gd name="T2" fmla="*/ 12 w 63"/>
                    <a:gd name="T3" fmla="*/ 36 h 166"/>
                    <a:gd name="T4" fmla="*/ 17 w 63"/>
                    <a:gd name="T5" fmla="*/ 2 h 166"/>
                    <a:gd name="T6" fmla="*/ 49 w 63"/>
                    <a:gd name="T7" fmla="*/ 0 h 166"/>
                    <a:gd name="T8" fmla="*/ 41 w 63"/>
                    <a:gd name="T9" fmla="*/ 12 h 166"/>
                    <a:gd name="T10" fmla="*/ 51 w 63"/>
                    <a:gd name="T11" fmla="*/ 27 h 166"/>
                    <a:gd name="T12" fmla="*/ 32 w 63"/>
                    <a:gd name="T13" fmla="*/ 46 h 166"/>
                    <a:gd name="T14" fmla="*/ 52 w 63"/>
                    <a:gd name="T15" fmla="*/ 57 h 166"/>
                    <a:gd name="T16" fmla="*/ 27 w 63"/>
                    <a:gd name="T17" fmla="*/ 96 h 166"/>
                    <a:gd name="T18" fmla="*/ 23 w 63"/>
                    <a:gd name="T19" fmla="*/ 72 h 166"/>
                    <a:gd name="T20" fmla="*/ 0 w 63"/>
                    <a:gd name="T21" fmla="*/ 46 h 16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3"/>
                    <a:gd name="T34" fmla="*/ 0 h 166"/>
                    <a:gd name="T35" fmla="*/ 63 w 63"/>
                    <a:gd name="T36" fmla="*/ 166 h 16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3" h="166">
                      <a:moveTo>
                        <a:pt x="0" y="78"/>
                      </a:moveTo>
                      <a:lnTo>
                        <a:pt x="14" y="62"/>
                      </a:lnTo>
                      <a:lnTo>
                        <a:pt x="20" y="3"/>
                      </a:lnTo>
                      <a:lnTo>
                        <a:pt x="58" y="0"/>
                      </a:lnTo>
                      <a:lnTo>
                        <a:pt x="49" y="21"/>
                      </a:lnTo>
                      <a:lnTo>
                        <a:pt x="60" y="46"/>
                      </a:lnTo>
                      <a:lnTo>
                        <a:pt x="38" y="78"/>
                      </a:lnTo>
                      <a:lnTo>
                        <a:pt x="62" y="97"/>
                      </a:lnTo>
                      <a:lnTo>
                        <a:pt x="32" y="165"/>
                      </a:lnTo>
                      <a:lnTo>
                        <a:pt x="27" y="123"/>
                      </a:lnTo>
                      <a:lnTo>
                        <a:pt x="0" y="7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9" name="Freeform 188"/>
                <p:cNvSpPr>
                  <a:spLocks/>
                </p:cNvSpPr>
                <p:nvPr/>
              </p:nvSpPr>
              <p:spPr bwMode="auto">
                <a:xfrm>
                  <a:off x="4998244" y="3521065"/>
                  <a:ext cx="73025" cy="65087"/>
                </a:xfrm>
                <a:custGeom>
                  <a:avLst/>
                  <a:gdLst>
                    <a:gd name="T0" fmla="*/ 0 w 47"/>
                    <a:gd name="T1" fmla="*/ 17 h 47"/>
                    <a:gd name="T2" fmla="*/ 4 w 47"/>
                    <a:gd name="T3" fmla="*/ 1 h 47"/>
                    <a:gd name="T4" fmla="*/ 25 w 47"/>
                    <a:gd name="T5" fmla="*/ 0 h 47"/>
                    <a:gd name="T6" fmla="*/ 37 w 47"/>
                    <a:gd name="T7" fmla="*/ 12 h 47"/>
                    <a:gd name="T8" fmla="*/ 20 w 47"/>
                    <a:gd name="T9" fmla="*/ 12 h 47"/>
                    <a:gd name="T10" fmla="*/ 3 w 47"/>
                    <a:gd name="T11" fmla="*/ 25 h 47"/>
                    <a:gd name="T12" fmla="*/ 10 w 47"/>
                    <a:gd name="T13" fmla="*/ 18 h 47"/>
                    <a:gd name="T14" fmla="*/ 0 w 47"/>
                    <a:gd name="T15" fmla="*/ 17 h 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7"/>
                    <a:gd name="T25" fmla="*/ 0 h 47"/>
                    <a:gd name="T26" fmla="*/ 47 w 47"/>
                    <a:gd name="T27" fmla="*/ 47 h 4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7" h="47">
                      <a:moveTo>
                        <a:pt x="0" y="31"/>
                      </a:moveTo>
                      <a:lnTo>
                        <a:pt x="6" y="2"/>
                      </a:lnTo>
                      <a:lnTo>
                        <a:pt x="31" y="0"/>
                      </a:lnTo>
                      <a:lnTo>
                        <a:pt x="46" y="21"/>
                      </a:lnTo>
                      <a:lnTo>
                        <a:pt x="25" y="22"/>
                      </a:lnTo>
                      <a:lnTo>
                        <a:pt x="3" y="46"/>
                      </a:lnTo>
                      <a:lnTo>
                        <a:pt x="12" y="32"/>
                      </a:lnTo>
                      <a:lnTo>
                        <a:pt x="0" y="3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0" name="Freeform 189"/>
                <p:cNvSpPr>
                  <a:spLocks/>
                </p:cNvSpPr>
                <p:nvPr/>
              </p:nvSpPr>
              <p:spPr bwMode="auto">
                <a:xfrm>
                  <a:off x="5006181" y="3511539"/>
                  <a:ext cx="460375" cy="222250"/>
                </a:xfrm>
                <a:custGeom>
                  <a:avLst/>
                  <a:gdLst>
                    <a:gd name="T0" fmla="*/ 0 w 296"/>
                    <a:gd name="T1" fmla="*/ 30 h 157"/>
                    <a:gd name="T2" fmla="*/ 10 w 296"/>
                    <a:gd name="T3" fmla="*/ 53 h 157"/>
                    <a:gd name="T4" fmla="*/ 1 w 296"/>
                    <a:gd name="T5" fmla="*/ 56 h 157"/>
                    <a:gd name="T6" fmla="*/ 10 w 296"/>
                    <a:gd name="T7" fmla="*/ 60 h 157"/>
                    <a:gd name="T8" fmla="*/ 14 w 296"/>
                    <a:gd name="T9" fmla="*/ 74 h 157"/>
                    <a:gd name="T10" fmla="*/ 28 w 296"/>
                    <a:gd name="T11" fmla="*/ 73 h 157"/>
                    <a:gd name="T12" fmla="*/ 14 w 296"/>
                    <a:gd name="T13" fmla="*/ 79 h 157"/>
                    <a:gd name="T14" fmla="*/ 31 w 296"/>
                    <a:gd name="T15" fmla="*/ 77 h 157"/>
                    <a:gd name="T16" fmla="*/ 47 w 296"/>
                    <a:gd name="T17" fmla="*/ 86 h 157"/>
                    <a:gd name="T18" fmla="*/ 62 w 296"/>
                    <a:gd name="T19" fmla="*/ 76 h 157"/>
                    <a:gd name="T20" fmla="*/ 86 w 296"/>
                    <a:gd name="T21" fmla="*/ 89 h 157"/>
                    <a:gd name="T22" fmla="*/ 128 w 296"/>
                    <a:gd name="T23" fmla="*/ 76 h 157"/>
                    <a:gd name="T24" fmla="*/ 127 w 296"/>
                    <a:gd name="T25" fmla="*/ 89 h 157"/>
                    <a:gd name="T26" fmla="*/ 135 w 296"/>
                    <a:gd name="T27" fmla="*/ 76 h 157"/>
                    <a:gd name="T28" fmla="*/ 213 w 296"/>
                    <a:gd name="T29" fmla="*/ 72 h 157"/>
                    <a:gd name="T30" fmla="*/ 244 w 296"/>
                    <a:gd name="T31" fmla="*/ 70 h 157"/>
                    <a:gd name="T32" fmla="*/ 234 w 296"/>
                    <a:gd name="T33" fmla="*/ 39 h 157"/>
                    <a:gd name="T34" fmla="*/ 241 w 296"/>
                    <a:gd name="T35" fmla="*/ 33 h 157"/>
                    <a:gd name="T36" fmla="*/ 215 w 296"/>
                    <a:gd name="T37" fmla="*/ 6 h 157"/>
                    <a:gd name="T38" fmla="*/ 200 w 296"/>
                    <a:gd name="T39" fmla="*/ 6 h 157"/>
                    <a:gd name="T40" fmla="*/ 156 w 296"/>
                    <a:gd name="T41" fmla="*/ 17 h 157"/>
                    <a:gd name="T42" fmla="*/ 117 w 296"/>
                    <a:gd name="T43" fmla="*/ 0 h 157"/>
                    <a:gd name="T44" fmla="*/ 94 w 296"/>
                    <a:gd name="T45" fmla="*/ 1 h 157"/>
                    <a:gd name="T46" fmla="*/ 63 w 296"/>
                    <a:gd name="T47" fmla="*/ 15 h 157"/>
                    <a:gd name="T48" fmla="*/ 38 w 296"/>
                    <a:gd name="T49" fmla="*/ 12 h 157"/>
                    <a:gd name="T50" fmla="*/ 45 w 296"/>
                    <a:gd name="T51" fmla="*/ 20 h 157"/>
                    <a:gd name="T52" fmla="*/ 0 w 296"/>
                    <a:gd name="T53" fmla="*/ 30 h 15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96"/>
                    <a:gd name="T82" fmla="*/ 0 h 157"/>
                    <a:gd name="T83" fmla="*/ 296 w 296"/>
                    <a:gd name="T84" fmla="*/ 157 h 15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96" h="157">
                      <a:moveTo>
                        <a:pt x="0" y="52"/>
                      </a:moveTo>
                      <a:lnTo>
                        <a:pt x="12" y="92"/>
                      </a:lnTo>
                      <a:lnTo>
                        <a:pt x="1" y="97"/>
                      </a:lnTo>
                      <a:lnTo>
                        <a:pt x="12" y="104"/>
                      </a:lnTo>
                      <a:lnTo>
                        <a:pt x="17" y="128"/>
                      </a:lnTo>
                      <a:lnTo>
                        <a:pt x="34" y="126"/>
                      </a:lnTo>
                      <a:lnTo>
                        <a:pt x="17" y="137"/>
                      </a:lnTo>
                      <a:lnTo>
                        <a:pt x="37" y="133"/>
                      </a:lnTo>
                      <a:lnTo>
                        <a:pt x="57" y="149"/>
                      </a:lnTo>
                      <a:lnTo>
                        <a:pt x="75" y="132"/>
                      </a:lnTo>
                      <a:lnTo>
                        <a:pt x="104" y="154"/>
                      </a:lnTo>
                      <a:lnTo>
                        <a:pt x="155" y="132"/>
                      </a:lnTo>
                      <a:lnTo>
                        <a:pt x="154" y="156"/>
                      </a:lnTo>
                      <a:lnTo>
                        <a:pt x="163" y="132"/>
                      </a:lnTo>
                      <a:lnTo>
                        <a:pt x="258" y="125"/>
                      </a:lnTo>
                      <a:lnTo>
                        <a:pt x="295" y="122"/>
                      </a:lnTo>
                      <a:lnTo>
                        <a:pt x="284" y="69"/>
                      </a:lnTo>
                      <a:lnTo>
                        <a:pt x="292" y="57"/>
                      </a:lnTo>
                      <a:lnTo>
                        <a:pt x="261" y="11"/>
                      </a:lnTo>
                      <a:lnTo>
                        <a:pt x="242" y="11"/>
                      </a:lnTo>
                      <a:lnTo>
                        <a:pt x="189" y="30"/>
                      </a:lnTo>
                      <a:lnTo>
                        <a:pt x="142" y="0"/>
                      </a:lnTo>
                      <a:lnTo>
                        <a:pt x="113" y="1"/>
                      </a:lnTo>
                      <a:lnTo>
                        <a:pt x="76" y="27"/>
                      </a:lnTo>
                      <a:lnTo>
                        <a:pt x="46" y="21"/>
                      </a:lnTo>
                      <a:lnTo>
                        <a:pt x="55" y="35"/>
                      </a:lnTo>
                      <a:lnTo>
                        <a:pt x="0" y="5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1" name="Freeform 190"/>
                <p:cNvSpPr>
                  <a:spLocks/>
                </p:cNvSpPr>
                <p:nvPr/>
              </p:nvSpPr>
              <p:spPr bwMode="auto">
                <a:xfrm>
                  <a:off x="4101304" y="2997190"/>
                  <a:ext cx="100013" cy="147637"/>
                </a:xfrm>
                <a:custGeom>
                  <a:avLst/>
                  <a:gdLst>
                    <a:gd name="T0" fmla="*/ 0 w 65"/>
                    <a:gd name="T1" fmla="*/ 50 h 104"/>
                    <a:gd name="T2" fmla="*/ 6 w 65"/>
                    <a:gd name="T3" fmla="*/ 55 h 104"/>
                    <a:gd name="T4" fmla="*/ 2 w 65"/>
                    <a:gd name="T5" fmla="*/ 59 h 104"/>
                    <a:gd name="T6" fmla="*/ 49 w 65"/>
                    <a:gd name="T7" fmla="*/ 51 h 104"/>
                    <a:gd name="T8" fmla="*/ 53 w 65"/>
                    <a:gd name="T9" fmla="*/ 20 h 104"/>
                    <a:gd name="T10" fmla="*/ 47 w 65"/>
                    <a:gd name="T11" fmla="*/ 12 h 104"/>
                    <a:gd name="T12" fmla="*/ 33 w 65"/>
                    <a:gd name="T13" fmla="*/ 16 h 104"/>
                    <a:gd name="T14" fmla="*/ 28 w 65"/>
                    <a:gd name="T15" fmla="*/ 11 h 104"/>
                    <a:gd name="T16" fmla="*/ 34 w 65"/>
                    <a:gd name="T17" fmla="*/ 4 h 104"/>
                    <a:gd name="T18" fmla="*/ 28 w 65"/>
                    <a:gd name="T19" fmla="*/ 0 h 104"/>
                    <a:gd name="T20" fmla="*/ 22 w 65"/>
                    <a:gd name="T21" fmla="*/ 15 h 104"/>
                    <a:gd name="T22" fmla="*/ 2 w 65"/>
                    <a:gd name="T23" fmla="*/ 20 h 104"/>
                    <a:gd name="T24" fmla="*/ 7 w 65"/>
                    <a:gd name="T25" fmla="*/ 24 h 104"/>
                    <a:gd name="T26" fmla="*/ 5 w 65"/>
                    <a:gd name="T27" fmla="*/ 31 h 104"/>
                    <a:gd name="T28" fmla="*/ 16 w 65"/>
                    <a:gd name="T29" fmla="*/ 33 h 104"/>
                    <a:gd name="T30" fmla="*/ 5 w 65"/>
                    <a:gd name="T31" fmla="*/ 45 h 104"/>
                    <a:gd name="T32" fmla="*/ 19 w 65"/>
                    <a:gd name="T33" fmla="*/ 43 h 104"/>
                    <a:gd name="T34" fmla="*/ 0 w 65"/>
                    <a:gd name="T35" fmla="*/ 50 h 10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5"/>
                    <a:gd name="T55" fmla="*/ 0 h 104"/>
                    <a:gd name="T56" fmla="*/ 65 w 65"/>
                    <a:gd name="T57" fmla="*/ 104 h 10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5" h="104">
                      <a:moveTo>
                        <a:pt x="0" y="87"/>
                      </a:moveTo>
                      <a:lnTo>
                        <a:pt x="8" y="96"/>
                      </a:lnTo>
                      <a:lnTo>
                        <a:pt x="2" y="103"/>
                      </a:lnTo>
                      <a:lnTo>
                        <a:pt x="60" y="88"/>
                      </a:lnTo>
                      <a:lnTo>
                        <a:pt x="64" y="34"/>
                      </a:lnTo>
                      <a:lnTo>
                        <a:pt x="57" y="21"/>
                      </a:lnTo>
                      <a:lnTo>
                        <a:pt x="40" y="28"/>
                      </a:lnTo>
                      <a:lnTo>
                        <a:pt x="34" y="20"/>
                      </a:lnTo>
                      <a:lnTo>
                        <a:pt x="41" y="7"/>
                      </a:lnTo>
                      <a:lnTo>
                        <a:pt x="34" y="0"/>
                      </a:lnTo>
                      <a:lnTo>
                        <a:pt x="26" y="26"/>
                      </a:lnTo>
                      <a:lnTo>
                        <a:pt x="2" y="34"/>
                      </a:lnTo>
                      <a:lnTo>
                        <a:pt x="9" y="41"/>
                      </a:lnTo>
                      <a:lnTo>
                        <a:pt x="5" y="54"/>
                      </a:lnTo>
                      <a:lnTo>
                        <a:pt x="20" y="58"/>
                      </a:lnTo>
                      <a:lnTo>
                        <a:pt x="6" y="78"/>
                      </a:lnTo>
                      <a:lnTo>
                        <a:pt x="23" y="74"/>
                      </a:lnTo>
                      <a:lnTo>
                        <a:pt x="0" y="8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2" name="Freeform 191"/>
                <p:cNvSpPr>
                  <a:spLocks/>
                </p:cNvSpPr>
                <p:nvPr/>
              </p:nvSpPr>
              <p:spPr bwMode="auto">
                <a:xfrm>
                  <a:off x="4153691" y="2986077"/>
                  <a:ext cx="63500" cy="60325"/>
                </a:xfrm>
                <a:custGeom>
                  <a:avLst/>
                  <a:gdLst>
                    <a:gd name="T0" fmla="*/ 0 w 42"/>
                    <a:gd name="T1" fmla="*/ 16 h 42"/>
                    <a:gd name="T2" fmla="*/ 5 w 42"/>
                    <a:gd name="T3" fmla="*/ 21 h 42"/>
                    <a:gd name="T4" fmla="*/ 19 w 42"/>
                    <a:gd name="T5" fmla="*/ 16 h 42"/>
                    <a:gd name="T6" fmla="*/ 24 w 42"/>
                    <a:gd name="T7" fmla="*/ 24 h 42"/>
                    <a:gd name="T8" fmla="*/ 33 w 42"/>
                    <a:gd name="T9" fmla="*/ 16 h 42"/>
                    <a:gd name="T10" fmla="*/ 25 w 42"/>
                    <a:gd name="T11" fmla="*/ 4 h 42"/>
                    <a:gd name="T12" fmla="*/ 10 w 42"/>
                    <a:gd name="T13" fmla="*/ 0 h 42"/>
                    <a:gd name="T14" fmla="*/ 5 w 42"/>
                    <a:gd name="T15" fmla="*/ 8 h 42"/>
                    <a:gd name="T16" fmla="*/ 0 w 42"/>
                    <a:gd name="T17" fmla="*/ 16 h 4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2"/>
                    <a:gd name="T28" fmla="*/ 0 h 42"/>
                    <a:gd name="T29" fmla="*/ 42 w 42"/>
                    <a:gd name="T30" fmla="*/ 42 h 4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2" h="42">
                      <a:moveTo>
                        <a:pt x="0" y="27"/>
                      </a:moveTo>
                      <a:lnTo>
                        <a:pt x="6" y="35"/>
                      </a:lnTo>
                      <a:lnTo>
                        <a:pt x="23" y="28"/>
                      </a:lnTo>
                      <a:lnTo>
                        <a:pt x="30" y="41"/>
                      </a:lnTo>
                      <a:lnTo>
                        <a:pt x="41" y="27"/>
                      </a:lnTo>
                      <a:lnTo>
                        <a:pt x="31" y="6"/>
                      </a:lnTo>
                      <a:lnTo>
                        <a:pt x="12" y="0"/>
                      </a:lnTo>
                      <a:lnTo>
                        <a:pt x="7" y="14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3" name="Freeform 192"/>
                <p:cNvSpPr>
                  <a:spLocks/>
                </p:cNvSpPr>
                <p:nvPr/>
              </p:nvSpPr>
              <p:spPr bwMode="auto">
                <a:xfrm>
                  <a:off x="4180679" y="2855902"/>
                  <a:ext cx="26988" cy="30163"/>
                </a:xfrm>
                <a:custGeom>
                  <a:avLst/>
                  <a:gdLst>
                    <a:gd name="T0" fmla="*/ 0 w 17"/>
                    <a:gd name="T1" fmla="*/ 12 h 20"/>
                    <a:gd name="T2" fmla="*/ 0 w 17"/>
                    <a:gd name="T3" fmla="*/ 3 h 20"/>
                    <a:gd name="T4" fmla="*/ 14 w 17"/>
                    <a:gd name="T5" fmla="*/ 0 h 20"/>
                    <a:gd name="T6" fmla="*/ 0 w 17"/>
                    <a:gd name="T7" fmla="*/ 12 h 2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20"/>
                    <a:gd name="T14" fmla="*/ 17 w 17"/>
                    <a:gd name="T15" fmla="*/ 20 h 2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20">
                      <a:moveTo>
                        <a:pt x="0" y="19"/>
                      </a:moveTo>
                      <a:lnTo>
                        <a:pt x="0" y="5"/>
                      </a:lnTo>
                      <a:lnTo>
                        <a:pt x="16" y="0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4" name="Freeform 193"/>
                <p:cNvSpPr>
                  <a:spLocks/>
                </p:cNvSpPr>
                <p:nvPr/>
              </p:nvSpPr>
              <p:spPr bwMode="auto">
                <a:xfrm>
                  <a:off x="4187031" y="2886065"/>
                  <a:ext cx="28575" cy="22225"/>
                </a:xfrm>
                <a:custGeom>
                  <a:avLst/>
                  <a:gdLst>
                    <a:gd name="T0" fmla="*/ 0 w 17"/>
                    <a:gd name="T1" fmla="*/ 6 h 17"/>
                    <a:gd name="T2" fmla="*/ 8 w 17"/>
                    <a:gd name="T3" fmla="*/ 0 h 17"/>
                    <a:gd name="T4" fmla="*/ 14 w 17"/>
                    <a:gd name="T5" fmla="*/ 8 h 17"/>
                    <a:gd name="T6" fmla="*/ 0 w 17"/>
                    <a:gd name="T7" fmla="*/ 6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7"/>
                    <a:gd name="T14" fmla="*/ 17 w 17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7">
                      <a:moveTo>
                        <a:pt x="0" y="11"/>
                      </a:moveTo>
                      <a:lnTo>
                        <a:pt x="8" y="0"/>
                      </a:lnTo>
                      <a:lnTo>
                        <a:pt x="16" y="16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5" name="Freeform 194"/>
                <p:cNvSpPr>
                  <a:spLocks/>
                </p:cNvSpPr>
                <p:nvPr/>
              </p:nvSpPr>
              <p:spPr bwMode="auto">
                <a:xfrm>
                  <a:off x="4201318" y="2844787"/>
                  <a:ext cx="195263" cy="368300"/>
                </a:xfrm>
                <a:custGeom>
                  <a:avLst/>
                  <a:gdLst>
                    <a:gd name="T0" fmla="*/ 0 w 125"/>
                    <a:gd name="T1" fmla="*/ 36 h 259"/>
                    <a:gd name="T2" fmla="*/ 5 w 125"/>
                    <a:gd name="T3" fmla="*/ 15 h 259"/>
                    <a:gd name="T4" fmla="*/ 16 w 125"/>
                    <a:gd name="T5" fmla="*/ 0 h 259"/>
                    <a:gd name="T6" fmla="*/ 39 w 125"/>
                    <a:gd name="T7" fmla="*/ 0 h 259"/>
                    <a:gd name="T8" fmla="*/ 26 w 125"/>
                    <a:gd name="T9" fmla="*/ 18 h 259"/>
                    <a:gd name="T10" fmla="*/ 57 w 125"/>
                    <a:gd name="T11" fmla="*/ 21 h 259"/>
                    <a:gd name="T12" fmla="*/ 37 w 125"/>
                    <a:gd name="T13" fmla="*/ 47 h 259"/>
                    <a:gd name="T14" fmla="*/ 61 w 125"/>
                    <a:gd name="T15" fmla="*/ 55 h 259"/>
                    <a:gd name="T16" fmla="*/ 83 w 125"/>
                    <a:gd name="T17" fmla="*/ 86 h 259"/>
                    <a:gd name="T18" fmla="*/ 77 w 125"/>
                    <a:gd name="T19" fmla="*/ 88 h 259"/>
                    <a:gd name="T20" fmla="*/ 88 w 125"/>
                    <a:gd name="T21" fmla="*/ 96 h 259"/>
                    <a:gd name="T22" fmla="*/ 80 w 125"/>
                    <a:gd name="T23" fmla="*/ 104 h 259"/>
                    <a:gd name="T24" fmla="*/ 103 w 125"/>
                    <a:gd name="T25" fmla="*/ 105 h 259"/>
                    <a:gd name="T26" fmla="*/ 89 w 125"/>
                    <a:gd name="T27" fmla="*/ 125 h 259"/>
                    <a:gd name="T28" fmla="*/ 99 w 125"/>
                    <a:gd name="T29" fmla="*/ 131 h 259"/>
                    <a:gd name="T30" fmla="*/ 6 w 125"/>
                    <a:gd name="T31" fmla="*/ 151 h 259"/>
                    <a:gd name="T32" fmla="*/ 48 w 125"/>
                    <a:gd name="T33" fmla="*/ 123 h 259"/>
                    <a:gd name="T34" fmla="*/ 36 w 125"/>
                    <a:gd name="T35" fmla="*/ 127 h 259"/>
                    <a:gd name="T36" fmla="*/ 13 w 125"/>
                    <a:gd name="T37" fmla="*/ 118 h 259"/>
                    <a:gd name="T38" fmla="*/ 29 w 125"/>
                    <a:gd name="T39" fmla="*/ 108 h 259"/>
                    <a:gd name="T40" fmla="*/ 18 w 125"/>
                    <a:gd name="T41" fmla="*/ 104 h 259"/>
                    <a:gd name="T42" fmla="*/ 42 w 125"/>
                    <a:gd name="T43" fmla="*/ 93 h 259"/>
                    <a:gd name="T44" fmla="*/ 45 w 125"/>
                    <a:gd name="T45" fmla="*/ 79 h 259"/>
                    <a:gd name="T46" fmla="*/ 33 w 125"/>
                    <a:gd name="T47" fmla="*/ 74 h 259"/>
                    <a:gd name="T48" fmla="*/ 39 w 125"/>
                    <a:gd name="T49" fmla="*/ 67 h 259"/>
                    <a:gd name="T50" fmla="*/ 16 w 125"/>
                    <a:gd name="T51" fmla="*/ 70 h 259"/>
                    <a:gd name="T52" fmla="*/ 16 w 125"/>
                    <a:gd name="T53" fmla="*/ 48 h 259"/>
                    <a:gd name="T54" fmla="*/ 5 w 125"/>
                    <a:gd name="T55" fmla="*/ 58 h 259"/>
                    <a:gd name="T56" fmla="*/ 12 w 125"/>
                    <a:gd name="T57" fmla="*/ 37 h 259"/>
                    <a:gd name="T58" fmla="*/ 0 w 125"/>
                    <a:gd name="T59" fmla="*/ 36 h 259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125"/>
                    <a:gd name="T91" fmla="*/ 0 h 259"/>
                    <a:gd name="T92" fmla="*/ 125 w 125"/>
                    <a:gd name="T93" fmla="*/ 259 h 259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125" h="259">
                      <a:moveTo>
                        <a:pt x="0" y="61"/>
                      </a:moveTo>
                      <a:lnTo>
                        <a:pt x="6" y="25"/>
                      </a:lnTo>
                      <a:lnTo>
                        <a:pt x="19" y="0"/>
                      </a:lnTo>
                      <a:lnTo>
                        <a:pt x="47" y="0"/>
                      </a:lnTo>
                      <a:lnTo>
                        <a:pt x="31" y="30"/>
                      </a:lnTo>
                      <a:lnTo>
                        <a:pt x="69" y="36"/>
                      </a:lnTo>
                      <a:lnTo>
                        <a:pt x="45" y="80"/>
                      </a:lnTo>
                      <a:lnTo>
                        <a:pt x="73" y="94"/>
                      </a:lnTo>
                      <a:lnTo>
                        <a:pt x="100" y="148"/>
                      </a:lnTo>
                      <a:lnTo>
                        <a:pt x="92" y="151"/>
                      </a:lnTo>
                      <a:lnTo>
                        <a:pt x="105" y="163"/>
                      </a:lnTo>
                      <a:lnTo>
                        <a:pt x="97" y="178"/>
                      </a:lnTo>
                      <a:lnTo>
                        <a:pt x="124" y="180"/>
                      </a:lnTo>
                      <a:lnTo>
                        <a:pt x="108" y="215"/>
                      </a:lnTo>
                      <a:lnTo>
                        <a:pt x="119" y="225"/>
                      </a:lnTo>
                      <a:lnTo>
                        <a:pt x="8" y="258"/>
                      </a:lnTo>
                      <a:lnTo>
                        <a:pt x="58" y="210"/>
                      </a:lnTo>
                      <a:lnTo>
                        <a:pt x="43" y="217"/>
                      </a:lnTo>
                      <a:lnTo>
                        <a:pt x="15" y="203"/>
                      </a:lnTo>
                      <a:lnTo>
                        <a:pt x="35" y="185"/>
                      </a:lnTo>
                      <a:lnTo>
                        <a:pt x="22" y="178"/>
                      </a:lnTo>
                      <a:lnTo>
                        <a:pt x="50" y="158"/>
                      </a:lnTo>
                      <a:lnTo>
                        <a:pt x="54" y="135"/>
                      </a:lnTo>
                      <a:lnTo>
                        <a:pt x="39" y="127"/>
                      </a:lnTo>
                      <a:lnTo>
                        <a:pt x="47" y="114"/>
                      </a:lnTo>
                      <a:lnTo>
                        <a:pt x="19" y="120"/>
                      </a:lnTo>
                      <a:lnTo>
                        <a:pt x="19" y="83"/>
                      </a:lnTo>
                      <a:lnTo>
                        <a:pt x="6" y="100"/>
                      </a:lnTo>
                      <a:lnTo>
                        <a:pt x="14" y="63"/>
                      </a:lnTo>
                      <a:lnTo>
                        <a:pt x="0" y="6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6" name="Freeform 195"/>
                <p:cNvSpPr>
                  <a:spLocks/>
                </p:cNvSpPr>
                <p:nvPr/>
              </p:nvSpPr>
              <p:spPr bwMode="auto">
                <a:xfrm>
                  <a:off x="958055" y="2860663"/>
                  <a:ext cx="38100" cy="36512"/>
                </a:xfrm>
                <a:custGeom>
                  <a:avLst/>
                  <a:gdLst>
                    <a:gd name="T0" fmla="*/ 0 w 23"/>
                    <a:gd name="T1" fmla="*/ 0 h 27"/>
                    <a:gd name="T2" fmla="*/ 5 w 23"/>
                    <a:gd name="T3" fmla="*/ 14 h 27"/>
                    <a:gd name="T4" fmla="*/ 7 w 23"/>
                    <a:gd name="T5" fmla="*/ 7 h 27"/>
                    <a:gd name="T6" fmla="*/ 18 w 23"/>
                    <a:gd name="T7" fmla="*/ 13 h 27"/>
                    <a:gd name="T8" fmla="*/ 8 w 23"/>
                    <a:gd name="T9" fmla="*/ 7 h 27"/>
                    <a:gd name="T10" fmla="*/ 17 w 23"/>
                    <a:gd name="T11" fmla="*/ 3 h 27"/>
                    <a:gd name="T12" fmla="*/ 0 w 23"/>
                    <a:gd name="T13" fmla="*/ 0 h 2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"/>
                    <a:gd name="T22" fmla="*/ 0 h 27"/>
                    <a:gd name="T23" fmla="*/ 23 w 23"/>
                    <a:gd name="T24" fmla="*/ 27 h 2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" h="27">
                      <a:moveTo>
                        <a:pt x="0" y="0"/>
                      </a:moveTo>
                      <a:lnTo>
                        <a:pt x="7" y="26"/>
                      </a:lnTo>
                      <a:lnTo>
                        <a:pt x="9" y="13"/>
                      </a:lnTo>
                      <a:lnTo>
                        <a:pt x="22" y="24"/>
                      </a:lnTo>
                      <a:lnTo>
                        <a:pt x="10" y="13"/>
                      </a:lnTo>
                      <a:lnTo>
                        <a:pt x="21" y="5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7" name="Freeform 196"/>
                <p:cNvSpPr>
                  <a:spLocks/>
                </p:cNvSpPr>
                <p:nvPr/>
              </p:nvSpPr>
              <p:spPr bwMode="auto">
                <a:xfrm>
                  <a:off x="977103" y="2890824"/>
                  <a:ext cx="26988" cy="58738"/>
                </a:xfrm>
                <a:custGeom>
                  <a:avLst/>
                  <a:gdLst>
                    <a:gd name="T0" fmla="*/ 0 w 17"/>
                    <a:gd name="T1" fmla="*/ 0 h 40"/>
                    <a:gd name="T2" fmla="*/ 12 w 17"/>
                    <a:gd name="T3" fmla="*/ 4 h 40"/>
                    <a:gd name="T4" fmla="*/ 14 w 17"/>
                    <a:gd name="T5" fmla="*/ 23 h 40"/>
                    <a:gd name="T6" fmla="*/ 0 w 17"/>
                    <a:gd name="T7" fmla="*/ 0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40"/>
                    <a:gd name="T14" fmla="*/ 17 w 17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40">
                      <a:moveTo>
                        <a:pt x="0" y="0"/>
                      </a:moveTo>
                      <a:lnTo>
                        <a:pt x="14" y="6"/>
                      </a:lnTo>
                      <a:lnTo>
                        <a:pt x="16" y="3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8" name="Freeform 197"/>
                <p:cNvSpPr>
                  <a:spLocks/>
                </p:cNvSpPr>
                <p:nvPr/>
              </p:nvSpPr>
              <p:spPr bwMode="auto">
                <a:xfrm>
                  <a:off x="997741" y="2865426"/>
                  <a:ext cx="26987" cy="31750"/>
                </a:xfrm>
                <a:custGeom>
                  <a:avLst/>
                  <a:gdLst>
                    <a:gd name="T0" fmla="*/ 0 w 17"/>
                    <a:gd name="T1" fmla="*/ 0 h 23"/>
                    <a:gd name="T2" fmla="*/ 3 w 17"/>
                    <a:gd name="T3" fmla="*/ 12 h 23"/>
                    <a:gd name="T4" fmla="*/ 10 w 17"/>
                    <a:gd name="T5" fmla="*/ 12 h 23"/>
                    <a:gd name="T6" fmla="*/ 6 w 17"/>
                    <a:gd name="T7" fmla="*/ 1 h 23"/>
                    <a:gd name="T8" fmla="*/ 12 w 17"/>
                    <a:gd name="T9" fmla="*/ 9 h 23"/>
                    <a:gd name="T10" fmla="*/ 6 w 17"/>
                    <a:gd name="T11" fmla="*/ 0 h 23"/>
                    <a:gd name="T12" fmla="*/ 0 w 17"/>
                    <a:gd name="T13" fmla="*/ 0 h 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"/>
                    <a:gd name="T22" fmla="*/ 0 h 23"/>
                    <a:gd name="T23" fmla="*/ 17 w 17"/>
                    <a:gd name="T24" fmla="*/ 23 h 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" h="23">
                      <a:moveTo>
                        <a:pt x="0" y="0"/>
                      </a:moveTo>
                      <a:lnTo>
                        <a:pt x="3" y="22"/>
                      </a:lnTo>
                      <a:lnTo>
                        <a:pt x="12" y="22"/>
                      </a:lnTo>
                      <a:lnTo>
                        <a:pt x="8" y="2"/>
                      </a:lnTo>
                      <a:lnTo>
                        <a:pt x="16" y="16"/>
                      </a:lnTo>
                      <a:lnTo>
                        <a:pt x="8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9" name="Freeform 198"/>
                <p:cNvSpPr>
                  <a:spLocks/>
                </p:cNvSpPr>
                <p:nvPr/>
              </p:nvSpPr>
              <p:spPr bwMode="auto">
                <a:xfrm>
                  <a:off x="1016793" y="2911465"/>
                  <a:ext cx="26987" cy="26987"/>
                </a:xfrm>
                <a:custGeom>
                  <a:avLst/>
                  <a:gdLst>
                    <a:gd name="T0" fmla="*/ 0 w 17"/>
                    <a:gd name="T1" fmla="*/ 0 h 19"/>
                    <a:gd name="T2" fmla="*/ 11 w 17"/>
                    <a:gd name="T3" fmla="*/ 10 h 19"/>
                    <a:gd name="T4" fmla="*/ 12 w 17"/>
                    <a:gd name="T5" fmla="*/ 1 h 19"/>
                    <a:gd name="T6" fmla="*/ 0 w 17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9"/>
                    <a:gd name="T14" fmla="*/ 17 w 17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9">
                      <a:moveTo>
                        <a:pt x="0" y="0"/>
                      </a:moveTo>
                      <a:lnTo>
                        <a:pt x="14" y="18"/>
                      </a:lnTo>
                      <a:lnTo>
                        <a:pt x="16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0" name="Freeform 199"/>
                <p:cNvSpPr>
                  <a:spLocks/>
                </p:cNvSpPr>
                <p:nvPr/>
              </p:nvSpPr>
              <p:spPr bwMode="auto">
                <a:xfrm>
                  <a:off x="1024728" y="2944800"/>
                  <a:ext cx="34925" cy="58738"/>
                </a:xfrm>
                <a:custGeom>
                  <a:avLst/>
                  <a:gdLst>
                    <a:gd name="T0" fmla="*/ 0 w 24"/>
                    <a:gd name="T1" fmla="*/ 0 h 40"/>
                    <a:gd name="T2" fmla="*/ 14 w 24"/>
                    <a:gd name="T3" fmla="*/ 9 h 40"/>
                    <a:gd name="T4" fmla="*/ 18 w 24"/>
                    <a:gd name="T5" fmla="*/ 23 h 40"/>
                    <a:gd name="T6" fmla="*/ 0 w 24"/>
                    <a:gd name="T7" fmla="*/ 0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4"/>
                    <a:gd name="T13" fmla="*/ 0 h 40"/>
                    <a:gd name="T14" fmla="*/ 24 w 24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4" h="40">
                      <a:moveTo>
                        <a:pt x="0" y="0"/>
                      </a:moveTo>
                      <a:lnTo>
                        <a:pt x="18" y="14"/>
                      </a:lnTo>
                      <a:lnTo>
                        <a:pt x="23" y="3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1" name="Freeform 200"/>
                <p:cNvSpPr>
                  <a:spLocks/>
                </p:cNvSpPr>
                <p:nvPr/>
              </p:nvSpPr>
              <p:spPr bwMode="auto">
                <a:xfrm>
                  <a:off x="1077115" y="2962265"/>
                  <a:ext cx="25400" cy="33337"/>
                </a:xfrm>
                <a:custGeom>
                  <a:avLst/>
                  <a:gdLst>
                    <a:gd name="T0" fmla="*/ 0 w 17"/>
                    <a:gd name="T1" fmla="*/ 8 h 24"/>
                    <a:gd name="T2" fmla="*/ 5 w 17"/>
                    <a:gd name="T3" fmla="*/ 0 h 24"/>
                    <a:gd name="T4" fmla="*/ 12 w 17"/>
                    <a:gd name="T5" fmla="*/ 13 h 24"/>
                    <a:gd name="T6" fmla="*/ 0 w 17"/>
                    <a:gd name="T7" fmla="*/ 8 h 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24"/>
                    <a:gd name="T14" fmla="*/ 17 w 17"/>
                    <a:gd name="T15" fmla="*/ 24 h 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24">
                      <a:moveTo>
                        <a:pt x="0" y="13"/>
                      </a:moveTo>
                      <a:lnTo>
                        <a:pt x="7" y="0"/>
                      </a:lnTo>
                      <a:lnTo>
                        <a:pt x="16" y="23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2" name="Freeform 201"/>
                <p:cNvSpPr>
                  <a:spLocks/>
                </p:cNvSpPr>
                <p:nvPr/>
              </p:nvSpPr>
              <p:spPr bwMode="auto">
                <a:xfrm>
                  <a:off x="1250152" y="3232140"/>
                  <a:ext cx="1436688" cy="865187"/>
                </a:xfrm>
                <a:custGeom>
                  <a:avLst/>
                  <a:gdLst>
                    <a:gd name="T0" fmla="*/ 8 w 924"/>
                    <a:gd name="T1" fmla="*/ 49 h 613"/>
                    <a:gd name="T2" fmla="*/ 11 w 924"/>
                    <a:gd name="T3" fmla="*/ 54 h 613"/>
                    <a:gd name="T4" fmla="*/ 24 w 924"/>
                    <a:gd name="T5" fmla="*/ 175 h 613"/>
                    <a:gd name="T6" fmla="*/ 32 w 924"/>
                    <a:gd name="T7" fmla="*/ 188 h 613"/>
                    <a:gd name="T8" fmla="*/ 80 w 924"/>
                    <a:gd name="T9" fmla="*/ 233 h 613"/>
                    <a:gd name="T10" fmla="*/ 131 w 924"/>
                    <a:gd name="T11" fmla="*/ 252 h 613"/>
                    <a:gd name="T12" fmla="*/ 241 w 924"/>
                    <a:gd name="T13" fmla="*/ 264 h 613"/>
                    <a:gd name="T14" fmla="*/ 305 w 924"/>
                    <a:gd name="T15" fmla="*/ 292 h 613"/>
                    <a:gd name="T16" fmla="*/ 364 w 924"/>
                    <a:gd name="T17" fmla="*/ 346 h 613"/>
                    <a:gd name="T18" fmla="*/ 389 w 924"/>
                    <a:gd name="T19" fmla="*/ 305 h 613"/>
                    <a:gd name="T20" fmla="*/ 431 w 924"/>
                    <a:gd name="T21" fmla="*/ 292 h 613"/>
                    <a:gd name="T22" fmla="*/ 467 w 924"/>
                    <a:gd name="T23" fmla="*/ 286 h 613"/>
                    <a:gd name="T24" fmla="*/ 480 w 924"/>
                    <a:gd name="T25" fmla="*/ 284 h 613"/>
                    <a:gd name="T26" fmla="*/ 484 w 924"/>
                    <a:gd name="T27" fmla="*/ 286 h 613"/>
                    <a:gd name="T28" fmla="*/ 552 w 924"/>
                    <a:gd name="T29" fmla="*/ 301 h 613"/>
                    <a:gd name="T30" fmla="*/ 572 w 924"/>
                    <a:gd name="T31" fmla="*/ 353 h 613"/>
                    <a:gd name="T32" fmla="*/ 587 w 924"/>
                    <a:gd name="T33" fmla="*/ 331 h 613"/>
                    <a:gd name="T34" fmla="*/ 580 w 924"/>
                    <a:gd name="T35" fmla="*/ 254 h 613"/>
                    <a:gd name="T36" fmla="*/ 633 w 924"/>
                    <a:gd name="T37" fmla="*/ 206 h 613"/>
                    <a:gd name="T38" fmla="*/ 637 w 924"/>
                    <a:gd name="T39" fmla="*/ 189 h 613"/>
                    <a:gd name="T40" fmla="*/ 624 w 924"/>
                    <a:gd name="T41" fmla="*/ 166 h 613"/>
                    <a:gd name="T42" fmla="*/ 634 w 924"/>
                    <a:gd name="T43" fmla="*/ 158 h 613"/>
                    <a:gd name="T44" fmla="*/ 646 w 924"/>
                    <a:gd name="T45" fmla="*/ 188 h 613"/>
                    <a:gd name="T46" fmla="*/ 650 w 924"/>
                    <a:gd name="T47" fmla="*/ 151 h 613"/>
                    <a:gd name="T48" fmla="*/ 670 w 924"/>
                    <a:gd name="T49" fmla="*/ 134 h 613"/>
                    <a:gd name="T50" fmla="*/ 710 w 924"/>
                    <a:gd name="T51" fmla="*/ 113 h 613"/>
                    <a:gd name="T52" fmla="*/ 759 w 924"/>
                    <a:gd name="T53" fmla="*/ 76 h 613"/>
                    <a:gd name="T54" fmla="*/ 751 w 924"/>
                    <a:gd name="T55" fmla="*/ 60 h 613"/>
                    <a:gd name="T56" fmla="*/ 729 w 924"/>
                    <a:gd name="T57" fmla="*/ 33 h 613"/>
                    <a:gd name="T58" fmla="*/ 646 w 924"/>
                    <a:gd name="T59" fmla="*/ 78 h 613"/>
                    <a:gd name="T60" fmla="*/ 602 w 924"/>
                    <a:gd name="T61" fmla="*/ 99 h 613"/>
                    <a:gd name="T62" fmla="*/ 566 w 924"/>
                    <a:gd name="T63" fmla="*/ 124 h 613"/>
                    <a:gd name="T64" fmla="*/ 549 w 924"/>
                    <a:gd name="T65" fmla="*/ 118 h 613"/>
                    <a:gd name="T66" fmla="*/ 556 w 924"/>
                    <a:gd name="T67" fmla="*/ 107 h 613"/>
                    <a:gd name="T68" fmla="*/ 551 w 924"/>
                    <a:gd name="T69" fmla="*/ 86 h 613"/>
                    <a:gd name="T70" fmla="*/ 543 w 924"/>
                    <a:gd name="T71" fmla="*/ 66 h 613"/>
                    <a:gd name="T72" fmla="*/ 507 w 924"/>
                    <a:gd name="T73" fmla="*/ 76 h 613"/>
                    <a:gd name="T74" fmla="*/ 489 w 924"/>
                    <a:gd name="T75" fmla="*/ 119 h 613"/>
                    <a:gd name="T76" fmla="*/ 496 w 924"/>
                    <a:gd name="T77" fmla="*/ 68 h 613"/>
                    <a:gd name="T78" fmla="*/ 503 w 924"/>
                    <a:gd name="T79" fmla="*/ 56 h 613"/>
                    <a:gd name="T80" fmla="*/ 531 w 924"/>
                    <a:gd name="T81" fmla="*/ 47 h 613"/>
                    <a:gd name="T82" fmla="*/ 478 w 924"/>
                    <a:gd name="T83" fmla="*/ 42 h 613"/>
                    <a:gd name="T84" fmla="*/ 454 w 924"/>
                    <a:gd name="T85" fmla="*/ 46 h 613"/>
                    <a:gd name="T86" fmla="*/ 460 w 924"/>
                    <a:gd name="T87" fmla="*/ 24 h 613"/>
                    <a:gd name="T88" fmla="*/ 389 w 924"/>
                    <a:gd name="T89" fmla="*/ 0 h 613"/>
                    <a:gd name="T90" fmla="*/ 25 w 924"/>
                    <a:gd name="T91" fmla="*/ 8 h 613"/>
                    <a:gd name="T92" fmla="*/ 24 w 924"/>
                    <a:gd name="T93" fmla="*/ 33 h 613"/>
                    <a:gd name="T94" fmla="*/ 0 w 924"/>
                    <a:gd name="T95" fmla="*/ 20 h 613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924"/>
                    <a:gd name="T145" fmla="*/ 0 h 613"/>
                    <a:gd name="T146" fmla="*/ 924 w 924"/>
                    <a:gd name="T147" fmla="*/ 613 h 613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924" h="613">
                      <a:moveTo>
                        <a:pt x="0" y="34"/>
                      </a:moveTo>
                      <a:lnTo>
                        <a:pt x="10" y="85"/>
                      </a:lnTo>
                      <a:lnTo>
                        <a:pt x="24" y="90"/>
                      </a:lnTo>
                      <a:lnTo>
                        <a:pt x="13" y="93"/>
                      </a:lnTo>
                      <a:lnTo>
                        <a:pt x="5" y="244"/>
                      </a:lnTo>
                      <a:lnTo>
                        <a:pt x="29" y="303"/>
                      </a:lnTo>
                      <a:lnTo>
                        <a:pt x="44" y="303"/>
                      </a:lnTo>
                      <a:lnTo>
                        <a:pt x="38" y="325"/>
                      </a:lnTo>
                      <a:lnTo>
                        <a:pt x="67" y="389"/>
                      </a:lnTo>
                      <a:lnTo>
                        <a:pt x="97" y="404"/>
                      </a:lnTo>
                      <a:lnTo>
                        <a:pt x="123" y="440"/>
                      </a:lnTo>
                      <a:lnTo>
                        <a:pt x="159" y="436"/>
                      </a:lnTo>
                      <a:lnTo>
                        <a:pt x="219" y="470"/>
                      </a:lnTo>
                      <a:lnTo>
                        <a:pt x="292" y="457"/>
                      </a:lnTo>
                      <a:lnTo>
                        <a:pt x="336" y="522"/>
                      </a:lnTo>
                      <a:lnTo>
                        <a:pt x="370" y="505"/>
                      </a:lnTo>
                      <a:lnTo>
                        <a:pt x="410" y="584"/>
                      </a:lnTo>
                      <a:lnTo>
                        <a:pt x="442" y="598"/>
                      </a:lnTo>
                      <a:lnTo>
                        <a:pt x="439" y="553"/>
                      </a:lnTo>
                      <a:lnTo>
                        <a:pt x="471" y="527"/>
                      </a:lnTo>
                      <a:lnTo>
                        <a:pt x="475" y="506"/>
                      </a:lnTo>
                      <a:lnTo>
                        <a:pt x="523" y="505"/>
                      </a:lnTo>
                      <a:lnTo>
                        <a:pt x="564" y="522"/>
                      </a:lnTo>
                      <a:lnTo>
                        <a:pt x="566" y="495"/>
                      </a:lnTo>
                      <a:lnTo>
                        <a:pt x="548" y="492"/>
                      </a:lnTo>
                      <a:lnTo>
                        <a:pt x="583" y="491"/>
                      </a:lnTo>
                      <a:lnTo>
                        <a:pt x="585" y="478"/>
                      </a:lnTo>
                      <a:lnTo>
                        <a:pt x="587" y="494"/>
                      </a:lnTo>
                      <a:lnTo>
                        <a:pt x="653" y="499"/>
                      </a:lnTo>
                      <a:lnTo>
                        <a:pt x="670" y="521"/>
                      </a:lnTo>
                      <a:lnTo>
                        <a:pt x="672" y="560"/>
                      </a:lnTo>
                      <a:lnTo>
                        <a:pt x="694" y="612"/>
                      </a:lnTo>
                      <a:lnTo>
                        <a:pt x="707" y="611"/>
                      </a:lnTo>
                      <a:lnTo>
                        <a:pt x="711" y="572"/>
                      </a:lnTo>
                      <a:lnTo>
                        <a:pt x="690" y="478"/>
                      </a:lnTo>
                      <a:lnTo>
                        <a:pt x="704" y="439"/>
                      </a:lnTo>
                      <a:lnTo>
                        <a:pt x="784" y="363"/>
                      </a:lnTo>
                      <a:lnTo>
                        <a:pt x="768" y="356"/>
                      </a:lnTo>
                      <a:lnTo>
                        <a:pt x="783" y="353"/>
                      </a:lnTo>
                      <a:lnTo>
                        <a:pt x="772" y="327"/>
                      </a:lnTo>
                      <a:lnTo>
                        <a:pt x="775" y="306"/>
                      </a:lnTo>
                      <a:lnTo>
                        <a:pt x="757" y="288"/>
                      </a:lnTo>
                      <a:lnTo>
                        <a:pt x="775" y="301"/>
                      </a:lnTo>
                      <a:lnTo>
                        <a:pt x="769" y="273"/>
                      </a:lnTo>
                      <a:lnTo>
                        <a:pt x="780" y="266"/>
                      </a:lnTo>
                      <a:lnTo>
                        <a:pt x="783" y="325"/>
                      </a:lnTo>
                      <a:lnTo>
                        <a:pt x="796" y="290"/>
                      </a:lnTo>
                      <a:lnTo>
                        <a:pt x="788" y="261"/>
                      </a:lnTo>
                      <a:lnTo>
                        <a:pt x="796" y="278"/>
                      </a:lnTo>
                      <a:lnTo>
                        <a:pt x="813" y="231"/>
                      </a:lnTo>
                      <a:lnTo>
                        <a:pt x="877" y="210"/>
                      </a:lnTo>
                      <a:lnTo>
                        <a:pt x="861" y="195"/>
                      </a:lnTo>
                      <a:lnTo>
                        <a:pt x="872" y="158"/>
                      </a:lnTo>
                      <a:lnTo>
                        <a:pt x="921" y="131"/>
                      </a:lnTo>
                      <a:lnTo>
                        <a:pt x="923" y="116"/>
                      </a:lnTo>
                      <a:lnTo>
                        <a:pt x="911" y="104"/>
                      </a:lnTo>
                      <a:lnTo>
                        <a:pt x="911" y="68"/>
                      </a:lnTo>
                      <a:lnTo>
                        <a:pt x="884" y="56"/>
                      </a:lnTo>
                      <a:lnTo>
                        <a:pt x="865" y="115"/>
                      </a:lnTo>
                      <a:lnTo>
                        <a:pt x="783" y="136"/>
                      </a:lnTo>
                      <a:lnTo>
                        <a:pt x="778" y="161"/>
                      </a:lnTo>
                      <a:lnTo>
                        <a:pt x="730" y="171"/>
                      </a:lnTo>
                      <a:lnTo>
                        <a:pt x="733" y="179"/>
                      </a:lnTo>
                      <a:lnTo>
                        <a:pt x="686" y="215"/>
                      </a:lnTo>
                      <a:lnTo>
                        <a:pt x="666" y="214"/>
                      </a:lnTo>
                      <a:lnTo>
                        <a:pt x="666" y="204"/>
                      </a:lnTo>
                      <a:lnTo>
                        <a:pt x="669" y="192"/>
                      </a:lnTo>
                      <a:lnTo>
                        <a:pt x="674" y="185"/>
                      </a:lnTo>
                      <a:lnTo>
                        <a:pt x="676" y="174"/>
                      </a:lnTo>
                      <a:lnTo>
                        <a:pt x="669" y="148"/>
                      </a:lnTo>
                      <a:lnTo>
                        <a:pt x="653" y="158"/>
                      </a:lnTo>
                      <a:lnTo>
                        <a:pt x="659" y="115"/>
                      </a:lnTo>
                      <a:lnTo>
                        <a:pt x="633" y="104"/>
                      </a:lnTo>
                      <a:lnTo>
                        <a:pt x="615" y="131"/>
                      </a:lnTo>
                      <a:lnTo>
                        <a:pt x="609" y="205"/>
                      </a:lnTo>
                      <a:lnTo>
                        <a:pt x="593" y="207"/>
                      </a:lnTo>
                      <a:lnTo>
                        <a:pt x="589" y="171"/>
                      </a:lnTo>
                      <a:lnTo>
                        <a:pt x="601" y="117"/>
                      </a:lnTo>
                      <a:lnTo>
                        <a:pt x="589" y="126"/>
                      </a:lnTo>
                      <a:lnTo>
                        <a:pt x="610" y="98"/>
                      </a:lnTo>
                      <a:lnTo>
                        <a:pt x="653" y="96"/>
                      </a:lnTo>
                      <a:lnTo>
                        <a:pt x="644" y="81"/>
                      </a:lnTo>
                      <a:lnTo>
                        <a:pt x="641" y="81"/>
                      </a:lnTo>
                      <a:lnTo>
                        <a:pt x="579" y="73"/>
                      </a:lnTo>
                      <a:lnTo>
                        <a:pt x="589" y="56"/>
                      </a:lnTo>
                      <a:lnTo>
                        <a:pt x="551" y="79"/>
                      </a:lnTo>
                      <a:lnTo>
                        <a:pt x="522" y="79"/>
                      </a:lnTo>
                      <a:lnTo>
                        <a:pt x="558" y="41"/>
                      </a:lnTo>
                      <a:lnTo>
                        <a:pt x="482" y="20"/>
                      </a:lnTo>
                      <a:lnTo>
                        <a:pt x="471" y="0"/>
                      </a:lnTo>
                      <a:lnTo>
                        <a:pt x="471" y="13"/>
                      </a:lnTo>
                      <a:lnTo>
                        <a:pt x="31" y="13"/>
                      </a:lnTo>
                      <a:lnTo>
                        <a:pt x="39" y="38"/>
                      </a:lnTo>
                      <a:lnTo>
                        <a:pt x="29" y="56"/>
                      </a:lnTo>
                      <a:lnTo>
                        <a:pt x="32" y="37"/>
                      </a:lnTo>
                      <a:lnTo>
                        <a:pt x="0" y="3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3" name="Freeform 202"/>
                <p:cNvSpPr>
                  <a:spLocks/>
                </p:cNvSpPr>
                <p:nvPr/>
              </p:nvSpPr>
              <p:spPr bwMode="auto">
                <a:xfrm>
                  <a:off x="2897979" y="5840401"/>
                  <a:ext cx="128588" cy="166688"/>
                </a:xfrm>
                <a:custGeom>
                  <a:avLst/>
                  <a:gdLst>
                    <a:gd name="T0" fmla="*/ 0 w 84"/>
                    <a:gd name="T1" fmla="*/ 55 h 118"/>
                    <a:gd name="T2" fmla="*/ 11 w 84"/>
                    <a:gd name="T3" fmla="*/ 3 h 118"/>
                    <a:gd name="T4" fmla="*/ 21 w 84"/>
                    <a:gd name="T5" fmla="*/ 0 h 118"/>
                    <a:gd name="T6" fmla="*/ 61 w 84"/>
                    <a:gd name="T7" fmla="*/ 27 h 118"/>
                    <a:gd name="T8" fmla="*/ 68 w 84"/>
                    <a:gd name="T9" fmla="*/ 38 h 118"/>
                    <a:gd name="T10" fmla="*/ 64 w 84"/>
                    <a:gd name="T11" fmla="*/ 51 h 118"/>
                    <a:gd name="T12" fmla="*/ 47 w 84"/>
                    <a:gd name="T13" fmla="*/ 68 h 118"/>
                    <a:gd name="T14" fmla="*/ 0 w 84"/>
                    <a:gd name="T15" fmla="*/ 55 h 11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84"/>
                    <a:gd name="T25" fmla="*/ 0 h 118"/>
                    <a:gd name="T26" fmla="*/ 84 w 84"/>
                    <a:gd name="T27" fmla="*/ 118 h 11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84" h="118">
                      <a:moveTo>
                        <a:pt x="0" y="95"/>
                      </a:moveTo>
                      <a:lnTo>
                        <a:pt x="13" y="5"/>
                      </a:lnTo>
                      <a:lnTo>
                        <a:pt x="25" y="0"/>
                      </a:lnTo>
                      <a:lnTo>
                        <a:pt x="74" y="46"/>
                      </a:lnTo>
                      <a:lnTo>
                        <a:pt x="83" y="66"/>
                      </a:lnTo>
                      <a:lnTo>
                        <a:pt x="79" y="88"/>
                      </a:lnTo>
                      <a:lnTo>
                        <a:pt x="58" y="117"/>
                      </a:lnTo>
                      <a:lnTo>
                        <a:pt x="0" y="9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4" name="Freeform 203"/>
                <p:cNvSpPr>
                  <a:spLocks/>
                </p:cNvSpPr>
                <p:nvPr/>
              </p:nvSpPr>
              <p:spPr bwMode="auto">
                <a:xfrm>
                  <a:off x="2528089" y="4508487"/>
                  <a:ext cx="334963" cy="354012"/>
                </a:xfrm>
                <a:custGeom>
                  <a:avLst/>
                  <a:gdLst>
                    <a:gd name="T0" fmla="*/ 0 w 215"/>
                    <a:gd name="T1" fmla="*/ 40 h 252"/>
                    <a:gd name="T2" fmla="*/ 16 w 215"/>
                    <a:gd name="T3" fmla="*/ 65 h 252"/>
                    <a:gd name="T4" fmla="*/ 42 w 215"/>
                    <a:gd name="T5" fmla="*/ 68 h 252"/>
                    <a:gd name="T6" fmla="*/ 51 w 215"/>
                    <a:gd name="T7" fmla="*/ 77 h 252"/>
                    <a:gd name="T8" fmla="*/ 77 w 215"/>
                    <a:gd name="T9" fmla="*/ 77 h 252"/>
                    <a:gd name="T10" fmla="*/ 73 w 215"/>
                    <a:gd name="T11" fmla="*/ 121 h 252"/>
                    <a:gd name="T12" fmla="*/ 85 w 215"/>
                    <a:gd name="T13" fmla="*/ 139 h 252"/>
                    <a:gd name="T14" fmla="*/ 100 w 215"/>
                    <a:gd name="T15" fmla="*/ 144 h 252"/>
                    <a:gd name="T16" fmla="*/ 132 w 215"/>
                    <a:gd name="T17" fmla="*/ 127 h 252"/>
                    <a:gd name="T18" fmla="*/ 120 w 215"/>
                    <a:gd name="T19" fmla="*/ 124 h 252"/>
                    <a:gd name="T20" fmla="*/ 113 w 215"/>
                    <a:gd name="T21" fmla="*/ 101 h 252"/>
                    <a:gd name="T22" fmla="*/ 137 w 215"/>
                    <a:gd name="T23" fmla="*/ 105 h 252"/>
                    <a:gd name="T24" fmla="*/ 170 w 215"/>
                    <a:gd name="T25" fmla="*/ 91 h 252"/>
                    <a:gd name="T26" fmla="*/ 160 w 215"/>
                    <a:gd name="T27" fmla="*/ 77 h 252"/>
                    <a:gd name="T28" fmla="*/ 171 w 215"/>
                    <a:gd name="T29" fmla="*/ 67 h 252"/>
                    <a:gd name="T30" fmla="*/ 166 w 215"/>
                    <a:gd name="T31" fmla="*/ 60 h 252"/>
                    <a:gd name="T32" fmla="*/ 178 w 215"/>
                    <a:gd name="T33" fmla="*/ 51 h 252"/>
                    <a:gd name="T34" fmla="*/ 163 w 215"/>
                    <a:gd name="T35" fmla="*/ 49 h 252"/>
                    <a:gd name="T36" fmla="*/ 163 w 215"/>
                    <a:gd name="T37" fmla="*/ 37 h 252"/>
                    <a:gd name="T38" fmla="*/ 137 w 215"/>
                    <a:gd name="T39" fmla="*/ 24 h 252"/>
                    <a:gd name="T40" fmla="*/ 149 w 215"/>
                    <a:gd name="T41" fmla="*/ 20 h 252"/>
                    <a:gd name="T42" fmla="*/ 70 w 215"/>
                    <a:gd name="T43" fmla="*/ 23 h 252"/>
                    <a:gd name="T44" fmla="*/ 44 w 215"/>
                    <a:gd name="T45" fmla="*/ 0 h 252"/>
                    <a:gd name="T46" fmla="*/ 46 w 215"/>
                    <a:gd name="T47" fmla="*/ 12 h 252"/>
                    <a:gd name="T48" fmla="*/ 24 w 215"/>
                    <a:gd name="T49" fmla="*/ 20 h 252"/>
                    <a:gd name="T50" fmla="*/ 30 w 215"/>
                    <a:gd name="T51" fmla="*/ 37 h 252"/>
                    <a:gd name="T52" fmla="*/ 23 w 215"/>
                    <a:gd name="T53" fmla="*/ 43 h 252"/>
                    <a:gd name="T54" fmla="*/ 16 w 215"/>
                    <a:gd name="T55" fmla="*/ 28 h 252"/>
                    <a:gd name="T56" fmla="*/ 26 w 215"/>
                    <a:gd name="T57" fmla="*/ 7 h 252"/>
                    <a:gd name="T58" fmla="*/ 0 w 215"/>
                    <a:gd name="T59" fmla="*/ 40 h 25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15"/>
                    <a:gd name="T91" fmla="*/ 0 h 252"/>
                    <a:gd name="T92" fmla="*/ 215 w 215"/>
                    <a:gd name="T93" fmla="*/ 252 h 25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15" h="252">
                      <a:moveTo>
                        <a:pt x="0" y="70"/>
                      </a:moveTo>
                      <a:lnTo>
                        <a:pt x="20" y="114"/>
                      </a:lnTo>
                      <a:lnTo>
                        <a:pt x="51" y="119"/>
                      </a:lnTo>
                      <a:lnTo>
                        <a:pt x="61" y="135"/>
                      </a:lnTo>
                      <a:lnTo>
                        <a:pt x="92" y="133"/>
                      </a:lnTo>
                      <a:lnTo>
                        <a:pt x="88" y="210"/>
                      </a:lnTo>
                      <a:lnTo>
                        <a:pt x="102" y="241"/>
                      </a:lnTo>
                      <a:lnTo>
                        <a:pt x="121" y="251"/>
                      </a:lnTo>
                      <a:lnTo>
                        <a:pt x="159" y="222"/>
                      </a:lnTo>
                      <a:lnTo>
                        <a:pt x="145" y="216"/>
                      </a:lnTo>
                      <a:lnTo>
                        <a:pt x="136" y="176"/>
                      </a:lnTo>
                      <a:lnTo>
                        <a:pt x="164" y="183"/>
                      </a:lnTo>
                      <a:lnTo>
                        <a:pt x="204" y="158"/>
                      </a:lnTo>
                      <a:lnTo>
                        <a:pt x="193" y="135"/>
                      </a:lnTo>
                      <a:lnTo>
                        <a:pt x="206" y="117"/>
                      </a:lnTo>
                      <a:lnTo>
                        <a:pt x="200" y="104"/>
                      </a:lnTo>
                      <a:lnTo>
                        <a:pt x="214" y="88"/>
                      </a:lnTo>
                      <a:lnTo>
                        <a:pt x="196" y="84"/>
                      </a:lnTo>
                      <a:lnTo>
                        <a:pt x="196" y="65"/>
                      </a:lnTo>
                      <a:lnTo>
                        <a:pt x="165" y="42"/>
                      </a:lnTo>
                      <a:lnTo>
                        <a:pt x="179" y="36"/>
                      </a:lnTo>
                      <a:lnTo>
                        <a:pt x="84" y="41"/>
                      </a:lnTo>
                      <a:lnTo>
                        <a:pt x="53" y="0"/>
                      </a:lnTo>
                      <a:lnTo>
                        <a:pt x="55" y="21"/>
                      </a:lnTo>
                      <a:lnTo>
                        <a:pt x="29" y="34"/>
                      </a:lnTo>
                      <a:lnTo>
                        <a:pt x="36" y="65"/>
                      </a:lnTo>
                      <a:lnTo>
                        <a:pt x="27" y="75"/>
                      </a:lnTo>
                      <a:lnTo>
                        <a:pt x="20" y="49"/>
                      </a:lnTo>
                      <a:lnTo>
                        <a:pt x="31" y="12"/>
                      </a:lnTo>
                      <a:lnTo>
                        <a:pt x="0" y="7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5" name="Freeform 204"/>
                <p:cNvSpPr>
                  <a:spLocks/>
                </p:cNvSpPr>
                <p:nvPr/>
              </p:nvSpPr>
              <p:spPr bwMode="auto">
                <a:xfrm>
                  <a:off x="6893720" y="4162413"/>
                  <a:ext cx="174625" cy="461962"/>
                </a:xfrm>
                <a:custGeom>
                  <a:avLst/>
                  <a:gdLst>
                    <a:gd name="T0" fmla="*/ 0 w 111"/>
                    <a:gd name="T1" fmla="*/ 9 h 328"/>
                    <a:gd name="T2" fmla="*/ 13 w 111"/>
                    <a:gd name="T3" fmla="*/ 29 h 328"/>
                    <a:gd name="T4" fmla="*/ 31 w 111"/>
                    <a:gd name="T5" fmla="*/ 37 h 328"/>
                    <a:gd name="T6" fmla="*/ 22 w 111"/>
                    <a:gd name="T7" fmla="*/ 52 h 328"/>
                    <a:gd name="T8" fmla="*/ 55 w 111"/>
                    <a:gd name="T9" fmla="*/ 77 h 328"/>
                    <a:gd name="T10" fmla="*/ 70 w 111"/>
                    <a:gd name="T11" fmla="*/ 111 h 328"/>
                    <a:gd name="T12" fmla="*/ 72 w 111"/>
                    <a:gd name="T13" fmla="*/ 140 h 328"/>
                    <a:gd name="T14" fmla="*/ 31 w 111"/>
                    <a:gd name="T15" fmla="*/ 165 h 328"/>
                    <a:gd name="T16" fmla="*/ 38 w 111"/>
                    <a:gd name="T17" fmla="*/ 188 h 328"/>
                    <a:gd name="T18" fmla="*/ 51 w 111"/>
                    <a:gd name="T19" fmla="*/ 172 h 328"/>
                    <a:gd name="T20" fmla="*/ 57 w 111"/>
                    <a:gd name="T21" fmla="*/ 176 h 328"/>
                    <a:gd name="T22" fmla="*/ 61 w 111"/>
                    <a:gd name="T23" fmla="*/ 165 h 328"/>
                    <a:gd name="T24" fmla="*/ 93 w 111"/>
                    <a:gd name="T25" fmla="*/ 148 h 328"/>
                    <a:gd name="T26" fmla="*/ 88 w 111"/>
                    <a:gd name="T27" fmla="*/ 102 h 328"/>
                    <a:gd name="T28" fmla="*/ 45 w 111"/>
                    <a:gd name="T29" fmla="*/ 58 h 328"/>
                    <a:gd name="T30" fmla="*/ 50 w 111"/>
                    <a:gd name="T31" fmla="*/ 43 h 328"/>
                    <a:gd name="T32" fmla="*/ 76 w 111"/>
                    <a:gd name="T33" fmla="*/ 23 h 328"/>
                    <a:gd name="T34" fmla="*/ 39 w 111"/>
                    <a:gd name="T35" fmla="*/ 0 h 328"/>
                    <a:gd name="T36" fmla="*/ 0 w 111"/>
                    <a:gd name="T37" fmla="*/ 9 h 32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328"/>
                    <a:gd name="T59" fmla="*/ 111 w 111"/>
                    <a:gd name="T60" fmla="*/ 328 h 32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328">
                      <a:moveTo>
                        <a:pt x="0" y="16"/>
                      </a:moveTo>
                      <a:lnTo>
                        <a:pt x="15" y="50"/>
                      </a:lnTo>
                      <a:lnTo>
                        <a:pt x="37" y="65"/>
                      </a:lnTo>
                      <a:lnTo>
                        <a:pt x="26" y="90"/>
                      </a:lnTo>
                      <a:lnTo>
                        <a:pt x="65" y="133"/>
                      </a:lnTo>
                      <a:lnTo>
                        <a:pt x="83" y="192"/>
                      </a:lnTo>
                      <a:lnTo>
                        <a:pt x="85" y="242"/>
                      </a:lnTo>
                      <a:lnTo>
                        <a:pt x="37" y="286"/>
                      </a:lnTo>
                      <a:lnTo>
                        <a:pt x="45" y="327"/>
                      </a:lnTo>
                      <a:lnTo>
                        <a:pt x="60" y="298"/>
                      </a:lnTo>
                      <a:lnTo>
                        <a:pt x="68" y="306"/>
                      </a:lnTo>
                      <a:lnTo>
                        <a:pt x="72" y="287"/>
                      </a:lnTo>
                      <a:lnTo>
                        <a:pt x="110" y="257"/>
                      </a:lnTo>
                      <a:lnTo>
                        <a:pt x="104" y="176"/>
                      </a:lnTo>
                      <a:lnTo>
                        <a:pt x="53" y="100"/>
                      </a:lnTo>
                      <a:lnTo>
                        <a:pt x="59" y="75"/>
                      </a:lnTo>
                      <a:lnTo>
                        <a:pt x="90" y="39"/>
                      </a:lnTo>
                      <a:lnTo>
                        <a:pt x="46" y="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6" name="Freeform 205"/>
                <p:cNvSpPr>
                  <a:spLocks/>
                </p:cNvSpPr>
                <p:nvPr/>
              </p:nvSpPr>
              <p:spPr bwMode="auto">
                <a:xfrm>
                  <a:off x="5431631" y="4295762"/>
                  <a:ext cx="239713" cy="201612"/>
                </a:xfrm>
                <a:custGeom>
                  <a:avLst/>
                  <a:gdLst>
                    <a:gd name="T0" fmla="*/ 0 w 155"/>
                    <a:gd name="T1" fmla="*/ 81 h 143"/>
                    <a:gd name="T2" fmla="*/ 33 w 155"/>
                    <a:gd name="T3" fmla="*/ 63 h 143"/>
                    <a:gd name="T4" fmla="*/ 28 w 155"/>
                    <a:gd name="T5" fmla="*/ 54 h 143"/>
                    <a:gd name="T6" fmla="*/ 38 w 155"/>
                    <a:gd name="T7" fmla="*/ 43 h 143"/>
                    <a:gd name="T8" fmla="*/ 71 w 155"/>
                    <a:gd name="T9" fmla="*/ 8 h 143"/>
                    <a:gd name="T10" fmla="*/ 113 w 155"/>
                    <a:gd name="T11" fmla="*/ 0 h 143"/>
                    <a:gd name="T12" fmla="*/ 126 w 155"/>
                    <a:gd name="T13" fmla="*/ 32 h 143"/>
                    <a:gd name="T14" fmla="*/ 115 w 155"/>
                    <a:gd name="T15" fmla="*/ 43 h 143"/>
                    <a:gd name="T16" fmla="*/ 68 w 155"/>
                    <a:gd name="T17" fmla="*/ 66 h 143"/>
                    <a:gd name="T18" fmla="*/ 0 w 155"/>
                    <a:gd name="T19" fmla="*/ 81 h 14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55"/>
                    <a:gd name="T31" fmla="*/ 0 h 143"/>
                    <a:gd name="T32" fmla="*/ 155 w 155"/>
                    <a:gd name="T33" fmla="*/ 143 h 14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55" h="143">
                      <a:moveTo>
                        <a:pt x="0" y="142"/>
                      </a:moveTo>
                      <a:lnTo>
                        <a:pt x="41" y="111"/>
                      </a:lnTo>
                      <a:lnTo>
                        <a:pt x="34" y="95"/>
                      </a:lnTo>
                      <a:lnTo>
                        <a:pt x="46" y="76"/>
                      </a:lnTo>
                      <a:lnTo>
                        <a:pt x="87" y="15"/>
                      </a:lnTo>
                      <a:lnTo>
                        <a:pt x="138" y="0"/>
                      </a:lnTo>
                      <a:lnTo>
                        <a:pt x="154" y="56"/>
                      </a:lnTo>
                      <a:lnTo>
                        <a:pt x="141" y="76"/>
                      </a:lnTo>
                      <a:lnTo>
                        <a:pt x="83" y="115"/>
                      </a:lnTo>
                      <a:lnTo>
                        <a:pt x="0" y="14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7" name="Freeform 206"/>
                <p:cNvSpPr>
                  <a:spLocks/>
                </p:cNvSpPr>
                <p:nvPr/>
              </p:nvSpPr>
              <p:spPr bwMode="auto">
                <a:xfrm>
                  <a:off x="5409406" y="4349740"/>
                  <a:ext cx="93663" cy="147637"/>
                </a:xfrm>
                <a:custGeom>
                  <a:avLst/>
                  <a:gdLst>
                    <a:gd name="T0" fmla="*/ 0 w 60"/>
                    <a:gd name="T1" fmla="*/ 12 h 105"/>
                    <a:gd name="T2" fmla="*/ 11 w 60"/>
                    <a:gd name="T3" fmla="*/ 59 h 105"/>
                    <a:gd name="T4" fmla="*/ 46 w 60"/>
                    <a:gd name="T5" fmla="*/ 41 h 105"/>
                    <a:gd name="T6" fmla="*/ 39 w 60"/>
                    <a:gd name="T7" fmla="*/ 32 h 105"/>
                    <a:gd name="T8" fmla="*/ 50 w 60"/>
                    <a:gd name="T9" fmla="*/ 22 h 105"/>
                    <a:gd name="T10" fmla="*/ 50 w 60"/>
                    <a:gd name="T11" fmla="*/ 9 h 105"/>
                    <a:gd name="T12" fmla="*/ 25 w 60"/>
                    <a:gd name="T13" fmla="*/ 0 h 105"/>
                    <a:gd name="T14" fmla="*/ 0 w 60"/>
                    <a:gd name="T15" fmla="*/ 12 h 10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0"/>
                    <a:gd name="T25" fmla="*/ 0 h 105"/>
                    <a:gd name="T26" fmla="*/ 60 w 60"/>
                    <a:gd name="T27" fmla="*/ 105 h 10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0" h="105">
                      <a:moveTo>
                        <a:pt x="0" y="21"/>
                      </a:moveTo>
                      <a:lnTo>
                        <a:pt x="13" y="104"/>
                      </a:lnTo>
                      <a:lnTo>
                        <a:pt x="54" y="73"/>
                      </a:lnTo>
                      <a:lnTo>
                        <a:pt x="47" y="57"/>
                      </a:lnTo>
                      <a:lnTo>
                        <a:pt x="59" y="38"/>
                      </a:lnTo>
                      <a:lnTo>
                        <a:pt x="59" y="16"/>
                      </a:lnTo>
                      <a:lnTo>
                        <a:pt x="29" y="0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8" name="Freeform 207"/>
                <p:cNvSpPr>
                  <a:spLocks/>
                </p:cNvSpPr>
                <p:nvPr/>
              </p:nvSpPr>
              <p:spPr bwMode="auto">
                <a:xfrm>
                  <a:off x="4691853" y="3330562"/>
                  <a:ext cx="233363" cy="228600"/>
                </a:xfrm>
                <a:custGeom>
                  <a:avLst/>
                  <a:gdLst>
                    <a:gd name="T0" fmla="*/ 0 w 151"/>
                    <a:gd name="T1" fmla="*/ 22 h 162"/>
                    <a:gd name="T2" fmla="*/ 0 w 151"/>
                    <a:gd name="T3" fmla="*/ 6 h 162"/>
                    <a:gd name="T4" fmla="*/ 32 w 151"/>
                    <a:gd name="T5" fmla="*/ 0 h 162"/>
                    <a:gd name="T6" fmla="*/ 58 w 151"/>
                    <a:gd name="T7" fmla="*/ 18 h 162"/>
                    <a:gd name="T8" fmla="*/ 85 w 151"/>
                    <a:gd name="T9" fmla="*/ 13 h 162"/>
                    <a:gd name="T10" fmla="*/ 120 w 151"/>
                    <a:gd name="T11" fmla="*/ 43 h 162"/>
                    <a:gd name="T12" fmla="*/ 114 w 151"/>
                    <a:gd name="T13" fmla="*/ 72 h 162"/>
                    <a:gd name="T14" fmla="*/ 123 w 151"/>
                    <a:gd name="T15" fmla="*/ 86 h 162"/>
                    <a:gd name="T16" fmla="*/ 97 w 151"/>
                    <a:gd name="T17" fmla="*/ 93 h 162"/>
                    <a:gd name="T18" fmla="*/ 85 w 151"/>
                    <a:gd name="T19" fmla="*/ 68 h 162"/>
                    <a:gd name="T20" fmla="*/ 74 w 151"/>
                    <a:gd name="T21" fmla="*/ 78 h 162"/>
                    <a:gd name="T22" fmla="*/ 32 w 151"/>
                    <a:gd name="T23" fmla="*/ 52 h 162"/>
                    <a:gd name="T24" fmla="*/ 11 w 151"/>
                    <a:gd name="T25" fmla="*/ 26 h 162"/>
                    <a:gd name="T26" fmla="*/ 1 w 151"/>
                    <a:gd name="T27" fmla="*/ 32 h 162"/>
                    <a:gd name="T28" fmla="*/ 0 w 151"/>
                    <a:gd name="T29" fmla="*/ 22 h 16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51"/>
                    <a:gd name="T46" fmla="*/ 0 h 162"/>
                    <a:gd name="T47" fmla="*/ 151 w 151"/>
                    <a:gd name="T48" fmla="*/ 162 h 16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51" h="162">
                      <a:moveTo>
                        <a:pt x="0" y="38"/>
                      </a:moveTo>
                      <a:lnTo>
                        <a:pt x="0" y="11"/>
                      </a:lnTo>
                      <a:lnTo>
                        <a:pt x="39" y="0"/>
                      </a:lnTo>
                      <a:lnTo>
                        <a:pt x="70" y="32"/>
                      </a:lnTo>
                      <a:lnTo>
                        <a:pt x="104" y="23"/>
                      </a:lnTo>
                      <a:lnTo>
                        <a:pt x="146" y="74"/>
                      </a:lnTo>
                      <a:lnTo>
                        <a:pt x="139" y="125"/>
                      </a:lnTo>
                      <a:lnTo>
                        <a:pt x="150" y="149"/>
                      </a:lnTo>
                      <a:lnTo>
                        <a:pt x="118" y="161"/>
                      </a:lnTo>
                      <a:lnTo>
                        <a:pt x="104" y="117"/>
                      </a:lnTo>
                      <a:lnTo>
                        <a:pt x="90" y="135"/>
                      </a:lnTo>
                      <a:lnTo>
                        <a:pt x="39" y="91"/>
                      </a:lnTo>
                      <a:lnTo>
                        <a:pt x="13" y="45"/>
                      </a:lnTo>
                      <a:lnTo>
                        <a:pt x="1" y="55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9" name="Freeform 208"/>
                <p:cNvSpPr>
                  <a:spLocks/>
                </p:cNvSpPr>
                <p:nvPr/>
              </p:nvSpPr>
              <p:spPr bwMode="auto">
                <a:xfrm>
                  <a:off x="4639465" y="5065702"/>
                  <a:ext cx="315912" cy="385763"/>
                </a:xfrm>
                <a:custGeom>
                  <a:avLst/>
                  <a:gdLst>
                    <a:gd name="T0" fmla="*/ 0 w 203"/>
                    <a:gd name="T1" fmla="*/ 148 h 273"/>
                    <a:gd name="T2" fmla="*/ 22 w 203"/>
                    <a:gd name="T3" fmla="*/ 142 h 273"/>
                    <a:gd name="T4" fmla="*/ 130 w 203"/>
                    <a:gd name="T5" fmla="*/ 158 h 273"/>
                    <a:gd name="T6" fmla="*/ 154 w 203"/>
                    <a:gd name="T7" fmla="*/ 151 h 273"/>
                    <a:gd name="T8" fmla="*/ 136 w 203"/>
                    <a:gd name="T9" fmla="*/ 139 h 273"/>
                    <a:gd name="T10" fmla="*/ 136 w 203"/>
                    <a:gd name="T11" fmla="*/ 91 h 273"/>
                    <a:gd name="T12" fmla="*/ 166 w 203"/>
                    <a:gd name="T13" fmla="*/ 91 h 273"/>
                    <a:gd name="T14" fmla="*/ 164 w 203"/>
                    <a:gd name="T15" fmla="*/ 65 h 273"/>
                    <a:gd name="T16" fmla="*/ 136 w 203"/>
                    <a:gd name="T17" fmla="*/ 68 h 273"/>
                    <a:gd name="T18" fmla="*/ 135 w 203"/>
                    <a:gd name="T19" fmla="*/ 21 h 273"/>
                    <a:gd name="T20" fmla="*/ 122 w 203"/>
                    <a:gd name="T21" fmla="*/ 14 h 273"/>
                    <a:gd name="T22" fmla="*/ 105 w 203"/>
                    <a:gd name="T23" fmla="*/ 14 h 273"/>
                    <a:gd name="T24" fmla="*/ 101 w 203"/>
                    <a:gd name="T25" fmla="*/ 28 h 273"/>
                    <a:gd name="T26" fmla="*/ 83 w 203"/>
                    <a:gd name="T27" fmla="*/ 29 h 273"/>
                    <a:gd name="T28" fmla="*/ 61 w 203"/>
                    <a:gd name="T29" fmla="*/ 0 h 273"/>
                    <a:gd name="T30" fmla="*/ 11 w 203"/>
                    <a:gd name="T31" fmla="*/ 6 h 273"/>
                    <a:gd name="T32" fmla="*/ 29 w 203"/>
                    <a:gd name="T33" fmla="*/ 66 h 273"/>
                    <a:gd name="T34" fmla="*/ 0 w 203"/>
                    <a:gd name="T35" fmla="*/ 148 h 27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03"/>
                    <a:gd name="T55" fmla="*/ 0 h 273"/>
                    <a:gd name="T56" fmla="*/ 203 w 203"/>
                    <a:gd name="T57" fmla="*/ 273 h 27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03" h="273">
                      <a:moveTo>
                        <a:pt x="0" y="255"/>
                      </a:moveTo>
                      <a:lnTo>
                        <a:pt x="27" y="246"/>
                      </a:lnTo>
                      <a:lnTo>
                        <a:pt x="158" y="272"/>
                      </a:lnTo>
                      <a:lnTo>
                        <a:pt x="188" y="260"/>
                      </a:lnTo>
                      <a:lnTo>
                        <a:pt x="166" y="239"/>
                      </a:lnTo>
                      <a:lnTo>
                        <a:pt x="166" y="156"/>
                      </a:lnTo>
                      <a:lnTo>
                        <a:pt x="202" y="156"/>
                      </a:lnTo>
                      <a:lnTo>
                        <a:pt x="200" y="112"/>
                      </a:lnTo>
                      <a:lnTo>
                        <a:pt x="166" y="117"/>
                      </a:lnTo>
                      <a:lnTo>
                        <a:pt x="164" y="36"/>
                      </a:lnTo>
                      <a:lnTo>
                        <a:pt x="149" y="23"/>
                      </a:lnTo>
                      <a:lnTo>
                        <a:pt x="128" y="25"/>
                      </a:lnTo>
                      <a:lnTo>
                        <a:pt x="123" y="48"/>
                      </a:lnTo>
                      <a:lnTo>
                        <a:pt x="101" y="50"/>
                      </a:lnTo>
                      <a:lnTo>
                        <a:pt x="74" y="0"/>
                      </a:lnTo>
                      <a:lnTo>
                        <a:pt x="13" y="11"/>
                      </a:lnTo>
                      <a:lnTo>
                        <a:pt x="35" y="114"/>
                      </a:lnTo>
                      <a:lnTo>
                        <a:pt x="0" y="25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0" name="Freeform 209"/>
                <p:cNvSpPr>
                  <a:spLocks/>
                </p:cNvSpPr>
                <p:nvPr/>
              </p:nvSpPr>
              <p:spPr bwMode="auto">
                <a:xfrm>
                  <a:off x="4647403" y="5029187"/>
                  <a:ext cx="26988" cy="38100"/>
                </a:xfrm>
                <a:custGeom>
                  <a:avLst/>
                  <a:gdLst>
                    <a:gd name="T0" fmla="*/ 0 w 17"/>
                    <a:gd name="T1" fmla="*/ 5 h 26"/>
                    <a:gd name="T2" fmla="*/ 6 w 17"/>
                    <a:gd name="T3" fmla="*/ 15 h 26"/>
                    <a:gd name="T4" fmla="*/ 14 w 17"/>
                    <a:gd name="T5" fmla="*/ 0 h 26"/>
                    <a:gd name="T6" fmla="*/ 0 w 17"/>
                    <a:gd name="T7" fmla="*/ 5 h 2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26"/>
                    <a:gd name="T14" fmla="*/ 17 w 17"/>
                    <a:gd name="T15" fmla="*/ 26 h 2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26">
                      <a:moveTo>
                        <a:pt x="0" y="9"/>
                      </a:moveTo>
                      <a:lnTo>
                        <a:pt x="6" y="25"/>
                      </a:lnTo>
                      <a:lnTo>
                        <a:pt x="16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1" name="Freeform 210"/>
                <p:cNvSpPr>
                  <a:spLocks/>
                </p:cNvSpPr>
                <p:nvPr/>
              </p:nvSpPr>
              <p:spPr bwMode="auto">
                <a:xfrm>
                  <a:off x="4844255" y="5440351"/>
                  <a:ext cx="234951" cy="292100"/>
                </a:xfrm>
                <a:custGeom>
                  <a:avLst/>
                  <a:gdLst>
                    <a:gd name="T0" fmla="*/ 0 w 151"/>
                    <a:gd name="T1" fmla="*/ 91 h 206"/>
                    <a:gd name="T2" fmla="*/ 0 w 151"/>
                    <a:gd name="T3" fmla="*/ 55 h 206"/>
                    <a:gd name="T4" fmla="*/ 14 w 151"/>
                    <a:gd name="T5" fmla="*/ 55 h 206"/>
                    <a:gd name="T6" fmla="*/ 14 w 151"/>
                    <a:gd name="T7" fmla="*/ 8 h 206"/>
                    <a:gd name="T8" fmla="*/ 40 w 151"/>
                    <a:gd name="T9" fmla="*/ 4 h 206"/>
                    <a:gd name="T10" fmla="*/ 49 w 151"/>
                    <a:gd name="T11" fmla="*/ 11 h 206"/>
                    <a:gd name="T12" fmla="*/ 69 w 151"/>
                    <a:gd name="T13" fmla="*/ 0 h 206"/>
                    <a:gd name="T14" fmla="*/ 106 w 151"/>
                    <a:gd name="T15" fmla="*/ 49 h 206"/>
                    <a:gd name="T16" fmla="*/ 123 w 151"/>
                    <a:gd name="T17" fmla="*/ 57 h 206"/>
                    <a:gd name="T18" fmla="*/ 74 w 151"/>
                    <a:gd name="T19" fmla="*/ 102 h 206"/>
                    <a:gd name="T20" fmla="*/ 45 w 151"/>
                    <a:gd name="T21" fmla="*/ 102 h 206"/>
                    <a:gd name="T22" fmla="*/ 30 w 151"/>
                    <a:gd name="T23" fmla="*/ 118 h 206"/>
                    <a:gd name="T24" fmla="*/ 12 w 151"/>
                    <a:gd name="T25" fmla="*/ 119 h 206"/>
                    <a:gd name="T26" fmla="*/ 12 w 151"/>
                    <a:gd name="T27" fmla="*/ 104 h 206"/>
                    <a:gd name="T28" fmla="*/ 0 w 151"/>
                    <a:gd name="T29" fmla="*/ 91 h 2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51"/>
                    <a:gd name="T46" fmla="*/ 0 h 206"/>
                    <a:gd name="T47" fmla="*/ 151 w 151"/>
                    <a:gd name="T48" fmla="*/ 206 h 20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51" h="206">
                      <a:moveTo>
                        <a:pt x="0" y="156"/>
                      </a:moveTo>
                      <a:lnTo>
                        <a:pt x="0" y="95"/>
                      </a:lnTo>
                      <a:lnTo>
                        <a:pt x="17" y="94"/>
                      </a:lnTo>
                      <a:lnTo>
                        <a:pt x="17" y="15"/>
                      </a:lnTo>
                      <a:lnTo>
                        <a:pt x="48" y="7"/>
                      </a:lnTo>
                      <a:lnTo>
                        <a:pt x="59" y="20"/>
                      </a:lnTo>
                      <a:lnTo>
                        <a:pt x="84" y="0"/>
                      </a:lnTo>
                      <a:lnTo>
                        <a:pt x="129" y="84"/>
                      </a:lnTo>
                      <a:lnTo>
                        <a:pt x="150" y="99"/>
                      </a:lnTo>
                      <a:lnTo>
                        <a:pt x="90" y="176"/>
                      </a:lnTo>
                      <a:lnTo>
                        <a:pt x="55" y="176"/>
                      </a:lnTo>
                      <a:lnTo>
                        <a:pt x="36" y="203"/>
                      </a:lnTo>
                      <a:lnTo>
                        <a:pt x="14" y="205"/>
                      </a:lnTo>
                      <a:lnTo>
                        <a:pt x="14" y="179"/>
                      </a:lnTo>
                      <a:lnTo>
                        <a:pt x="0" y="15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2" name="Freeform 211"/>
                <p:cNvSpPr>
                  <a:spLocks/>
                </p:cNvSpPr>
                <p:nvPr/>
              </p:nvSpPr>
              <p:spPr bwMode="auto">
                <a:xfrm>
                  <a:off x="5072857" y="4959337"/>
                  <a:ext cx="42863" cy="63500"/>
                </a:xfrm>
                <a:custGeom>
                  <a:avLst/>
                  <a:gdLst>
                    <a:gd name="T0" fmla="*/ 0 w 28"/>
                    <a:gd name="T1" fmla="*/ 4 h 44"/>
                    <a:gd name="T2" fmla="*/ 3 w 28"/>
                    <a:gd name="T3" fmla="*/ 13 h 44"/>
                    <a:gd name="T4" fmla="*/ 7 w 28"/>
                    <a:gd name="T5" fmla="*/ 26 h 44"/>
                    <a:gd name="T6" fmla="*/ 21 w 28"/>
                    <a:gd name="T7" fmla="*/ 11 h 44"/>
                    <a:gd name="T8" fmla="*/ 21 w 28"/>
                    <a:gd name="T9" fmla="*/ 0 h 44"/>
                    <a:gd name="T10" fmla="*/ 0 w 28"/>
                    <a:gd name="T11" fmla="*/ 4 h 4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44"/>
                    <a:gd name="T20" fmla="*/ 28 w 28"/>
                    <a:gd name="T21" fmla="*/ 44 h 4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44">
                      <a:moveTo>
                        <a:pt x="0" y="6"/>
                      </a:moveTo>
                      <a:lnTo>
                        <a:pt x="3" y="22"/>
                      </a:lnTo>
                      <a:lnTo>
                        <a:pt x="9" y="43"/>
                      </a:lnTo>
                      <a:lnTo>
                        <a:pt x="27" y="18"/>
                      </a:lnTo>
                      <a:lnTo>
                        <a:pt x="26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3" name="Freeform 212"/>
                <p:cNvSpPr>
                  <a:spLocks/>
                </p:cNvSpPr>
                <p:nvPr/>
              </p:nvSpPr>
              <p:spPr bwMode="auto">
                <a:xfrm>
                  <a:off x="4558506" y="4494202"/>
                  <a:ext cx="195263" cy="347663"/>
                </a:xfrm>
                <a:custGeom>
                  <a:avLst/>
                  <a:gdLst>
                    <a:gd name="T0" fmla="*/ 0 w 125"/>
                    <a:gd name="T1" fmla="*/ 100 h 247"/>
                    <a:gd name="T2" fmla="*/ 15 w 125"/>
                    <a:gd name="T3" fmla="*/ 74 h 247"/>
                    <a:gd name="T4" fmla="*/ 39 w 125"/>
                    <a:gd name="T5" fmla="*/ 78 h 247"/>
                    <a:gd name="T6" fmla="*/ 67 w 125"/>
                    <a:gd name="T7" fmla="*/ 23 h 247"/>
                    <a:gd name="T8" fmla="*/ 80 w 125"/>
                    <a:gd name="T9" fmla="*/ 13 h 247"/>
                    <a:gd name="T10" fmla="*/ 75 w 125"/>
                    <a:gd name="T11" fmla="*/ 2 h 247"/>
                    <a:gd name="T12" fmla="*/ 81 w 125"/>
                    <a:gd name="T13" fmla="*/ 0 h 247"/>
                    <a:gd name="T14" fmla="*/ 93 w 125"/>
                    <a:gd name="T15" fmla="*/ 34 h 247"/>
                    <a:gd name="T16" fmla="*/ 75 w 125"/>
                    <a:gd name="T17" fmla="*/ 41 h 247"/>
                    <a:gd name="T18" fmla="*/ 95 w 125"/>
                    <a:gd name="T19" fmla="*/ 67 h 247"/>
                    <a:gd name="T20" fmla="*/ 81 w 125"/>
                    <a:gd name="T21" fmla="*/ 99 h 247"/>
                    <a:gd name="T22" fmla="*/ 103 w 125"/>
                    <a:gd name="T23" fmla="*/ 124 h 247"/>
                    <a:gd name="T24" fmla="*/ 100 w 125"/>
                    <a:gd name="T25" fmla="*/ 141 h 247"/>
                    <a:gd name="T26" fmla="*/ 66 w 125"/>
                    <a:gd name="T27" fmla="*/ 133 h 247"/>
                    <a:gd name="T28" fmla="*/ 38 w 125"/>
                    <a:gd name="T29" fmla="*/ 132 h 247"/>
                    <a:gd name="T30" fmla="*/ 17 w 125"/>
                    <a:gd name="T31" fmla="*/ 133 h 247"/>
                    <a:gd name="T32" fmla="*/ 16 w 125"/>
                    <a:gd name="T33" fmla="*/ 110 h 247"/>
                    <a:gd name="T34" fmla="*/ 0 w 125"/>
                    <a:gd name="T35" fmla="*/ 100 h 24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25"/>
                    <a:gd name="T55" fmla="*/ 0 h 247"/>
                    <a:gd name="T56" fmla="*/ 125 w 125"/>
                    <a:gd name="T57" fmla="*/ 247 h 24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25" h="247">
                      <a:moveTo>
                        <a:pt x="0" y="175"/>
                      </a:moveTo>
                      <a:lnTo>
                        <a:pt x="18" y="129"/>
                      </a:lnTo>
                      <a:lnTo>
                        <a:pt x="47" y="136"/>
                      </a:lnTo>
                      <a:lnTo>
                        <a:pt x="81" y="39"/>
                      </a:lnTo>
                      <a:lnTo>
                        <a:pt x="97" y="22"/>
                      </a:lnTo>
                      <a:lnTo>
                        <a:pt x="90" y="4"/>
                      </a:lnTo>
                      <a:lnTo>
                        <a:pt x="98" y="0"/>
                      </a:lnTo>
                      <a:lnTo>
                        <a:pt x="112" y="59"/>
                      </a:lnTo>
                      <a:lnTo>
                        <a:pt x="90" y="71"/>
                      </a:lnTo>
                      <a:lnTo>
                        <a:pt x="114" y="117"/>
                      </a:lnTo>
                      <a:lnTo>
                        <a:pt x="98" y="173"/>
                      </a:lnTo>
                      <a:lnTo>
                        <a:pt x="124" y="216"/>
                      </a:lnTo>
                      <a:lnTo>
                        <a:pt x="121" y="246"/>
                      </a:lnTo>
                      <a:lnTo>
                        <a:pt x="79" y="232"/>
                      </a:lnTo>
                      <a:lnTo>
                        <a:pt x="46" y="231"/>
                      </a:lnTo>
                      <a:lnTo>
                        <a:pt x="21" y="232"/>
                      </a:lnTo>
                      <a:lnTo>
                        <a:pt x="20" y="192"/>
                      </a:lnTo>
                      <a:lnTo>
                        <a:pt x="0" y="17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4" name="Freeform 213"/>
                <p:cNvSpPr>
                  <a:spLocks/>
                </p:cNvSpPr>
                <p:nvPr/>
              </p:nvSpPr>
              <p:spPr bwMode="auto">
                <a:xfrm>
                  <a:off x="4710906" y="4548177"/>
                  <a:ext cx="327025" cy="250825"/>
                </a:xfrm>
                <a:custGeom>
                  <a:avLst/>
                  <a:gdLst>
                    <a:gd name="T0" fmla="*/ 0 w 210"/>
                    <a:gd name="T1" fmla="*/ 77 h 178"/>
                    <a:gd name="T2" fmla="*/ 14 w 210"/>
                    <a:gd name="T3" fmla="*/ 45 h 178"/>
                    <a:gd name="T4" fmla="*/ 56 w 210"/>
                    <a:gd name="T5" fmla="*/ 37 h 178"/>
                    <a:gd name="T6" fmla="*/ 60 w 210"/>
                    <a:gd name="T7" fmla="*/ 27 h 178"/>
                    <a:gd name="T8" fmla="*/ 80 w 210"/>
                    <a:gd name="T9" fmla="*/ 23 h 178"/>
                    <a:gd name="T10" fmla="*/ 109 w 210"/>
                    <a:gd name="T11" fmla="*/ 0 h 178"/>
                    <a:gd name="T12" fmla="*/ 120 w 210"/>
                    <a:gd name="T13" fmla="*/ 27 h 178"/>
                    <a:gd name="T14" fmla="*/ 141 w 210"/>
                    <a:gd name="T15" fmla="*/ 37 h 178"/>
                    <a:gd name="T16" fmla="*/ 173 w 210"/>
                    <a:gd name="T17" fmla="*/ 74 h 178"/>
                    <a:gd name="T18" fmla="*/ 94 w 210"/>
                    <a:gd name="T19" fmla="*/ 84 h 178"/>
                    <a:gd name="T20" fmla="*/ 67 w 210"/>
                    <a:gd name="T21" fmla="*/ 74 h 178"/>
                    <a:gd name="T22" fmla="*/ 56 w 210"/>
                    <a:gd name="T23" fmla="*/ 92 h 178"/>
                    <a:gd name="T24" fmla="*/ 33 w 210"/>
                    <a:gd name="T25" fmla="*/ 92 h 178"/>
                    <a:gd name="T26" fmla="*/ 22 w 210"/>
                    <a:gd name="T27" fmla="*/ 102 h 178"/>
                    <a:gd name="T28" fmla="*/ 0 w 210"/>
                    <a:gd name="T29" fmla="*/ 77 h 17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10"/>
                    <a:gd name="T46" fmla="*/ 0 h 178"/>
                    <a:gd name="T47" fmla="*/ 210 w 210"/>
                    <a:gd name="T48" fmla="*/ 178 h 17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10" h="178">
                      <a:moveTo>
                        <a:pt x="0" y="134"/>
                      </a:moveTo>
                      <a:lnTo>
                        <a:pt x="16" y="78"/>
                      </a:lnTo>
                      <a:lnTo>
                        <a:pt x="68" y="65"/>
                      </a:lnTo>
                      <a:lnTo>
                        <a:pt x="73" y="46"/>
                      </a:lnTo>
                      <a:lnTo>
                        <a:pt x="97" y="39"/>
                      </a:lnTo>
                      <a:lnTo>
                        <a:pt x="132" y="0"/>
                      </a:lnTo>
                      <a:lnTo>
                        <a:pt x="145" y="46"/>
                      </a:lnTo>
                      <a:lnTo>
                        <a:pt x="170" y="65"/>
                      </a:lnTo>
                      <a:lnTo>
                        <a:pt x="209" y="129"/>
                      </a:lnTo>
                      <a:lnTo>
                        <a:pt x="113" y="147"/>
                      </a:lnTo>
                      <a:lnTo>
                        <a:pt x="81" y="129"/>
                      </a:lnTo>
                      <a:lnTo>
                        <a:pt x="68" y="160"/>
                      </a:lnTo>
                      <a:lnTo>
                        <a:pt x="40" y="160"/>
                      </a:lnTo>
                      <a:lnTo>
                        <a:pt x="26" y="177"/>
                      </a:lnTo>
                      <a:lnTo>
                        <a:pt x="0" y="13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5" name="Freeform 214"/>
                <p:cNvSpPr>
                  <a:spLocks/>
                </p:cNvSpPr>
                <p:nvPr/>
              </p:nvSpPr>
              <p:spPr bwMode="auto">
                <a:xfrm>
                  <a:off x="4685506" y="4152887"/>
                  <a:ext cx="265113" cy="506412"/>
                </a:xfrm>
                <a:custGeom>
                  <a:avLst/>
                  <a:gdLst>
                    <a:gd name="T0" fmla="*/ 0 w 171"/>
                    <a:gd name="T1" fmla="*/ 118 h 359"/>
                    <a:gd name="T2" fmla="*/ 21 w 171"/>
                    <a:gd name="T3" fmla="*/ 129 h 359"/>
                    <a:gd name="T4" fmla="*/ 14 w 171"/>
                    <a:gd name="T5" fmla="*/ 139 h 359"/>
                    <a:gd name="T6" fmla="*/ 25 w 171"/>
                    <a:gd name="T7" fmla="*/ 173 h 359"/>
                    <a:gd name="T8" fmla="*/ 7 w 171"/>
                    <a:gd name="T9" fmla="*/ 180 h 359"/>
                    <a:gd name="T10" fmla="*/ 27 w 171"/>
                    <a:gd name="T11" fmla="*/ 207 h 359"/>
                    <a:gd name="T12" fmla="*/ 70 w 171"/>
                    <a:gd name="T13" fmla="*/ 199 h 359"/>
                    <a:gd name="T14" fmla="*/ 74 w 171"/>
                    <a:gd name="T15" fmla="*/ 189 h 359"/>
                    <a:gd name="T16" fmla="*/ 93 w 171"/>
                    <a:gd name="T17" fmla="*/ 185 h 359"/>
                    <a:gd name="T18" fmla="*/ 122 w 171"/>
                    <a:gd name="T19" fmla="*/ 162 h 359"/>
                    <a:gd name="T20" fmla="*/ 111 w 171"/>
                    <a:gd name="T21" fmla="*/ 136 h 359"/>
                    <a:gd name="T22" fmla="*/ 127 w 171"/>
                    <a:gd name="T23" fmla="*/ 103 h 359"/>
                    <a:gd name="T24" fmla="*/ 140 w 171"/>
                    <a:gd name="T25" fmla="*/ 100 h 359"/>
                    <a:gd name="T26" fmla="*/ 140 w 171"/>
                    <a:gd name="T27" fmla="*/ 52 h 359"/>
                    <a:gd name="T28" fmla="*/ 35 w 171"/>
                    <a:gd name="T29" fmla="*/ 0 h 359"/>
                    <a:gd name="T30" fmla="*/ 22 w 171"/>
                    <a:gd name="T31" fmla="*/ 5 h 359"/>
                    <a:gd name="T32" fmla="*/ 22 w 171"/>
                    <a:gd name="T33" fmla="*/ 26 h 359"/>
                    <a:gd name="T34" fmla="*/ 35 w 171"/>
                    <a:gd name="T35" fmla="*/ 40 h 359"/>
                    <a:gd name="T36" fmla="*/ 27 w 171"/>
                    <a:gd name="T37" fmla="*/ 85 h 359"/>
                    <a:gd name="T38" fmla="*/ 0 w 171"/>
                    <a:gd name="T39" fmla="*/ 118 h 35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71"/>
                    <a:gd name="T61" fmla="*/ 0 h 359"/>
                    <a:gd name="T62" fmla="*/ 171 w 171"/>
                    <a:gd name="T63" fmla="*/ 359 h 35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71" h="359">
                      <a:moveTo>
                        <a:pt x="0" y="204"/>
                      </a:moveTo>
                      <a:lnTo>
                        <a:pt x="25" y="223"/>
                      </a:lnTo>
                      <a:lnTo>
                        <a:pt x="17" y="241"/>
                      </a:lnTo>
                      <a:lnTo>
                        <a:pt x="31" y="300"/>
                      </a:lnTo>
                      <a:lnTo>
                        <a:pt x="9" y="312"/>
                      </a:lnTo>
                      <a:lnTo>
                        <a:pt x="33" y="358"/>
                      </a:lnTo>
                      <a:lnTo>
                        <a:pt x="85" y="345"/>
                      </a:lnTo>
                      <a:lnTo>
                        <a:pt x="90" y="326"/>
                      </a:lnTo>
                      <a:lnTo>
                        <a:pt x="114" y="319"/>
                      </a:lnTo>
                      <a:lnTo>
                        <a:pt x="149" y="280"/>
                      </a:lnTo>
                      <a:lnTo>
                        <a:pt x="136" y="236"/>
                      </a:lnTo>
                      <a:lnTo>
                        <a:pt x="154" y="177"/>
                      </a:lnTo>
                      <a:lnTo>
                        <a:pt x="170" y="173"/>
                      </a:lnTo>
                      <a:lnTo>
                        <a:pt x="170" y="90"/>
                      </a:lnTo>
                      <a:lnTo>
                        <a:pt x="43" y="0"/>
                      </a:lnTo>
                      <a:lnTo>
                        <a:pt x="26" y="9"/>
                      </a:lnTo>
                      <a:lnTo>
                        <a:pt x="26" y="45"/>
                      </a:lnTo>
                      <a:lnTo>
                        <a:pt x="43" y="68"/>
                      </a:lnTo>
                      <a:lnTo>
                        <a:pt x="33" y="147"/>
                      </a:lnTo>
                      <a:lnTo>
                        <a:pt x="0" y="20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6" name="Freeform 215"/>
                <p:cNvSpPr>
                  <a:spLocks/>
                </p:cNvSpPr>
                <p:nvPr/>
              </p:nvSpPr>
              <p:spPr bwMode="auto">
                <a:xfrm>
                  <a:off x="4626768" y="4773602"/>
                  <a:ext cx="192087" cy="271463"/>
                </a:xfrm>
                <a:custGeom>
                  <a:avLst/>
                  <a:gdLst>
                    <a:gd name="T0" fmla="*/ 0 w 123"/>
                    <a:gd name="T1" fmla="*/ 97 h 191"/>
                    <a:gd name="T2" fmla="*/ 12 w 123"/>
                    <a:gd name="T3" fmla="*/ 111 h 191"/>
                    <a:gd name="T4" fmla="*/ 25 w 123"/>
                    <a:gd name="T5" fmla="*/ 105 h 191"/>
                    <a:gd name="T6" fmla="*/ 45 w 123"/>
                    <a:gd name="T7" fmla="*/ 108 h 191"/>
                    <a:gd name="T8" fmla="*/ 64 w 123"/>
                    <a:gd name="T9" fmla="*/ 96 h 191"/>
                    <a:gd name="T10" fmla="*/ 69 w 123"/>
                    <a:gd name="T11" fmla="*/ 73 h 191"/>
                    <a:gd name="T12" fmla="*/ 88 w 123"/>
                    <a:gd name="T13" fmla="*/ 56 h 191"/>
                    <a:gd name="T14" fmla="*/ 101 w 123"/>
                    <a:gd name="T15" fmla="*/ 0 h 191"/>
                    <a:gd name="T16" fmla="*/ 78 w 123"/>
                    <a:gd name="T17" fmla="*/ 0 h 191"/>
                    <a:gd name="T18" fmla="*/ 66 w 123"/>
                    <a:gd name="T19" fmla="*/ 10 h 191"/>
                    <a:gd name="T20" fmla="*/ 64 w 123"/>
                    <a:gd name="T21" fmla="*/ 28 h 191"/>
                    <a:gd name="T22" fmla="*/ 29 w 123"/>
                    <a:gd name="T23" fmla="*/ 19 h 191"/>
                    <a:gd name="T24" fmla="*/ 28 w 123"/>
                    <a:gd name="T25" fmla="*/ 31 h 191"/>
                    <a:gd name="T26" fmla="*/ 42 w 123"/>
                    <a:gd name="T27" fmla="*/ 32 h 191"/>
                    <a:gd name="T28" fmla="*/ 37 w 123"/>
                    <a:gd name="T29" fmla="*/ 76 h 191"/>
                    <a:gd name="T30" fmla="*/ 20 w 123"/>
                    <a:gd name="T31" fmla="*/ 70 h 191"/>
                    <a:gd name="T32" fmla="*/ 0 w 123"/>
                    <a:gd name="T33" fmla="*/ 97 h 19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23"/>
                    <a:gd name="T52" fmla="*/ 0 h 191"/>
                    <a:gd name="T53" fmla="*/ 123 w 123"/>
                    <a:gd name="T54" fmla="*/ 191 h 19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23" h="191">
                      <a:moveTo>
                        <a:pt x="0" y="166"/>
                      </a:moveTo>
                      <a:lnTo>
                        <a:pt x="14" y="190"/>
                      </a:lnTo>
                      <a:lnTo>
                        <a:pt x="30" y="181"/>
                      </a:lnTo>
                      <a:lnTo>
                        <a:pt x="54" y="184"/>
                      </a:lnTo>
                      <a:lnTo>
                        <a:pt x="77" y="164"/>
                      </a:lnTo>
                      <a:lnTo>
                        <a:pt x="83" y="125"/>
                      </a:lnTo>
                      <a:lnTo>
                        <a:pt x="107" y="95"/>
                      </a:lnTo>
                      <a:lnTo>
                        <a:pt x="122" y="0"/>
                      </a:lnTo>
                      <a:lnTo>
                        <a:pt x="94" y="0"/>
                      </a:lnTo>
                      <a:lnTo>
                        <a:pt x="80" y="17"/>
                      </a:lnTo>
                      <a:lnTo>
                        <a:pt x="77" y="47"/>
                      </a:lnTo>
                      <a:lnTo>
                        <a:pt x="35" y="33"/>
                      </a:lnTo>
                      <a:lnTo>
                        <a:pt x="34" y="52"/>
                      </a:lnTo>
                      <a:lnTo>
                        <a:pt x="50" y="55"/>
                      </a:lnTo>
                      <a:lnTo>
                        <a:pt x="45" y="130"/>
                      </a:lnTo>
                      <a:lnTo>
                        <a:pt x="24" y="120"/>
                      </a:lnTo>
                      <a:lnTo>
                        <a:pt x="0" y="16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7" name="Freeform 216"/>
                <p:cNvSpPr>
                  <a:spLocks/>
                </p:cNvSpPr>
                <p:nvPr/>
              </p:nvSpPr>
              <p:spPr bwMode="auto">
                <a:xfrm>
                  <a:off x="4656929" y="4730740"/>
                  <a:ext cx="473075" cy="568325"/>
                </a:xfrm>
                <a:custGeom>
                  <a:avLst/>
                  <a:gdLst>
                    <a:gd name="T0" fmla="*/ 0 w 304"/>
                    <a:gd name="T1" fmla="*/ 137 h 402"/>
                    <a:gd name="T2" fmla="*/ 0 w 304"/>
                    <a:gd name="T3" fmla="*/ 144 h 402"/>
                    <a:gd name="T4" fmla="*/ 50 w 304"/>
                    <a:gd name="T5" fmla="*/ 137 h 402"/>
                    <a:gd name="T6" fmla="*/ 73 w 304"/>
                    <a:gd name="T7" fmla="*/ 166 h 402"/>
                    <a:gd name="T8" fmla="*/ 91 w 304"/>
                    <a:gd name="T9" fmla="*/ 165 h 402"/>
                    <a:gd name="T10" fmla="*/ 94 w 304"/>
                    <a:gd name="T11" fmla="*/ 151 h 402"/>
                    <a:gd name="T12" fmla="*/ 112 w 304"/>
                    <a:gd name="T13" fmla="*/ 151 h 402"/>
                    <a:gd name="T14" fmla="*/ 124 w 304"/>
                    <a:gd name="T15" fmla="*/ 158 h 402"/>
                    <a:gd name="T16" fmla="*/ 126 w 304"/>
                    <a:gd name="T17" fmla="*/ 205 h 402"/>
                    <a:gd name="T18" fmla="*/ 154 w 304"/>
                    <a:gd name="T19" fmla="*/ 202 h 402"/>
                    <a:gd name="T20" fmla="*/ 229 w 304"/>
                    <a:gd name="T21" fmla="*/ 232 h 402"/>
                    <a:gd name="T22" fmla="*/ 228 w 304"/>
                    <a:gd name="T23" fmla="*/ 218 h 402"/>
                    <a:gd name="T24" fmla="*/ 215 w 304"/>
                    <a:gd name="T25" fmla="*/ 212 h 402"/>
                    <a:gd name="T26" fmla="*/ 217 w 304"/>
                    <a:gd name="T27" fmla="*/ 180 h 402"/>
                    <a:gd name="T28" fmla="*/ 241 w 304"/>
                    <a:gd name="T29" fmla="*/ 168 h 402"/>
                    <a:gd name="T30" fmla="*/ 225 w 304"/>
                    <a:gd name="T31" fmla="*/ 145 h 402"/>
                    <a:gd name="T32" fmla="*/ 223 w 304"/>
                    <a:gd name="T33" fmla="*/ 107 h 402"/>
                    <a:gd name="T34" fmla="*/ 221 w 304"/>
                    <a:gd name="T35" fmla="*/ 97 h 402"/>
                    <a:gd name="T36" fmla="*/ 229 w 304"/>
                    <a:gd name="T37" fmla="*/ 81 h 402"/>
                    <a:gd name="T38" fmla="*/ 241 w 304"/>
                    <a:gd name="T39" fmla="*/ 48 h 402"/>
                    <a:gd name="T40" fmla="*/ 250 w 304"/>
                    <a:gd name="T41" fmla="*/ 37 h 402"/>
                    <a:gd name="T42" fmla="*/ 244 w 304"/>
                    <a:gd name="T43" fmla="*/ 18 h 402"/>
                    <a:gd name="T44" fmla="*/ 201 w 304"/>
                    <a:gd name="T45" fmla="*/ 0 h 402"/>
                    <a:gd name="T46" fmla="*/ 121 w 304"/>
                    <a:gd name="T47" fmla="*/ 11 h 402"/>
                    <a:gd name="T48" fmla="*/ 94 w 304"/>
                    <a:gd name="T49" fmla="*/ 0 h 402"/>
                    <a:gd name="T50" fmla="*/ 84 w 304"/>
                    <a:gd name="T51" fmla="*/ 18 h 402"/>
                    <a:gd name="T52" fmla="*/ 72 w 304"/>
                    <a:gd name="T53" fmla="*/ 73 h 402"/>
                    <a:gd name="T54" fmla="*/ 52 w 304"/>
                    <a:gd name="T55" fmla="*/ 91 h 402"/>
                    <a:gd name="T56" fmla="*/ 47 w 304"/>
                    <a:gd name="T57" fmla="*/ 113 h 402"/>
                    <a:gd name="T58" fmla="*/ 28 w 304"/>
                    <a:gd name="T59" fmla="*/ 125 h 402"/>
                    <a:gd name="T60" fmla="*/ 8 w 304"/>
                    <a:gd name="T61" fmla="*/ 123 h 402"/>
                    <a:gd name="T62" fmla="*/ 0 w 304"/>
                    <a:gd name="T63" fmla="*/ 137 h 40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304"/>
                    <a:gd name="T97" fmla="*/ 0 h 402"/>
                    <a:gd name="T98" fmla="*/ 304 w 304"/>
                    <a:gd name="T99" fmla="*/ 402 h 40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304" h="402">
                      <a:moveTo>
                        <a:pt x="0" y="237"/>
                      </a:moveTo>
                      <a:lnTo>
                        <a:pt x="0" y="248"/>
                      </a:lnTo>
                      <a:lnTo>
                        <a:pt x="61" y="237"/>
                      </a:lnTo>
                      <a:lnTo>
                        <a:pt x="88" y="287"/>
                      </a:lnTo>
                      <a:lnTo>
                        <a:pt x="110" y="285"/>
                      </a:lnTo>
                      <a:lnTo>
                        <a:pt x="115" y="262"/>
                      </a:lnTo>
                      <a:lnTo>
                        <a:pt x="136" y="260"/>
                      </a:lnTo>
                      <a:lnTo>
                        <a:pt x="151" y="273"/>
                      </a:lnTo>
                      <a:lnTo>
                        <a:pt x="153" y="354"/>
                      </a:lnTo>
                      <a:lnTo>
                        <a:pt x="187" y="349"/>
                      </a:lnTo>
                      <a:lnTo>
                        <a:pt x="278" y="401"/>
                      </a:lnTo>
                      <a:lnTo>
                        <a:pt x="277" y="377"/>
                      </a:lnTo>
                      <a:lnTo>
                        <a:pt x="261" y="366"/>
                      </a:lnTo>
                      <a:lnTo>
                        <a:pt x="263" y="310"/>
                      </a:lnTo>
                      <a:lnTo>
                        <a:pt x="292" y="290"/>
                      </a:lnTo>
                      <a:lnTo>
                        <a:pt x="273" y="251"/>
                      </a:lnTo>
                      <a:lnTo>
                        <a:pt x="271" y="184"/>
                      </a:lnTo>
                      <a:lnTo>
                        <a:pt x="268" y="168"/>
                      </a:lnTo>
                      <a:lnTo>
                        <a:pt x="278" y="139"/>
                      </a:lnTo>
                      <a:lnTo>
                        <a:pt x="292" y="83"/>
                      </a:lnTo>
                      <a:lnTo>
                        <a:pt x="303" y="63"/>
                      </a:lnTo>
                      <a:lnTo>
                        <a:pt x="296" y="32"/>
                      </a:lnTo>
                      <a:lnTo>
                        <a:pt x="243" y="0"/>
                      </a:lnTo>
                      <a:lnTo>
                        <a:pt x="147" y="18"/>
                      </a:lnTo>
                      <a:lnTo>
                        <a:pt x="115" y="0"/>
                      </a:lnTo>
                      <a:lnTo>
                        <a:pt x="102" y="31"/>
                      </a:lnTo>
                      <a:lnTo>
                        <a:pt x="87" y="126"/>
                      </a:lnTo>
                      <a:lnTo>
                        <a:pt x="63" y="156"/>
                      </a:lnTo>
                      <a:lnTo>
                        <a:pt x="57" y="195"/>
                      </a:lnTo>
                      <a:lnTo>
                        <a:pt x="34" y="215"/>
                      </a:lnTo>
                      <a:lnTo>
                        <a:pt x="10" y="212"/>
                      </a:lnTo>
                      <a:lnTo>
                        <a:pt x="0" y="23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8" name="Freeform 217"/>
                <p:cNvSpPr>
                  <a:spLocks/>
                </p:cNvSpPr>
                <p:nvPr/>
              </p:nvSpPr>
              <p:spPr bwMode="auto">
                <a:xfrm>
                  <a:off x="5153816" y="3744899"/>
                  <a:ext cx="60325" cy="36513"/>
                </a:xfrm>
                <a:custGeom>
                  <a:avLst/>
                  <a:gdLst>
                    <a:gd name="T0" fmla="*/ 0 w 39"/>
                    <a:gd name="T1" fmla="*/ 7 h 27"/>
                    <a:gd name="T2" fmla="*/ 12 w 39"/>
                    <a:gd name="T3" fmla="*/ 14 h 27"/>
                    <a:gd name="T4" fmla="*/ 31 w 39"/>
                    <a:gd name="T5" fmla="*/ 0 h 27"/>
                    <a:gd name="T6" fmla="*/ 0 w 39"/>
                    <a:gd name="T7" fmla="*/ 7 h 2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9"/>
                    <a:gd name="T13" fmla="*/ 0 h 27"/>
                    <a:gd name="T14" fmla="*/ 39 w 39"/>
                    <a:gd name="T15" fmla="*/ 27 h 2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9" h="27">
                      <a:moveTo>
                        <a:pt x="0" y="13"/>
                      </a:moveTo>
                      <a:lnTo>
                        <a:pt x="14" y="26"/>
                      </a:lnTo>
                      <a:lnTo>
                        <a:pt x="38" y="0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9" name="Freeform 218"/>
                <p:cNvSpPr>
                  <a:spLocks/>
                </p:cNvSpPr>
                <p:nvPr/>
              </p:nvSpPr>
              <p:spPr bwMode="auto">
                <a:xfrm>
                  <a:off x="4374357" y="4502138"/>
                  <a:ext cx="68263" cy="192087"/>
                </a:xfrm>
                <a:custGeom>
                  <a:avLst/>
                  <a:gdLst>
                    <a:gd name="T0" fmla="*/ 0 w 44"/>
                    <a:gd name="T1" fmla="*/ 18 h 135"/>
                    <a:gd name="T2" fmla="*/ 14 w 44"/>
                    <a:gd name="T3" fmla="*/ 78 h 135"/>
                    <a:gd name="T4" fmla="*/ 25 w 44"/>
                    <a:gd name="T5" fmla="*/ 78 h 135"/>
                    <a:gd name="T6" fmla="*/ 35 w 44"/>
                    <a:gd name="T7" fmla="*/ 8 h 135"/>
                    <a:gd name="T8" fmla="*/ 25 w 44"/>
                    <a:gd name="T9" fmla="*/ 0 h 135"/>
                    <a:gd name="T10" fmla="*/ 19 w 44"/>
                    <a:gd name="T11" fmla="*/ 6 h 135"/>
                    <a:gd name="T12" fmla="*/ 0 w 44"/>
                    <a:gd name="T13" fmla="*/ 18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"/>
                    <a:gd name="T22" fmla="*/ 0 h 135"/>
                    <a:gd name="T23" fmla="*/ 44 w 44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" h="135">
                      <a:moveTo>
                        <a:pt x="0" y="32"/>
                      </a:moveTo>
                      <a:lnTo>
                        <a:pt x="17" y="134"/>
                      </a:lnTo>
                      <a:lnTo>
                        <a:pt x="31" y="134"/>
                      </a:lnTo>
                      <a:lnTo>
                        <a:pt x="43" y="15"/>
                      </a:lnTo>
                      <a:lnTo>
                        <a:pt x="31" y="0"/>
                      </a:lnTo>
                      <a:lnTo>
                        <a:pt x="23" y="10"/>
                      </a:lnTo>
                      <a:lnTo>
                        <a:pt x="0" y="3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0" name="Freeform 219"/>
                <p:cNvSpPr>
                  <a:spLocks/>
                </p:cNvSpPr>
                <p:nvPr/>
              </p:nvSpPr>
              <p:spPr bwMode="auto">
                <a:xfrm>
                  <a:off x="4585494" y="4819640"/>
                  <a:ext cx="47625" cy="41275"/>
                </a:xfrm>
                <a:custGeom>
                  <a:avLst/>
                  <a:gdLst>
                    <a:gd name="T0" fmla="*/ 0 w 29"/>
                    <a:gd name="T1" fmla="*/ 17 h 28"/>
                    <a:gd name="T2" fmla="*/ 3 w 29"/>
                    <a:gd name="T3" fmla="*/ 1 h 28"/>
                    <a:gd name="T4" fmla="*/ 24 w 29"/>
                    <a:gd name="T5" fmla="*/ 0 h 28"/>
                    <a:gd name="T6" fmla="*/ 24 w 29"/>
                    <a:gd name="T7" fmla="*/ 15 h 28"/>
                    <a:gd name="T8" fmla="*/ 0 w 29"/>
                    <a:gd name="T9" fmla="*/ 1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28"/>
                    <a:gd name="T17" fmla="*/ 29 w 29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28">
                      <a:moveTo>
                        <a:pt x="0" y="27"/>
                      </a:moveTo>
                      <a:lnTo>
                        <a:pt x="3" y="1"/>
                      </a:lnTo>
                      <a:lnTo>
                        <a:pt x="28" y="0"/>
                      </a:lnTo>
                      <a:lnTo>
                        <a:pt x="28" y="24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1" name="Freeform 220"/>
                <p:cNvSpPr>
                  <a:spLocks/>
                </p:cNvSpPr>
                <p:nvPr/>
              </p:nvSpPr>
              <p:spPr bwMode="auto">
                <a:xfrm>
                  <a:off x="5171281" y="4327512"/>
                  <a:ext cx="377825" cy="450850"/>
                </a:xfrm>
                <a:custGeom>
                  <a:avLst/>
                  <a:gdLst>
                    <a:gd name="T0" fmla="*/ 0 w 243"/>
                    <a:gd name="T1" fmla="*/ 129 h 321"/>
                    <a:gd name="T2" fmla="*/ 15 w 243"/>
                    <a:gd name="T3" fmla="*/ 119 h 321"/>
                    <a:gd name="T4" fmla="*/ 16 w 243"/>
                    <a:gd name="T5" fmla="*/ 95 h 321"/>
                    <a:gd name="T6" fmla="*/ 42 w 243"/>
                    <a:gd name="T7" fmla="*/ 66 h 321"/>
                    <a:gd name="T8" fmla="*/ 53 w 243"/>
                    <a:gd name="T9" fmla="*/ 11 h 321"/>
                    <a:gd name="T10" fmla="*/ 73 w 243"/>
                    <a:gd name="T11" fmla="*/ 0 h 321"/>
                    <a:gd name="T12" fmla="*/ 88 w 243"/>
                    <a:gd name="T13" fmla="*/ 36 h 321"/>
                    <a:gd name="T14" fmla="*/ 131 w 243"/>
                    <a:gd name="T15" fmla="*/ 67 h 321"/>
                    <a:gd name="T16" fmla="*/ 116 w 243"/>
                    <a:gd name="T17" fmla="*/ 87 h 321"/>
                    <a:gd name="T18" fmla="*/ 129 w 243"/>
                    <a:gd name="T19" fmla="*/ 92 h 321"/>
                    <a:gd name="T20" fmla="*/ 146 w 243"/>
                    <a:gd name="T21" fmla="*/ 114 h 321"/>
                    <a:gd name="T22" fmla="*/ 198 w 243"/>
                    <a:gd name="T23" fmla="*/ 127 h 321"/>
                    <a:gd name="T24" fmla="*/ 158 w 243"/>
                    <a:gd name="T25" fmla="*/ 164 h 321"/>
                    <a:gd name="T26" fmla="*/ 117 w 243"/>
                    <a:gd name="T27" fmla="*/ 178 h 321"/>
                    <a:gd name="T28" fmla="*/ 80 w 243"/>
                    <a:gd name="T29" fmla="*/ 183 h 321"/>
                    <a:gd name="T30" fmla="*/ 38 w 243"/>
                    <a:gd name="T31" fmla="*/ 170 h 321"/>
                    <a:gd name="T32" fmla="*/ 23 w 243"/>
                    <a:gd name="T33" fmla="*/ 143 h 321"/>
                    <a:gd name="T34" fmla="*/ 0 w 243"/>
                    <a:gd name="T35" fmla="*/ 129 h 32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43"/>
                    <a:gd name="T55" fmla="*/ 0 h 321"/>
                    <a:gd name="T56" fmla="*/ 243 w 243"/>
                    <a:gd name="T57" fmla="*/ 321 h 321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43" h="321">
                      <a:moveTo>
                        <a:pt x="0" y="224"/>
                      </a:moveTo>
                      <a:lnTo>
                        <a:pt x="19" y="208"/>
                      </a:lnTo>
                      <a:lnTo>
                        <a:pt x="20" y="167"/>
                      </a:lnTo>
                      <a:lnTo>
                        <a:pt x="51" y="115"/>
                      </a:lnTo>
                      <a:lnTo>
                        <a:pt x="64" y="20"/>
                      </a:lnTo>
                      <a:lnTo>
                        <a:pt x="89" y="0"/>
                      </a:lnTo>
                      <a:lnTo>
                        <a:pt x="107" y="64"/>
                      </a:lnTo>
                      <a:lnTo>
                        <a:pt x="160" y="118"/>
                      </a:lnTo>
                      <a:lnTo>
                        <a:pt x="141" y="152"/>
                      </a:lnTo>
                      <a:lnTo>
                        <a:pt x="158" y="160"/>
                      </a:lnTo>
                      <a:lnTo>
                        <a:pt x="178" y="198"/>
                      </a:lnTo>
                      <a:lnTo>
                        <a:pt x="242" y="222"/>
                      </a:lnTo>
                      <a:lnTo>
                        <a:pt x="192" y="287"/>
                      </a:lnTo>
                      <a:lnTo>
                        <a:pt x="142" y="311"/>
                      </a:lnTo>
                      <a:lnTo>
                        <a:pt x="97" y="320"/>
                      </a:lnTo>
                      <a:lnTo>
                        <a:pt x="46" y="297"/>
                      </a:lnTo>
                      <a:lnTo>
                        <a:pt x="28" y="250"/>
                      </a:lnTo>
                      <a:lnTo>
                        <a:pt x="0" y="2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2" name="Freeform 221"/>
                <p:cNvSpPr>
                  <a:spLocks/>
                </p:cNvSpPr>
                <p:nvPr/>
              </p:nvSpPr>
              <p:spPr bwMode="auto">
                <a:xfrm>
                  <a:off x="5388769" y="4494202"/>
                  <a:ext cx="42863" cy="60325"/>
                </a:xfrm>
                <a:custGeom>
                  <a:avLst/>
                  <a:gdLst>
                    <a:gd name="T0" fmla="*/ 0 w 26"/>
                    <a:gd name="T1" fmla="*/ 19 h 43"/>
                    <a:gd name="T2" fmla="*/ 15 w 26"/>
                    <a:gd name="T3" fmla="*/ 23 h 43"/>
                    <a:gd name="T4" fmla="*/ 23 w 26"/>
                    <a:gd name="T5" fmla="*/ 17 h 43"/>
                    <a:gd name="T6" fmla="*/ 11 w 26"/>
                    <a:gd name="T7" fmla="*/ 14 h 43"/>
                    <a:gd name="T8" fmla="*/ 23 w 26"/>
                    <a:gd name="T9" fmla="*/ 10 h 43"/>
                    <a:gd name="T10" fmla="*/ 17 w 26"/>
                    <a:gd name="T11" fmla="*/ 0 h 43"/>
                    <a:gd name="T12" fmla="*/ 0 w 26"/>
                    <a:gd name="T13" fmla="*/ 19 h 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"/>
                    <a:gd name="T22" fmla="*/ 0 h 43"/>
                    <a:gd name="T23" fmla="*/ 26 w 26"/>
                    <a:gd name="T24" fmla="*/ 43 h 4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" h="43">
                      <a:moveTo>
                        <a:pt x="0" y="34"/>
                      </a:moveTo>
                      <a:lnTo>
                        <a:pt x="17" y="42"/>
                      </a:lnTo>
                      <a:lnTo>
                        <a:pt x="25" y="31"/>
                      </a:lnTo>
                      <a:lnTo>
                        <a:pt x="11" y="25"/>
                      </a:lnTo>
                      <a:lnTo>
                        <a:pt x="25" y="17"/>
                      </a:lnTo>
                      <a:lnTo>
                        <a:pt x="19" y="0"/>
                      </a:lnTo>
                      <a:lnTo>
                        <a:pt x="0" y="3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3" name="Freeform 222"/>
                <p:cNvSpPr>
                  <a:spLocks/>
                </p:cNvSpPr>
                <p:nvPr/>
              </p:nvSpPr>
              <p:spPr bwMode="auto">
                <a:xfrm>
                  <a:off x="4569616" y="4819639"/>
                  <a:ext cx="136525" cy="188912"/>
                </a:xfrm>
                <a:custGeom>
                  <a:avLst/>
                  <a:gdLst>
                    <a:gd name="T0" fmla="*/ 0 w 89"/>
                    <a:gd name="T1" fmla="*/ 36 h 135"/>
                    <a:gd name="T2" fmla="*/ 8 w 89"/>
                    <a:gd name="T3" fmla="*/ 25 h 135"/>
                    <a:gd name="T4" fmla="*/ 13 w 89"/>
                    <a:gd name="T5" fmla="*/ 26 h 135"/>
                    <a:gd name="T6" fmla="*/ 10 w 89"/>
                    <a:gd name="T7" fmla="*/ 15 h 135"/>
                    <a:gd name="T8" fmla="*/ 32 w 89"/>
                    <a:gd name="T9" fmla="*/ 14 h 135"/>
                    <a:gd name="T10" fmla="*/ 32 w 89"/>
                    <a:gd name="T11" fmla="*/ 0 h 135"/>
                    <a:gd name="T12" fmla="*/ 59 w 89"/>
                    <a:gd name="T13" fmla="*/ 1 h 135"/>
                    <a:gd name="T14" fmla="*/ 58 w 89"/>
                    <a:gd name="T15" fmla="*/ 11 h 135"/>
                    <a:gd name="T16" fmla="*/ 71 w 89"/>
                    <a:gd name="T17" fmla="*/ 13 h 135"/>
                    <a:gd name="T18" fmla="*/ 67 w 89"/>
                    <a:gd name="T19" fmla="*/ 56 h 135"/>
                    <a:gd name="T20" fmla="*/ 50 w 89"/>
                    <a:gd name="T21" fmla="*/ 50 h 135"/>
                    <a:gd name="T22" fmla="*/ 31 w 89"/>
                    <a:gd name="T23" fmla="*/ 76 h 135"/>
                    <a:gd name="T24" fmla="*/ 0 w 89"/>
                    <a:gd name="T25" fmla="*/ 36 h 13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9"/>
                    <a:gd name="T40" fmla="*/ 0 h 135"/>
                    <a:gd name="T41" fmla="*/ 89 w 89"/>
                    <a:gd name="T42" fmla="*/ 135 h 13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9" h="135">
                      <a:moveTo>
                        <a:pt x="0" y="64"/>
                      </a:moveTo>
                      <a:lnTo>
                        <a:pt x="10" y="44"/>
                      </a:lnTo>
                      <a:lnTo>
                        <a:pt x="17" y="45"/>
                      </a:lnTo>
                      <a:lnTo>
                        <a:pt x="12" y="27"/>
                      </a:lnTo>
                      <a:lnTo>
                        <a:pt x="40" y="24"/>
                      </a:lnTo>
                      <a:lnTo>
                        <a:pt x="40" y="0"/>
                      </a:lnTo>
                      <a:lnTo>
                        <a:pt x="73" y="1"/>
                      </a:lnTo>
                      <a:lnTo>
                        <a:pt x="72" y="20"/>
                      </a:lnTo>
                      <a:lnTo>
                        <a:pt x="88" y="23"/>
                      </a:lnTo>
                      <a:lnTo>
                        <a:pt x="83" y="98"/>
                      </a:lnTo>
                      <a:lnTo>
                        <a:pt x="62" y="88"/>
                      </a:lnTo>
                      <a:lnTo>
                        <a:pt x="38" y="134"/>
                      </a:lnTo>
                      <a:lnTo>
                        <a:pt x="0" y="6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4" name="Freeform 223"/>
                <p:cNvSpPr>
                  <a:spLocks/>
                </p:cNvSpPr>
                <p:nvPr/>
              </p:nvSpPr>
              <p:spPr bwMode="auto">
                <a:xfrm>
                  <a:off x="3936204" y="4467213"/>
                  <a:ext cx="74613" cy="23812"/>
                </a:xfrm>
                <a:custGeom>
                  <a:avLst/>
                  <a:gdLst>
                    <a:gd name="T0" fmla="*/ 0 w 48"/>
                    <a:gd name="T1" fmla="*/ 9 h 17"/>
                    <a:gd name="T2" fmla="*/ 1 w 48"/>
                    <a:gd name="T3" fmla="*/ 0 h 17"/>
                    <a:gd name="T4" fmla="*/ 39 w 48"/>
                    <a:gd name="T5" fmla="*/ 2 h 17"/>
                    <a:gd name="T6" fmla="*/ 0 w 48"/>
                    <a:gd name="T7" fmla="*/ 9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17"/>
                    <a:gd name="T14" fmla="*/ 48 w 48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17">
                      <a:moveTo>
                        <a:pt x="0" y="16"/>
                      </a:moveTo>
                      <a:lnTo>
                        <a:pt x="1" y="0"/>
                      </a:lnTo>
                      <a:lnTo>
                        <a:pt x="47" y="4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5" name="Freeform 224"/>
                <p:cNvSpPr>
                  <a:spLocks/>
                </p:cNvSpPr>
                <p:nvPr/>
              </p:nvSpPr>
              <p:spPr bwMode="auto">
                <a:xfrm>
                  <a:off x="4274343" y="4541827"/>
                  <a:ext cx="107951" cy="201613"/>
                </a:xfrm>
                <a:custGeom>
                  <a:avLst/>
                  <a:gdLst>
                    <a:gd name="T0" fmla="*/ 0 w 70"/>
                    <a:gd name="T1" fmla="*/ 78 h 143"/>
                    <a:gd name="T2" fmla="*/ 5 w 70"/>
                    <a:gd name="T3" fmla="*/ 21 h 143"/>
                    <a:gd name="T4" fmla="*/ 3 w 70"/>
                    <a:gd name="T5" fmla="*/ 3 h 143"/>
                    <a:gd name="T6" fmla="*/ 37 w 70"/>
                    <a:gd name="T7" fmla="*/ 0 h 143"/>
                    <a:gd name="T8" fmla="*/ 56 w 70"/>
                    <a:gd name="T9" fmla="*/ 65 h 143"/>
                    <a:gd name="T10" fmla="*/ 14 w 70"/>
                    <a:gd name="T11" fmla="*/ 82 h 143"/>
                    <a:gd name="T12" fmla="*/ 0 w 70"/>
                    <a:gd name="T13" fmla="*/ 78 h 1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0"/>
                    <a:gd name="T22" fmla="*/ 0 h 143"/>
                    <a:gd name="T23" fmla="*/ 70 w 70"/>
                    <a:gd name="T24" fmla="*/ 143 h 14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0" h="143">
                      <a:moveTo>
                        <a:pt x="0" y="134"/>
                      </a:moveTo>
                      <a:lnTo>
                        <a:pt x="7" y="37"/>
                      </a:lnTo>
                      <a:lnTo>
                        <a:pt x="3" y="5"/>
                      </a:lnTo>
                      <a:lnTo>
                        <a:pt x="46" y="0"/>
                      </a:lnTo>
                      <a:lnTo>
                        <a:pt x="69" y="111"/>
                      </a:lnTo>
                      <a:lnTo>
                        <a:pt x="18" y="142"/>
                      </a:lnTo>
                      <a:lnTo>
                        <a:pt x="0" y="13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6" name="Freeform 225"/>
                <p:cNvSpPr>
                  <a:spLocks/>
                </p:cNvSpPr>
                <p:nvPr/>
              </p:nvSpPr>
              <p:spPr bwMode="auto">
                <a:xfrm>
                  <a:off x="3979065" y="4494200"/>
                  <a:ext cx="182563" cy="169863"/>
                </a:xfrm>
                <a:custGeom>
                  <a:avLst/>
                  <a:gdLst>
                    <a:gd name="T0" fmla="*/ 0 w 118"/>
                    <a:gd name="T1" fmla="*/ 23 h 120"/>
                    <a:gd name="T2" fmla="*/ 15 w 118"/>
                    <a:gd name="T3" fmla="*/ 13 h 120"/>
                    <a:gd name="T4" fmla="*/ 15 w 118"/>
                    <a:gd name="T5" fmla="*/ 0 h 120"/>
                    <a:gd name="T6" fmla="*/ 48 w 118"/>
                    <a:gd name="T7" fmla="*/ 3 h 120"/>
                    <a:gd name="T8" fmla="*/ 57 w 118"/>
                    <a:gd name="T9" fmla="*/ 10 h 120"/>
                    <a:gd name="T10" fmla="*/ 79 w 118"/>
                    <a:gd name="T11" fmla="*/ 2 h 120"/>
                    <a:gd name="T12" fmla="*/ 92 w 118"/>
                    <a:gd name="T13" fmla="*/ 32 h 120"/>
                    <a:gd name="T14" fmla="*/ 96 w 118"/>
                    <a:gd name="T15" fmla="*/ 55 h 120"/>
                    <a:gd name="T16" fmla="*/ 88 w 118"/>
                    <a:gd name="T17" fmla="*/ 54 h 120"/>
                    <a:gd name="T18" fmla="*/ 85 w 118"/>
                    <a:gd name="T19" fmla="*/ 65 h 120"/>
                    <a:gd name="T20" fmla="*/ 72 w 118"/>
                    <a:gd name="T21" fmla="*/ 68 h 120"/>
                    <a:gd name="T22" fmla="*/ 72 w 118"/>
                    <a:gd name="T23" fmla="*/ 55 h 120"/>
                    <a:gd name="T24" fmla="*/ 63 w 118"/>
                    <a:gd name="T25" fmla="*/ 55 h 120"/>
                    <a:gd name="T26" fmla="*/ 49 w 118"/>
                    <a:gd name="T27" fmla="*/ 36 h 120"/>
                    <a:gd name="T28" fmla="*/ 22 w 118"/>
                    <a:gd name="T29" fmla="*/ 46 h 120"/>
                    <a:gd name="T30" fmla="*/ 0 w 118"/>
                    <a:gd name="T31" fmla="*/ 23 h 12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18"/>
                    <a:gd name="T49" fmla="*/ 0 h 120"/>
                    <a:gd name="T50" fmla="*/ 118 w 118"/>
                    <a:gd name="T51" fmla="*/ 120 h 12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18" h="120">
                      <a:moveTo>
                        <a:pt x="0" y="39"/>
                      </a:moveTo>
                      <a:lnTo>
                        <a:pt x="19" y="22"/>
                      </a:lnTo>
                      <a:lnTo>
                        <a:pt x="19" y="0"/>
                      </a:lnTo>
                      <a:lnTo>
                        <a:pt x="58" y="5"/>
                      </a:lnTo>
                      <a:lnTo>
                        <a:pt x="69" y="17"/>
                      </a:lnTo>
                      <a:lnTo>
                        <a:pt x="96" y="4"/>
                      </a:lnTo>
                      <a:lnTo>
                        <a:pt x="112" y="56"/>
                      </a:lnTo>
                      <a:lnTo>
                        <a:pt x="117" y="96"/>
                      </a:lnTo>
                      <a:lnTo>
                        <a:pt x="107" y="93"/>
                      </a:lnTo>
                      <a:lnTo>
                        <a:pt x="104" y="114"/>
                      </a:lnTo>
                      <a:lnTo>
                        <a:pt x="87" y="119"/>
                      </a:lnTo>
                      <a:lnTo>
                        <a:pt x="87" y="96"/>
                      </a:lnTo>
                      <a:lnTo>
                        <a:pt x="77" y="95"/>
                      </a:lnTo>
                      <a:lnTo>
                        <a:pt x="60" y="62"/>
                      </a:lnTo>
                      <a:lnTo>
                        <a:pt x="27" y="80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7" name="Freeform 226"/>
                <p:cNvSpPr>
                  <a:spLocks/>
                </p:cNvSpPr>
                <p:nvPr/>
              </p:nvSpPr>
              <p:spPr bwMode="auto">
                <a:xfrm>
                  <a:off x="5461791" y="3963976"/>
                  <a:ext cx="49212" cy="25400"/>
                </a:xfrm>
                <a:custGeom>
                  <a:avLst/>
                  <a:gdLst>
                    <a:gd name="T0" fmla="*/ 0 w 30"/>
                    <a:gd name="T1" fmla="*/ 0 h 17"/>
                    <a:gd name="T2" fmla="*/ 14 w 30"/>
                    <a:gd name="T3" fmla="*/ 11 h 17"/>
                    <a:gd name="T4" fmla="*/ 25 w 30"/>
                    <a:gd name="T5" fmla="*/ 2 h 17"/>
                    <a:gd name="T6" fmla="*/ 0 w 30"/>
                    <a:gd name="T7" fmla="*/ 0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0"/>
                    <a:gd name="T13" fmla="*/ 0 h 17"/>
                    <a:gd name="T14" fmla="*/ 30 w 30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0" h="17">
                      <a:moveTo>
                        <a:pt x="0" y="0"/>
                      </a:moveTo>
                      <a:lnTo>
                        <a:pt x="16" y="16"/>
                      </a:lnTo>
                      <a:lnTo>
                        <a:pt x="29" y="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8" name="Freeform 227"/>
                <p:cNvSpPr>
                  <a:spLocks/>
                </p:cNvSpPr>
                <p:nvPr/>
              </p:nvSpPr>
              <p:spPr bwMode="auto">
                <a:xfrm>
                  <a:off x="5193505" y="3827451"/>
                  <a:ext cx="41275" cy="134938"/>
                </a:xfrm>
                <a:custGeom>
                  <a:avLst/>
                  <a:gdLst>
                    <a:gd name="T0" fmla="*/ 0 w 26"/>
                    <a:gd name="T1" fmla="*/ 27 h 95"/>
                    <a:gd name="T2" fmla="*/ 12 w 26"/>
                    <a:gd name="T3" fmla="*/ 54 h 95"/>
                    <a:gd name="T4" fmla="*/ 14 w 26"/>
                    <a:gd name="T5" fmla="*/ 53 h 95"/>
                    <a:gd name="T6" fmla="*/ 20 w 26"/>
                    <a:gd name="T7" fmla="*/ 24 h 95"/>
                    <a:gd name="T8" fmla="*/ 11 w 26"/>
                    <a:gd name="T9" fmla="*/ 27 h 95"/>
                    <a:gd name="T10" fmla="*/ 14 w 26"/>
                    <a:gd name="T11" fmla="*/ 14 h 95"/>
                    <a:gd name="T12" fmla="*/ 20 w 26"/>
                    <a:gd name="T13" fmla="*/ 8 h 95"/>
                    <a:gd name="T14" fmla="*/ 21 w 26"/>
                    <a:gd name="T15" fmla="*/ 0 h 95"/>
                    <a:gd name="T16" fmla="*/ 15 w 26"/>
                    <a:gd name="T17" fmla="*/ 2 h 95"/>
                    <a:gd name="T18" fmla="*/ 0 w 26"/>
                    <a:gd name="T19" fmla="*/ 27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95"/>
                    <a:gd name="T32" fmla="*/ 26 w 26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95">
                      <a:moveTo>
                        <a:pt x="0" y="47"/>
                      </a:moveTo>
                      <a:lnTo>
                        <a:pt x="14" y="94"/>
                      </a:lnTo>
                      <a:lnTo>
                        <a:pt x="16" y="92"/>
                      </a:lnTo>
                      <a:lnTo>
                        <a:pt x="24" y="42"/>
                      </a:lnTo>
                      <a:lnTo>
                        <a:pt x="13" y="46"/>
                      </a:lnTo>
                      <a:lnTo>
                        <a:pt x="16" y="25"/>
                      </a:lnTo>
                      <a:lnTo>
                        <a:pt x="24" y="13"/>
                      </a:lnTo>
                      <a:lnTo>
                        <a:pt x="25" y="0"/>
                      </a:lnTo>
                      <a:lnTo>
                        <a:pt x="17" y="2"/>
                      </a:lnTo>
                      <a:lnTo>
                        <a:pt x="0" y="4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9" name="Freeform 228"/>
                <p:cNvSpPr>
                  <a:spLocks/>
                </p:cNvSpPr>
                <p:nvPr/>
              </p:nvSpPr>
              <p:spPr bwMode="auto">
                <a:xfrm>
                  <a:off x="5214144" y="3822687"/>
                  <a:ext cx="109537" cy="146050"/>
                </a:xfrm>
                <a:custGeom>
                  <a:avLst/>
                  <a:gdLst>
                    <a:gd name="T0" fmla="*/ 0 w 71"/>
                    <a:gd name="T1" fmla="*/ 29 h 103"/>
                    <a:gd name="T2" fmla="*/ 3 w 71"/>
                    <a:gd name="T3" fmla="*/ 16 h 103"/>
                    <a:gd name="T4" fmla="*/ 9 w 71"/>
                    <a:gd name="T5" fmla="*/ 9 h 103"/>
                    <a:gd name="T6" fmla="*/ 23 w 71"/>
                    <a:gd name="T7" fmla="*/ 15 h 103"/>
                    <a:gd name="T8" fmla="*/ 50 w 71"/>
                    <a:gd name="T9" fmla="*/ 0 h 103"/>
                    <a:gd name="T10" fmla="*/ 57 w 71"/>
                    <a:gd name="T11" fmla="*/ 16 h 103"/>
                    <a:gd name="T12" fmla="*/ 28 w 71"/>
                    <a:gd name="T13" fmla="*/ 26 h 103"/>
                    <a:gd name="T14" fmla="*/ 42 w 71"/>
                    <a:gd name="T15" fmla="*/ 39 h 103"/>
                    <a:gd name="T16" fmla="*/ 35 w 71"/>
                    <a:gd name="T17" fmla="*/ 48 h 103"/>
                    <a:gd name="T18" fmla="*/ 17 w 71"/>
                    <a:gd name="T19" fmla="*/ 60 h 103"/>
                    <a:gd name="T20" fmla="*/ 3 w 71"/>
                    <a:gd name="T21" fmla="*/ 56 h 103"/>
                    <a:gd name="T22" fmla="*/ 9 w 71"/>
                    <a:gd name="T23" fmla="*/ 27 h 103"/>
                    <a:gd name="T24" fmla="*/ 0 w 71"/>
                    <a:gd name="T25" fmla="*/ 29 h 10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1"/>
                    <a:gd name="T40" fmla="*/ 0 h 103"/>
                    <a:gd name="T41" fmla="*/ 71 w 71"/>
                    <a:gd name="T42" fmla="*/ 103 h 10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1" h="103">
                      <a:moveTo>
                        <a:pt x="0" y="49"/>
                      </a:moveTo>
                      <a:lnTo>
                        <a:pt x="3" y="28"/>
                      </a:lnTo>
                      <a:lnTo>
                        <a:pt x="11" y="16"/>
                      </a:lnTo>
                      <a:lnTo>
                        <a:pt x="28" y="26"/>
                      </a:lnTo>
                      <a:lnTo>
                        <a:pt x="62" y="0"/>
                      </a:lnTo>
                      <a:lnTo>
                        <a:pt x="70" y="28"/>
                      </a:lnTo>
                      <a:lnTo>
                        <a:pt x="34" y="44"/>
                      </a:lnTo>
                      <a:lnTo>
                        <a:pt x="52" y="66"/>
                      </a:lnTo>
                      <a:lnTo>
                        <a:pt x="43" y="81"/>
                      </a:lnTo>
                      <a:lnTo>
                        <a:pt x="21" y="102"/>
                      </a:lnTo>
                      <a:lnTo>
                        <a:pt x="3" y="95"/>
                      </a:lnTo>
                      <a:lnTo>
                        <a:pt x="11" y="45"/>
                      </a:lnTo>
                      <a:lnTo>
                        <a:pt x="0" y="4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0" name="Freeform 229"/>
                <p:cNvSpPr>
                  <a:spLocks/>
                </p:cNvSpPr>
                <p:nvPr/>
              </p:nvSpPr>
              <p:spPr bwMode="auto">
                <a:xfrm>
                  <a:off x="5193506" y="4745025"/>
                  <a:ext cx="200025" cy="287338"/>
                </a:xfrm>
                <a:custGeom>
                  <a:avLst/>
                  <a:gdLst>
                    <a:gd name="T0" fmla="*/ 0 w 128"/>
                    <a:gd name="T1" fmla="*/ 8 h 202"/>
                    <a:gd name="T2" fmla="*/ 15 w 128"/>
                    <a:gd name="T3" fmla="*/ 32 h 202"/>
                    <a:gd name="T4" fmla="*/ 0 w 128"/>
                    <a:gd name="T5" fmla="*/ 56 h 202"/>
                    <a:gd name="T6" fmla="*/ 12 w 128"/>
                    <a:gd name="T7" fmla="*/ 62 h 202"/>
                    <a:gd name="T8" fmla="*/ 5 w 128"/>
                    <a:gd name="T9" fmla="*/ 69 h 202"/>
                    <a:gd name="T10" fmla="*/ 72 w 128"/>
                    <a:gd name="T11" fmla="*/ 117 h 202"/>
                    <a:gd name="T12" fmla="*/ 101 w 128"/>
                    <a:gd name="T13" fmla="*/ 79 h 202"/>
                    <a:gd name="T14" fmla="*/ 94 w 128"/>
                    <a:gd name="T15" fmla="*/ 69 h 202"/>
                    <a:gd name="T16" fmla="*/ 94 w 128"/>
                    <a:gd name="T17" fmla="*/ 22 h 202"/>
                    <a:gd name="T18" fmla="*/ 104 w 128"/>
                    <a:gd name="T19" fmla="*/ 8 h 202"/>
                    <a:gd name="T20" fmla="*/ 67 w 128"/>
                    <a:gd name="T21" fmla="*/ 14 h 202"/>
                    <a:gd name="T22" fmla="*/ 25 w 128"/>
                    <a:gd name="T23" fmla="*/ 0 h 202"/>
                    <a:gd name="T24" fmla="*/ 0 w 128"/>
                    <a:gd name="T25" fmla="*/ 8 h 20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8"/>
                    <a:gd name="T40" fmla="*/ 0 h 202"/>
                    <a:gd name="T41" fmla="*/ 128 w 128"/>
                    <a:gd name="T42" fmla="*/ 202 h 20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8" h="202">
                      <a:moveTo>
                        <a:pt x="0" y="13"/>
                      </a:moveTo>
                      <a:lnTo>
                        <a:pt x="18" y="55"/>
                      </a:lnTo>
                      <a:lnTo>
                        <a:pt x="0" y="96"/>
                      </a:lnTo>
                      <a:lnTo>
                        <a:pt x="14" y="106"/>
                      </a:lnTo>
                      <a:lnTo>
                        <a:pt x="5" y="120"/>
                      </a:lnTo>
                      <a:lnTo>
                        <a:pt x="87" y="201"/>
                      </a:lnTo>
                      <a:lnTo>
                        <a:pt x="123" y="137"/>
                      </a:lnTo>
                      <a:lnTo>
                        <a:pt x="115" y="118"/>
                      </a:lnTo>
                      <a:lnTo>
                        <a:pt x="115" y="38"/>
                      </a:lnTo>
                      <a:lnTo>
                        <a:pt x="127" y="14"/>
                      </a:lnTo>
                      <a:lnTo>
                        <a:pt x="82" y="23"/>
                      </a:lnTo>
                      <a:lnTo>
                        <a:pt x="31" y="0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1" name="Freeform 230"/>
                <p:cNvSpPr>
                  <a:spLocks/>
                </p:cNvSpPr>
                <p:nvPr/>
              </p:nvSpPr>
              <p:spPr bwMode="auto">
                <a:xfrm>
                  <a:off x="5509417" y="3936987"/>
                  <a:ext cx="44451" cy="49212"/>
                </a:xfrm>
                <a:custGeom>
                  <a:avLst/>
                  <a:gdLst>
                    <a:gd name="T0" fmla="*/ 0 w 30"/>
                    <a:gd name="T1" fmla="*/ 12 h 34"/>
                    <a:gd name="T2" fmla="*/ 19 w 30"/>
                    <a:gd name="T3" fmla="*/ 0 h 34"/>
                    <a:gd name="T4" fmla="*/ 23 w 30"/>
                    <a:gd name="T5" fmla="*/ 19 h 34"/>
                    <a:gd name="T6" fmla="*/ 0 w 30"/>
                    <a:gd name="T7" fmla="*/ 12 h 3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0"/>
                    <a:gd name="T13" fmla="*/ 0 h 34"/>
                    <a:gd name="T14" fmla="*/ 30 w 30"/>
                    <a:gd name="T15" fmla="*/ 34 h 3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0" h="34">
                      <a:moveTo>
                        <a:pt x="0" y="21"/>
                      </a:moveTo>
                      <a:lnTo>
                        <a:pt x="23" y="0"/>
                      </a:lnTo>
                      <a:lnTo>
                        <a:pt x="29" y="3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2" name="Freeform 231"/>
                <p:cNvSpPr>
                  <a:spLocks/>
                </p:cNvSpPr>
                <p:nvPr/>
              </p:nvSpPr>
              <p:spPr bwMode="auto">
                <a:xfrm>
                  <a:off x="5222077" y="3773475"/>
                  <a:ext cx="39688" cy="58738"/>
                </a:xfrm>
                <a:custGeom>
                  <a:avLst/>
                  <a:gdLst>
                    <a:gd name="T0" fmla="*/ 0 w 26"/>
                    <a:gd name="T1" fmla="*/ 23 h 40"/>
                    <a:gd name="T2" fmla="*/ 6 w 26"/>
                    <a:gd name="T3" fmla="*/ 22 h 40"/>
                    <a:gd name="T4" fmla="*/ 19 w 26"/>
                    <a:gd name="T5" fmla="*/ 7 h 40"/>
                    <a:gd name="T6" fmla="*/ 12 w 26"/>
                    <a:gd name="T7" fmla="*/ 0 h 40"/>
                    <a:gd name="T8" fmla="*/ 0 w 26"/>
                    <a:gd name="T9" fmla="*/ 23 h 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40"/>
                    <a:gd name="T17" fmla="*/ 26 w 26"/>
                    <a:gd name="T18" fmla="*/ 40 h 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40">
                      <a:moveTo>
                        <a:pt x="0" y="39"/>
                      </a:moveTo>
                      <a:lnTo>
                        <a:pt x="8" y="37"/>
                      </a:lnTo>
                      <a:lnTo>
                        <a:pt x="25" y="12"/>
                      </a:lnTo>
                      <a:lnTo>
                        <a:pt x="16" y="0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3" name="Freeform 232"/>
                <p:cNvSpPr>
                  <a:spLocks/>
                </p:cNvSpPr>
                <p:nvPr/>
              </p:nvSpPr>
              <p:spPr bwMode="auto">
                <a:xfrm>
                  <a:off x="4064793" y="4629137"/>
                  <a:ext cx="103187" cy="123825"/>
                </a:xfrm>
                <a:custGeom>
                  <a:avLst/>
                  <a:gdLst>
                    <a:gd name="T0" fmla="*/ 0 w 66"/>
                    <a:gd name="T1" fmla="*/ 18 h 89"/>
                    <a:gd name="T2" fmla="*/ 17 w 66"/>
                    <a:gd name="T3" fmla="*/ 0 h 89"/>
                    <a:gd name="T4" fmla="*/ 25 w 66"/>
                    <a:gd name="T5" fmla="*/ 1 h 89"/>
                    <a:gd name="T6" fmla="*/ 25 w 66"/>
                    <a:gd name="T7" fmla="*/ 14 h 89"/>
                    <a:gd name="T8" fmla="*/ 40 w 66"/>
                    <a:gd name="T9" fmla="*/ 11 h 89"/>
                    <a:gd name="T10" fmla="*/ 39 w 66"/>
                    <a:gd name="T11" fmla="*/ 23 h 89"/>
                    <a:gd name="T12" fmla="*/ 54 w 66"/>
                    <a:gd name="T13" fmla="*/ 32 h 89"/>
                    <a:gd name="T14" fmla="*/ 52 w 66"/>
                    <a:gd name="T15" fmla="*/ 50 h 89"/>
                    <a:gd name="T16" fmla="*/ 0 w 66"/>
                    <a:gd name="T17" fmla="*/ 18 h 8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6"/>
                    <a:gd name="T28" fmla="*/ 0 h 89"/>
                    <a:gd name="T29" fmla="*/ 66 w 66"/>
                    <a:gd name="T30" fmla="*/ 89 h 8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6" h="89">
                      <a:moveTo>
                        <a:pt x="0" y="32"/>
                      </a:moveTo>
                      <a:lnTo>
                        <a:pt x="21" y="0"/>
                      </a:lnTo>
                      <a:lnTo>
                        <a:pt x="31" y="1"/>
                      </a:lnTo>
                      <a:lnTo>
                        <a:pt x="31" y="24"/>
                      </a:lnTo>
                      <a:lnTo>
                        <a:pt x="48" y="19"/>
                      </a:lnTo>
                      <a:lnTo>
                        <a:pt x="47" y="41"/>
                      </a:lnTo>
                      <a:lnTo>
                        <a:pt x="65" y="56"/>
                      </a:lnTo>
                      <a:lnTo>
                        <a:pt x="63" y="88"/>
                      </a:lnTo>
                      <a:lnTo>
                        <a:pt x="0" y="3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4" name="Freeform 233"/>
                <p:cNvSpPr>
                  <a:spLocks/>
                </p:cNvSpPr>
                <p:nvPr/>
              </p:nvSpPr>
              <p:spPr bwMode="auto">
                <a:xfrm>
                  <a:off x="4582315" y="3829040"/>
                  <a:ext cx="393700" cy="452437"/>
                </a:xfrm>
                <a:custGeom>
                  <a:avLst/>
                  <a:gdLst>
                    <a:gd name="T0" fmla="*/ 0 w 251"/>
                    <a:gd name="T1" fmla="*/ 96 h 320"/>
                    <a:gd name="T2" fmla="*/ 1 w 251"/>
                    <a:gd name="T3" fmla="*/ 39 h 320"/>
                    <a:gd name="T4" fmla="*/ 26 w 251"/>
                    <a:gd name="T5" fmla="*/ 0 h 320"/>
                    <a:gd name="T6" fmla="*/ 77 w 251"/>
                    <a:gd name="T7" fmla="*/ 12 h 320"/>
                    <a:gd name="T8" fmla="*/ 86 w 251"/>
                    <a:gd name="T9" fmla="*/ 25 h 320"/>
                    <a:gd name="T10" fmla="*/ 127 w 251"/>
                    <a:gd name="T11" fmla="*/ 39 h 320"/>
                    <a:gd name="T12" fmla="*/ 139 w 251"/>
                    <a:gd name="T13" fmla="*/ 35 h 320"/>
                    <a:gd name="T14" fmla="*/ 140 w 251"/>
                    <a:gd name="T15" fmla="*/ 15 h 320"/>
                    <a:gd name="T16" fmla="*/ 153 w 251"/>
                    <a:gd name="T17" fmla="*/ 5 h 320"/>
                    <a:gd name="T18" fmla="*/ 208 w 251"/>
                    <a:gd name="T19" fmla="*/ 21 h 320"/>
                    <a:gd name="T20" fmla="*/ 203 w 251"/>
                    <a:gd name="T21" fmla="*/ 42 h 320"/>
                    <a:gd name="T22" fmla="*/ 208 w 251"/>
                    <a:gd name="T23" fmla="*/ 151 h 320"/>
                    <a:gd name="T24" fmla="*/ 208 w 251"/>
                    <a:gd name="T25" fmla="*/ 176 h 320"/>
                    <a:gd name="T26" fmla="*/ 195 w 251"/>
                    <a:gd name="T27" fmla="*/ 176 h 320"/>
                    <a:gd name="T28" fmla="*/ 195 w 251"/>
                    <a:gd name="T29" fmla="*/ 184 h 320"/>
                    <a:gd name="T30" fmla="*/ 90 w 251"/>
                    <a:gd name="T31" fmla="*/ 132 h 320"/>
                    <a:gd name="T32" fmla="*/ 76 w 251"/>
                    <a:gd name="T33" fmla="*/ 137 h 320"/>
                    <a:gd name="T34" fmla="*/ 32 w 251"/>
                    <a:gd name="T35" fmla="*/ 131 h 320"/>
                    <a:gd name="T36" fmla="*/ 0 w 251"/>
                    <a:gd name="T37" fmla="*/ 96 h 32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1"/>
                    <a:gd name="T58" fmla="*/ 0 h 320"/>
                    <a:gd name="T59" fmla="*/ 251 w 251"/>
                    <a:gd name="T60" fmla="*/ 320 h 32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1" h="320">
                      <a:moveTo>
                        <a:pt x="0" y="167"/>
                      </a:moveTo>
                      <a:lnTo>
                        <a:pt x="1" y="68"/>
                      </a:lnTo>
                      <a:lnTo>
                        <a:pt x="31" y="0"/>
                      </a:lnTo>
                      <a:lnTo>
                        <a:pt x="92" y="21"/>
                      </a:lnTo>
                      <a:lnTo>
                        <a:pt x="103" y="44"/>
                      </a:lnTo>
                      <a:lnTo>
                        <a:pt x="152" y="68"/>
                      </a:lnTo>
                      <a:lnTo>
                        <a:pt x="167" y="60"/>
                      </a:lnTo>
                      <a:lnTo>
                        <a:pt x="168" y="26"/>
                      </a:lnTo>
                      <a:lnTo>
                        <a:pt x="184" y="9"/>
                      </a:lnTo>
                      <a:lnTo>
                        <a:pt x="250" y="36"/>
                      </a:lnTo>
                      <a:lnTo>
                        <a:pt x="243" y="73"/>
                      </a:lnTo>
                      <a:lnTo>
                        <a:pt x="250" y="262"/>
                      </a:lnTo>
                      <a:lnTo>
                        <a:pt x="250" y="306"/>
                      </a:lnTo>
                      <a:lnTo>
                        <a:pt x="235" y="306"/>
                      </a:lnTo>
                      <a:lnTo>
                        <a:pt x="235" y="319"/>
                      </a:lnTo>
                      <a:lnTo>
                        <a:pt x="108" y="229"/>
                      </a:lnTo>
                      <a:lnTo>
                        <a:pt x="91" y="238"/>
                      </a:lnTo>
                      <a:lnTo>
                        <a:pt x="38" y="227"/>
                      </a:lnTo>
                      <a:lnTo>
                        <a:pt x="0" y="16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5" name="Freeform 234"/>
                <p:cNvSpPr>
                  <a:spLocks/>
                </p:cNvSpPr>
                <p:nvPr/>
              </p:nvSpPr>
              <p:spPr bwMode="auto">
                <a:xfrm>
                  <a:off x="5423694" y="5264138"/>
                  <a:ext cx="174625" cy="428625"/>
                </a:xfrm>
                <a:custGeom>
                  <a:avLst/>
                  <a:gdLst>
                    <a:gd name="T0" fmla="*/ 0 w 113"/>
                    <a:gd name="T1" fmla="*/ 125 h 305"/>
                    <a:gd name="T2" fmla="*/ 8 w 113"/>
                    <a:gd name="T3" fmla="*/ 161 h 305"/>
                    <a:gd name="T4" fmla="*/ 24 w 113"/>
                    <a:gd name="T5" fmla="*/ 174 h 305"/>
                    <a:gd name="T6" fmla="*/ 54 w 113"/>
                    <a:gd name="T7" fmla="*/ 161 h 305"/>
                    <a:gd name="T8" fmla="*/ 86 w 113"/>
                    <a:gd name="T9" fmla="*/ 40 h 305"/>
                    <a:gd name="T10" fmla="*/ 91 w 113"/>
                    <a:gd name="T11" fmla="*/ 45 h 305"/>
                    <a:gd name="T12" fmla="*/ 78 w 113"/>
                    <a:gd name="T13" fmla="*/ 0 h 305"/>
                    <a:gd name="T14" fmla="*/ 60 w 113"/>
                    <a:gd name="T15" fmla="*/ 18 h 305"/>
                    <a:gd name="T16" fmla="*/ 62 w 113"/>
                    <a:gd name="T17" fmla="*/ 32 h 305"/>
                    <a:gd name="T18" fmla="*/ 42 w 113"/>
                    <a:gd name="T19" fmla="*/ 46 h 305"/>
                    <a:gd name="T20" fmla="*/ 15 w 113"/>
                    <a:gd name="T21" fmla="*/ 52 h 305"/>
                    <a:gd name="T22" fmla="*/ 9 w 113"/>
                    <a:gd name="T23" fmla="*/ 67 h 305"/>
                    <a:gd name="T24" fmla="*/ 15 w 113"/>
                    <a:gd name="T25" fmla="*/ 98 h 305"/>
                    <a:gd name="T26" fmla="*/ 0 w 113"/>
                    <a:gd name="T27" fmla="*/ 125 h 30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3"/>
                    <a:gd name="T43" fmla="*/ 0 h 305"/>
                    <a:gd name="T44" fmla="*/ 113 w 113"/>
                    <a:gd name="T45" fmla="*/ 305 h 30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3" h="305">
                      <a:moveTo>
                        <a:pt x="0" y="218"/>
                      </a:moveTo>
                      <a:lnTo>
                        <a:pt x="10" y="280"/>
                      </a:lnTo>
                      <a:lnTo>
                        <a:pt x="30" y="304"/>
                      </a:lnTo>
                      <a:lnTo>
                        <a:pt x="66" y="280"/>
                      </a:lnTo>
                      <a:lnTo>
                        <a:pt x="105" y="70"/>
                      </a:lnTo>
                      <a:lnTo>
                        <a:pt x="112" y="78"/>
                      </a:lnTo>
                      <a:lnTo>
                        <a:pt x="95" y="0"/>
                      </a:lnTo>
                      <a:lnTo>
                        <a:pt x="74" y="32"/>
                      </a:lnTo>
                      <a:lnTo>
                        <a:pt x="76" y="56"/>
                      </a:lnTo>
                      <a:lnTo>
                        <a:pt x="51" y="80"/>
                      </a:lnTo>
                      <a:lnTo>
                        <a:pt x="19" y="91"/>
                      </a:lnTo>
                      <a:lnTo>
                        <a:pt x="11" y="118"/>
                      </a:lnTo>
                      <a:lnTo>
                        <a:pt x="19" y="171"/>
                      </a:lnTo>
                      <a:lnTo>
                        <a:pt x="0" y="2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6" name="Freeform 235"/>
                <p:cNvSpPr>
                  <a:spLocks/>
                </p:cNvSpPr>
                <p:nvPr/>
              </p:nvSpPr>
              <p:spPr bwMode="auto">
                <a:xfrm>
                  <a:off x="5164930" y="5178415"/>
                  <a:ext cx="82551" cy="242887"/>
                </a:xfrm>
                <a:custGeom>
                  <a:avLst/>
                  <a:gdLst>
                    <a:gd name="T0" fmla="*/ 0 w 53"/>
                    <a:gd name="T1" fmla="*/ 53 h 173"/>
                    <a:gd name="T2" fmla="*/ 6 w 53"/>
                    <a:gd name="T3" fmla="*/ 61 h 173"/>
                    <a:gd name="T4" fmla="*/ 24 w 53"/>
                    <a:gd name="T5" fmla="*/ 65 h 173"/>
                    <a:gd name="T6" fmla="*/ 21 w 53"/>
                    <a:gd name="T7" fmla="*/ 84 h 173"/>
                    <a:gd name="T8" fmla="*/ 36 w 53"/>
                    <a:gd name="T9" fmla="*/ 98 h 173"/>
                    <a:gd name="T10" fmla="*/ 44 w 53"/>
                    <a:gd name="T11" fmla="*/ 70 h 173"/>
                    <a:gd name="T12" fmla="*/ 30 w 53"/>
                    <a:gd name="T13" fmla="*/ 52 h 173"/>
                    <a:gd name="T14" fmla="*/ 34 w 53"/>
                    <a:gd name="T15" fmla="*/ 62 h 173"/>
                    <a:gd name="T16" fmla="*/ 27 w 53"/>
                    <a:gd name="T17" fmla="*/ 62 h 173"/>
                    <a:gd name="T18" fmla="*/ 17 w 53"/>
                    <a:gd name="T19" fmla="*/ 36 h 173"/>
                    <a:gd name="T20" fmla="*/ 17 w 53"/>
                    <a:gd name="T21" fmla="*/ 3 h 173"/>
                    <a:gd name="T22" fmla="*/ 4 w 53"/>
                    <a:gd name="T23" fmla="*/ 0 h 173"/>
                    <a:gd name="T24" fmla="*/ 14 w 53"/>
                    <a:gd name="T25" fmla="*/ 16 h 173"/>
                    <a:gd name="T26" fmla="*/ 0 w 53"/>
                    <a:gd name="T27" fmla="*/ 53 h 17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3"/>
                    <a:gd name="T43" fmla="*/ 0 h 173"/>
                    <a:gd name="T44" fmla="*/ 53 w 53"/>
                    <a:gd name="T45" fmla="*/ 173 h 17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3" h="173">
                      <a:moveTo>
                        <a:pt x="0" y="93"/>
                      </a:moveTo>
                      <a:lnTo>
                        <a:pt x="7" y="105"/>
                      </a:lnTo>
                      <a:lnTo>
                        <a:pt x="28" y="113"/>
                      </a:lnTo>
                      <a:lnTo>
                        <a:pt x="25" y="147"/>
                      </a:lnTo>
                      <a:lnTo>
                        <a:pt x="42" y="172"/>
                      </a:lnTo>
                      <a:lnTo>
                        <a:pt x="52" y="123"/>
                      </a:lnTo>
                      <a:lnTo>
                        <a:pt x="35" y="91"/>
                      </a:lnTo>
                      <a:lnTo>
                        <a:pt x="40" y="108"/>
                      </a:lnTo>
                      <a:lnTo>
                        <a:pt x="31" y="108"/>
                      </a:lnTo>
                      <a:lnTo>
                        <a:pt x="19" y="64"/>
                      </a:lnTo>
                      <a:lnTo>
                        <a:pt x="19" y="5"/>
                      </a:lnTo>
                      <a:lnTo>
                        <a:pt x="4" y="0"/>
                      </a:lnTo>
                      <a:lnTo>
                        <a:pt x="16" y="28"/>
                      </a:lnTo>
                      <a:lnTo>
                        <a:pt x="0" y="9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7" name="Freeform 236"/>
                <p:cNvSpPr>
                  <a:spLocks/>
                </p:cNvSpPr>
                <p:nvPr/>
              </p:nvSpPr>
              <p:spPr bwMode="auto">
                <a:xfrm>
                  <a:off x="4050506" y="4102090"/>
                  <a:ext cx="403225" cy="473075"/>
                </a:xfrm>
                <a:custGeom>
                  <a:avLst/>
                  <a:gdLst>
                    <a:gd name="T0" fmla="*/ 0 w 260"/>
                    <a:gd name="T1" fmla="*/ 134 h 334"/>
                    <a:gd name="T2" fmla="*/ 9 w 260"/>
                    <a:gd name="T3" fmla="*/ 119 h 334"/>
                    <a:gd name="T4" fmla="*/ 20 w 260"/>
                    <a:gd name="T5" fmla="*/ 129 h 334"/>
                    <a:gd name="T6" fmla="*/ 86 w 260"/>
                    <a:gd name="T7" fmla="*/ 125 h 334"/>
                    <a:gd name="T8" fmla="*/ 73 w 260"/>
                    <a:gd name="T9" fmla="*/ 0 h 334"/>
                    <a:gd name="T10" fmla="*/ 95 w 260"/>
                    <a:gd name="T11" fmla="*/ 0 h 334"/>
                    <a:gd name="T12" fmla="*/ 202 w 260"/>
                    <a:gd name="T13" fmla="*/ 68 h 334"/>
                    <a:gd name="T14" fmla="*/ 202 w 260"/>
                    <a:gd name="T15" fmla="*/ 79 h 334"/>
                    <a:gd name="T16" fmla="*/ 212 w 260"/>
                    <a:gd name="T17" fmla="*/ 78 h 334"/>
                    <a:gd name="T18" fmla="*/ 213 w 260"/>
                    <a:gd name="T19" fmla="*/ 117 h 334"/>
                    <a:gd name="T20" fmla="*/ 205 w 260"/>
                    <a:gd name="T21" fmla="*/ 126 h 334"/>
                    <a:gd name="T22" fmla="*/ 162 w 260"/>
                    <a:gd name="T23" fmla="*/ 131 h 334"/>
                    <a:gd name="T24" fmla="*/ 108 w 260"/>
                    <a:gd name="T25" fmla="*/ 154 h 334"/>
                    <a:gd name="T26" fmla="*/ 92 w 260"/>
                    <a:gd name="T27" fmla="*/ 190 h 334"/>
                    <a:gd name="T28" fmla="*/ 76 w 260"/>
                    <a:gd name="T29" fmla="*/ 186 h 334"/>
                    <a:gd name="T30" fmla="*/ 54 w 260"/>
                    <a:gd name="T31" fmla="*/ 192 h 334"/>
                    <a:gd name="T32" fmla="*/ 41 w 260"/>
                    <a:gd name="T33" fmla="*/ 163 h 334"/>
                    <a:gd name="T34" fmla="*/ 19 w 260"/>
                    <a:gd name="T35" fmla="*/ 170 h 334"/>
                    <a:gd name="T36" fmla="*/ 10 w 260"/>
                    <a:gd name="T37" fmla="*/ 163 h 334"/>
                    <a:gd name="T38" fmla="*/ 0 w 260"/>
                    <a:gd name="T39" fmla="*/ 134 h 33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60"/>
                    <a:gd name="T61" fmla="*/ 0 h 334"/>
                    <a:gd name="T62" fmla="*/ 260 w 260"/>
                    <a:gd name="T63" fmla="*/ 334 h 33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60" h="334">
                      <a:moveTo>
                        <a:pt x="0" y="231"/>
                      </a:moveTo>
                      <a:lnTo>
                        <a:pt x="11" y="207"/>
                      </a:lnTo>
                      <a:lnTo>
                        <a:pt x="24" y="223"/>
                      </a:lnTo>
                      <a:lnTo>
                        <a:pt x="105" y="216"/>
                      </a:lnTo>
                      <a:lnTo>
                        <a:pt x="88" y="0"/>
                      </a:lnTo>
                      <a:lnTo>
                        <a:pt x="116" y="0"/>
                      </a:lnTo>
                      <a:lnTo>
                        <a:pt x="245" y="117"/>
                      </a:lnTo>
                      <a:lnTo>
                        <a:pt x="246" y="137"/>
                      </a:lnTo>
                      <a:lnTo>
                        <a:pt x="258" y="135"/>
                      </a:lnTo>
                      <a:lnTo>
                        <a:pt x="259" y="203"/>
                      </a:lnTo>
                      <a:lnTo>
                        <a:pt x="249" y="218"/>
                      </a:lnTo>
                      <a:lnTo>
                        <a:pt x="196" y="226"/>
                      </a:lnTo>
                      <a:lnTo>
                        <a:pt x="131" y="266"/>
                      </a:lnTo>
                      <a:lnTo>
                        <a:pt x="111" y="329"/>
                      </a:lnTo>
                      <a:lnTo>
                        <a:pt x="93" y="321"/>
                      </a:lnTo>
                      <a:lnTo>
                        <a:pt x="66" y="333"/>
                      </a:lnTo>
                      <a:lnTo>
                        <a:pt x="50" y="281"/>
                      </a:lnTo>
                      <a:lnTo>
                        <a:pt x="23" y="294"/>
                      </a:lnTo>
                      <a:lnTo>
                        <a:pt x="12" y="282"/>
                      </a:lnTo>
                      <a:lnTo>
                        <a:pt x="0" y="23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8" name="Freeform 237"/>
                <p:cNvSpPr>
                  <a:spLocks/>
                </p:cNvSpPr>
                <p:nvPr/>
              </p:nvSpPr>
              <p:spPr bwMode="auto">
                <a:xfrm>
                  <a:off x="3929852" y="4030649"/>
                  <a:ext cx="303213" cy="398463"/>
                </a:xfrm>
                <a:custGeom>
                  <a:avLst/>
                  <a:gdLst>
                    <a:gd name="T0" fmla="*/ 0 w 195"/>
                    <a:gd name="T1" fmla="*/ 82 h 284"/>
                    <a:gd name="T2" fmla="*/ 11 w 195"/>
                    <a:gd name="T3" fmla="*/ 91 h 284"/>
                    <a:gd name="T4" fmla="*/ 13 w 195"/>
                    <a:gd name="T5" fmla="*/ 114 h 284"/>
                    <a:gd name="T6" fmla="*/ 5 w 195"/>
                    <a:gd name="T7" fmla="*/ 145 h 284"/>
                    <a:gd name="T8" fmla="*/ 34 w 195"/>
                    <a:gd name="T9" fmla="*/ 139 h 284"/>
                    <a:gd name="T10" fmla="*/ 64 w 195"/>
                    <a:gd name="T11" fmla="*/ 162 h 284"/>
                    <a:gd name="T12" fmla="*/ 74 w 195"/>
                    <a:gd name="T13" fmla="*/ 148 h 284"/>
                    <a:gd name="T14" fmla="*/ 84 w 195"/>
                    <a:gd name="T15" fmla="*/ 157 h 284"/>
                    <a:gd name="T16" fmla="*/ 151 w 195"/>
                    <a:gd name="T17" fmla="*/ 154 h 284"/>
                    <a:gd name="T18" fmla="*/ 137 w 195"/>
                    <a:gd name="T19" fmla="*/ 30 h 284"/>
                    <a:gd name="T20" fmla="*/ 160 w 195"/>
                    <a:gd name="T21" fmla="*/ 30 h 284"/>
                    <a:gd name="T22" fmla="*/ 112 w 195"/>
                    <a:gd name="T23" fmla="*/ 0 h 284"/>
                    <a:gd name="T24" fmla="*/ 110 w 195"/>
                    <a:gd name="T25" fmla="*/ 16 h 284"/>
                    <a:gd name="T26" fmla="*/ 67 w 195"/>
                    <a:gd name="T27" fmla="*/ 15 h 284"/>
                    <a:gd name="T28" fmla="*/ 67 w 195"/>
                    <a:gd name="T29" fmla="*/ 49 h 284"/>
                    <a:gd name="T30" fmla="*/ 52 w 195"/>
                    <a:gd name="T31" fmla="*/ 55 h 284"/>
                    <a:gd name="T32" fmla="*/ 54 w 195"/>
                    <a:gd name="T33" fmla="*/ 76 h 284"/>
                    <a:gd name="T34" fmla="*/ 0 w 195"/>
                    <a:gd name="T35" fmla="*/ 82 h 28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95"/>
                    <a:gd name="T55" fmla="*/ 0 h 284"/>
                    <a:gd name="T56" fmla="*/ 195 w 195"/>
                    <a:gd name="T57" fmla="*/ 284 h 28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95" h="284">
                      <a:moveTo>
                        <a:pt x="0" y="142"/>
                      </a:moveTo>
                      <a:lnTo>
                        <a:pt x="13" y="159"/>
                      </a:lnTo>
                      <a:lnTo>
                        <a:pt x="15" y="200"/>
                      </a:lnTo>
                      <a:lnTo>
                        <a:pt x="5" y="254"/>
                      </a:lnTo>
                      <a:lnTo>
                        <a:pt x="42" y="243"/>
                      </a:lnTo>
                      <a:lnTo>
                        <a:pt x="78" y="283"/>
                      </a:lnTo>
                      <a:lnTo>
                        <a:pt x="89" y="259"/>
                      </a:lnTo>
                      <a:lnTo>
                        <a:pt x="102" y="275"/>
                      </a:lnTo>
                      <a:lnTo>
                        <a:pt x="183" y="268"/>
                      </a:lnTo>
                      <a:lnTo>
                        <a:pt x="166" y="52"/>
                      </a:lnTo>
                      <a:lnTo>
                        <a:pt x="194" y="52"/>
                      </a:lnTo>
                      <a:lnTo>
                        <a:pt x="135" y="0"/>
                      </a:lnTo>
                      <a:lnTo>
                        <a:pt x="133" y="28"/>
                      </a:lnTo>
                      <a:lnTo>
                        <a:pt x="82" y="27"/>
                      </a:lnTo>
                      <a:lnTo>
                        <a:pt x="82" y="86"/>
                      </a:lnTo>
                      <a:lnTo>
                        <a:pt x="63" y="97"/>
                      </a:lnTo>
                      <a:lnTo>
                        <a:pt x="65" y="133"/>
                      </a:lnTo>
                      <a:lnTo>
                        <a:pt x="0" y="14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9" name="Freeform 238"/>
                <p:cNvSpPr>
                  <a:spLocks/>
                </p:cNvSpPr>
                <p:nvPr/>
              </p:nvSpPr>
              <p:spPr bwMode="auto">
                <a:xfrm>
                  <a:off x="4028279" y="3744901"/>
                  <a:ext cx="292100" cy="273050"/>
                </a:xfrm>
                <a:custGeom>
                  <a:avLst/>
                  <a:gdLst>
                    <a:gd name="T0" fmla="*/ 0 w 188"/>
                    <a:gd name="T1" fmla="*/ 110 h 193"/>
                    <a:gd name="T2" fmla="*/ 38 w 188"/>
                    <a:gd name="T3" fmla="*/ 89 h 193"/>
                    <a:gd name="T4" fmla="*/ 51 w 188"/>
                    <a:gd name="T5" fmla="*/ 44 h 193"/>
                    <a:gd name="T6" fmla="*/ 85 w 188"/>
                    <a:gd name="T7" fmla="*/ 23 h 193"/>
                    <a:gd name="T8" fmla="*/ 96 w 188"/>
                    <a:gd name="T9" fmla="*/ 0 h 193"/>
                    <a:gd name="T10" fmla="*/ 143 w 188"/>
                    <a:gd name="T11" fmla="*/ 6 h 193"/>
                    <a:gd name="T12" fmla="*/ 155 w 188"/>
                    <a:gd name="T13" fmla="*/ 49 h 193"/>
                    <a:gd name="T14" fmla="*/ 133 w 188"/>
                    <a:gd name="T15" fmla="*/ 50 h 193"/>
                    <a:gd name="T16" fmla="*/ 123 w 188"/>
                    <a:gd name="T17" fmla="*/ 55 h 193"/>
                    <a:gd name="T18" fmla="*/ 124 w 188"/>
                    <a:gd name="T19" fmla="*/ 66 h 193"/>
                    <a:gd name="T20" fmla="*/ 65 w 188"/>
                    <a:gd name="T21" fmla="*/ 91 h 193"/>
                    <a:gd name="T22" fmla="*/ 57 w 188"/>
                    <a:gd name="T23" fmla="*/ 111 h 193"/>
                    <a:gd name="T24" fmla="*/ 0 w 188"/>
                    <a:gd name="T25" fmla="*/ 110 h 1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88"/>
                    <a:gd name="T40" fmla="*/ 0 h 193"/>
                    <a:gd name="T41" fmla="*/ 188 w 188"/>
                    <a:gd name="T42" fmla="*/ 193 h 1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88" h="193">
                      <a:moveTo>
                        <a:pt x="0" y="190"/>
                      </a:moveTo>
                      <a:lnTo>
                        <a:pt x="46" y="154"/>
                      </a:lnTo>
                      <a:lnTo>
                        <a:pt x="62" y="76"/>
                      </a:lnTo>
                      <a:lnTo>
                        <a:pt x="102" y="39"/>
                      </a:lnTo>
                      <a:lnTo>
                        <a:pt x="115" y="0"/>
                      </a:lnTo>
                      <a:lnTo>
                        <a:pt x="173" y="11"/>
                      </a:lnTo>
                      <a:lnTo>
                        <a:pt x="187" y="84"/>
                      </a:lnTo>
                      <a:lnTo>
                        <a:pt x="161" y="87"/>
                      </a:lnTo>
                      <a:lnTo>
                        <a:pt x="148" y="94"/>
                      </a:lnTo>
                      <a:lnTo>
                        <a:pt x="150" y="113"/>
                      </a:lnTo>
                      <a:lnTo>
                        <a:pt x="78" y="156"/>
                      </a:lnTo>
                      <a:lnTo>
                        <a:pt x="69" y="192"/>
                      </a:lnTo>
                      <a:lnTo>
                        <a:pt x="0" y="19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0" name="Freeform 239"/>
                <p:cNvSpPr>
                  <a:spLocks/>
                </p:cNvSpPr>
                <p:nvPr/>
              </p:nvSpPr>
              <p:spPr bwMode="auto">
                <a:xfrm>
                  <a:off x="5093489" y="5211751"/>
                  <a:ext cx="265112" cy="520700"/>
                </a:xfrm>
                <a:custGeom>
                  <a:avLst/>
                  <a:gdLst>
                    <a:gd name="T0" fmla="*/ 0 w 170"/>
                    <a:gd name="T1" fmla="*/ 58 h 367"/>
                    <a:gd name="T2" fmla="*/ 5 w 170"/>
                    <a:gd name="T3" fmla="*/ 65 h 367"/>
                    <a:gd name="T4" fmla="*/ 37 w 170"/>
                    <a:gd name="T5" fmla="*/ 76 h 367"/>
                    <a:gd name="T6" fmla="*/ 41 w 170"/>
                    <a:gd name="T7" fmla="*/ 89 h 367"/>
                    <a:gd name="T8" fmla="*/ 39 w 170"/>
                    <a:gd name="T9" fmla="*/ 122 h 367"/>
                    <a:gd name="T10" fmla="*/ 22 w 170"/>
                    <a:gd name="T11" fmla="*/ 158 h 367"/>
                    <a:gd name="T12" fmla="*/ 26 w 170"/>
                    <a:gd name="T13" fmla="*/ 199 h 367"/>
                    <a:gd name="T14" fmla="*/ 27 w 170"/>
                    <a:gd name="T15" fmla="*/ 213 h 367"/>
                    <a:gd name="T16" fmla="*/ 38 w 170"/>
                    <a:gd name="T17" fmla="*/ 213 h 367"/>
                    <a:gd name="T18" fmla="*/ 38 w 170"/>
                    <a:gd name="T19" fmla="*/ 198 h 367"/>
                    <a:gd name="T20" fmla="*/ 73 w 170"/>
                    <a:gd name="T21" fmla="*/ 179 h 367"/>
                    <a:gd name="T22" fmla="*/ 63 w 170"/>
                    <a:gd name="T23" fmla="*/ 122 h 367"/>
                    <a:gd name="T24" fmla="*/ 140 w 170"/>
                    <a:gd name="T25" fmla="*/ 65 h 367"/>
                    <a:gd name="T26" fmla="*/ 140 w 170"/>
                    <a:gd name="T27" fmla="*/ 0 h 367"/>
                    <a:gd name="T28" fmla="*/ 121 w 170"/>
                    <a:gd name="T29" fmla="*/ 11 h 367"/>
                    <a:gd name="T30" fmla="*/ 67 w 170"/>
                    <a:gd name="T31" fmla="*/ 14 h 367"/>
                    <a:gd name="T32" fmla="*/ 67 w 170"/>
                    <a:gd name="T33" fmla="*/ 38 h 367"/>
                    <a:gd name="T34" fmla="*/ 80 w 170"/>
                    <a:gd name="T35" fmla="*/ 57 h 367"/>
                    <a:gd name="T36" fmla="*/ 72 w 170"/>
                    <a:gd name="T37" fmla="*/ 85 h 367"/>
                    <a:gd name="T38" fmla="*/ 58 w 170"/>
                    <a:gd name="T39" fmla="*/ 71 h 367"/>
                    <a:gd name="T40" fmla="*/ 61 w 170"/>
                    <a:gd name="T41" fmla="*/ 51 h 367"/>
                    <a:gd name="T42" fmla="*/ 43 w 170"/>
                    <a:gd name="T43" fmla="*/ 47 h 367"/>
                    <a:gd name="T44" fmla="*/ 0 w 170"/>
                    <a:gd name="T45" fmla="*/ 58 h 36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70"/>
                    <a:gd name="T70" fmla="*/ 0 h 367"/>
                    <a:gd name="T71" fmla="*/ 170 w 170"/>
                    <a:gd name="T72" fmla="*/ 367 h 36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70" h="367">
                      <a:moveTo>
                        <a:pt x="0" y="100"/>
                      </a:moveTo>
                      <a:lnTo>
                        <a:pt x="5" y="112"/>
                      </a:lnTo>
                      <a:lnTo>
                        <a:pt x="45" y="130"/>
                      </a:lnTo>
                      <a:lnTo>
                        <a:pt x="49" y="153"/>
                      </a:lnTo>
                      <a:lnTo>
                        <a:pt x="47" y="210"/>
                      </a:lnTo>
                      <a:lnTo>
                        <a:pt x="26" y="271"/>
                      </a:lnTo>
                      <a:lnTo>
                        <a:pt x="31" y="342"/>
                      </a:lnTo>
                      <a:lnTo>
                        <a:pt x="33" y="366"/>
                      </a:lnTo>
                      <a:lnTo>
                        <a:pt x="46" y="366"/>
                      </a:lnTo>
                      <a:lnTo>
                        <a:pt x="46" y="340"/>
                      </a:lnTo>
                      <a:lnTo>
                        <a:pt x="88" y="307"/>
                      </a:lnTo>
                      <a:lnTo>
                        <a:pt x="76" y="210"/>
                      </a:lnTo>
                      <a:lnTo>
                        <a:pt x="168" y="111"/>
                      </a:lnTo>
                      <a:lnTo>
                        <a:pt x="169" y="0"/>
                      </a:lnTo>
                      <a:lnTo>
                        <a:pt x="146" y="19"/>
                      </a:lnTo>
                      <a:lnTo>
                        <a:pt x="81" y="24"/>
                      </a:lnTo>
                      <a:lnTo>
                        <a:pt x="80" y="66"/>
                      </a:lnTo>
                      <a:lnTo>
                        <a:pt x="97" y="98"/>
                      </a:lnTo>
                      <a:lnTo>
                        <a:pt x="87" y="147"/>
                      </a:lnTo>
                      <a:lnTo>
                        <a:pt x="70" y="122"/>
                      </a:lnTo>
                      <a:lnTo>
                        <a:pt x="73" y="88"/>
                      </a:lnTo>
                      <a:lnTo>
                        <a:pt x="52" y="80"/>
                      </a:lnTo>
                      <a:lnTo>
                        <a:pt x="0" y="10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1" name="Freeform 240"/>
                <p:cNvSpPr>
                  <a:spLocks/>
                </p:cNvSpPr>
                <p:nvPr/>
              </p:nvSpPr>
              <p:spPr bwMode="auto">
                <a:xfrm>
                  <a:off x="4355306" y="4151301"/>
                  <a:ext cx="398463" cy="374650"/>
                </a:xfrm>
                <a:custGeom>
                  <a:avLst/>
                  <a:gdLst>
                    <a:gd name="T0" fmla="*/ 0 w 256"/>
                    <a:gd name="T1" fmla="*/ 111 h 266"/>
                    <a:gd name="T2" fmla="*/ 4 w 256"/>
                    <a:gd name="T3" fmla="*/ 124 h 266"/>
                    <a:gd name="T4" fmla="*/ 29 w 256"/>
                    <a:gd name="T5" fmla="*/ 150 h 266"/>
                    <a:gd name="T6" fmla="*/ 35 w 256"/>
                    <a:gd name="T7" fmla="*/ 144 h 266"/>
                    <a:gd name="T8" fmla="*/ 46 w 256"/>
                    <a:gd name="T9" fmla="*/ 153 h 266"/>
                    <a:gd name="T10" fmla="*/ 61 w 256"/>
                    <a:gd name="T11" fmla="*/ 127 h 266"/>
                    <a:gd name="T12" fmla="*/ 122 w 256"/>
                    <a:gd name="T13" fmla="*/ 140 h 266"/>
                    <a:gd name="T14" fmla="*/ 173 w 256"/>
                    <a:gd name="T15" fmla="*/ 126 h 266"/>
                    <a:gd name="T16" fmla="*/ 176 w 256"/>
                    <a:gd name="T17" fmla="*/ 118 h 266"/>
                    <a:gd name="T18" fmla="*/ 203 w 256"/>
                    <a:gd name="T19" fmla="*/ 86 h 266"/>
                    <a:gd name="T20" fmla="*/ 211 w 256"/>
                    <a:gd name="T21" fmla="*/ 40 h 266"/>
                    <a:gd name="T22" fmla="*/ 198 w 256"/>
                    <a:gd name="T23" fmla="*/ 27 h 266"/>
                    <a:gd name="T24" fmla="*/ 198 w 256"/>
                    <a:gd name="T25" fmla="*/ 6 h 266"/>
                    <a:gd name="T26" fmla="*/ 153 w 256"/>
                    <a:gd name="T27" fmla="*/ 0 h 266"/>
                    <a:gd name="T28" fmla="*/ 73 w 256"/>
                    <a:gd name="T29" fmla="*/ 53 h 266"/>
                    <a:gd name="T30" fmla="*/ 51 w 256"/>
                    <a:gd name="T31" fmla="*/ 58 h 266"/>
                    <a:gd name="T32" fmla="*/ 52 w 256"/>
                    <a:gd name="T33" fmla="*/ 97 h 266"/>
                    <a:gd name="T34" fmla="*/ 44 w 256"/>
                    <a:gd name="T35" fmla="*/ 106 h 266"/>
                    <a:gd name="T36" fmla="*/ 0 w 256"/>
                    <a:gd name="T37" fmla="*/ 111 h 2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6"/>
                    <a:gd name="T58" fmla="*/ 0 h 266"/>
                    <a:gd name="T59" fmla="*/ 256 w 256"/>
                    <a:gd name="T60" fmla="*/ 266 h 2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6" h="266">
                      <a:moveTo>
                        <a:pt x="0" y="192"/>
                      </a:moveTo>
                      <a:lnTo>
                        <a:pt x="4" y="214"/>
                      </a:lnTo>
                      <a:lnTo>
                        <a:pt x="35" y="260"/>
                      </a:lnTo>
                      <a:lnTo>
                        <a:pt x="43" y="250"/>
                      </a:lnTo>
                      <a:lnTo>
                        <a:pt x="55" y="265"/>
                      </a:lnTo>
                      <a:lnTo>
                        <a:pt x="74" y="220"/>
                      </a:lnTo>
                      <a:lnTo>
                        <a:pt x="147" y="243"/>
                      </a:lnTo>
                      <a:lnTo>
                        <a:pt x="209" y="219"/>
                      </a:lnTo>
                      <a:lnTo>
                        <a:pt x="212" y="206"/>
                      </a:lnTo>
                      <a:lnTo>
                        <a:pt x="245" y="149"/>
                      </a:lnTo>
                      <a:lnTo>
                        <a:pt x="255" y="70"/>
                      </a:lnTo>
                      <a:lnTo>
                        <a:pt x="238" y="47"/>
                      </a:lnTo>
                      <a:lnTo>
                        <a:pt x="238" y="11"/>
                      </a:lnTo>
                      <a:lnTo>
                        <a:pt x="185" y="0"/>
                      </a:lnTo>
                      <a:lnTo>
                        <a:pt x="88" y="92"/>
                      </a:lnTo>
                      <a:lnTo>
                        <a:pt x="62" y="101"/>
                      </a:lnTo>
                      <a:lnTo>
                        <a:pt x="63" y="169"/>
                      </a:lnTo>
                      <a:lnTo>
                        <a:pt x="53" y="184"/>
                      </a:lnTo>
                      <a:lnTo>
                        <a:pt x="0" y="19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2" name="Freeform 241"/>
                <p:cNvSpPr>
                  <a:spLocks/>
                </p:cNvSpPr>
                <p:nvPr/>
              </p:nvSpPr>
              <p:spPr bwMode="auto">
                <a:xfrm>
                  <a:off x="4421980" y="4459276"/>
                  <a:ext cx="288925" cy="301625"/>
                </a:xfrm>
                <a:custGeom>
                  <a:avLst/>
                  <a:gdLst>
                    <a:gd name="T0" fmla="*/ 0 w 186"/>
                    <a:gd name="T1" fmla="*/ 95 h 213"/>
                    <a:gd name="T2" fmla="*/ 10 w 186"/>
                    <a:gd name="T3" fmla="*/ 27 h 213"/>
                    <a:gd name="T4" fmla="*/ 25 w 186"/>
                    <a:gd name="T5" fmla="*/ 1 h 213"/>
                    <a:gd name="T6" fmla="*/ 85 w 186"/>
                    <a:gd name="T7" fmla="*/ 14 h 213"/>
                    <a:gd name="T8" fmla="*/ 137 w 186"/>
                    <a:gd name="T9" fmla="*/ 0 h 213"/>
                    <a:gd name="T10" fmla="*/ 147 w 186"/>
                    <a:gd name="T11" fmla="*/ 16 h 213"/>
                    <a:gd name="T12" fmla="*/ 153 w 186"/>
                    <a:gd name="T13" fmla="*/ 27 h 213"/>
                    <a:gd name="T14" fmla="*/ 140 w 186"/>
                    <a:gd name="T15" fmla="*/ 37 h 213"/>
                    <a:gd name="T16" fmla="*/ 112 w 186"/>
                    <a:gd name="T17" fmla="*/ 93 h 213"/>
                    <a:gd name="T18" fmla="*/ 87 w 186"/>
                    <a:gd name="T19" fmla="*/ 88 h 213"/>
                    <a:gd name="T20" fmla="*/ 73 w 186"/>
                    <a:gd name="T21" fmla="*/ 115 h 213"/>
                    <a:gd name="T22" fmla="*/ 45 w 186"/>
                    <a:gd name="T23" fmla="*/ 122 h 213"/>
                    <a:gd name="T24" fmla="*/ 25 w 186"/>
                    <a:gd name="T25" fmla="*/ 98 h 213"/>
                    <a:gd name="T26" fmla="*/ 0 w 186"/>
                    <a:gd name="T27" fmla="*/ 95 h 21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86"/>
                    <a:gd name="T43" fmla="*/ 0 h 213"/>
                    <a:gd name="T44" fmla="*/ 186 w 186"/>
                    <a:gd name="T45" fmla="*/ 213 h 21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86" h="213">
                      <a:moveTo>
                        <a:pt x="0" y="165"/>
                      </a:moveTo>
                      <a:lnTo>
                        <a:pt x="12" y="46"/>
                      </a:lnTo>
                      <a:lnTo>
                        <a:pt x="31" y="1"/>
                      </a:lnTo>
                      <a:lnTo>
                        <a:pt x="104" y="24"/>
                      </a:lnTo>
                      <a:lnTo>
                        <a:pt x="166" y="0"/>
                      </a:lnTo>
                      <a:lnTo>
                        <a:pt x="178" y="28"/>
                      </a:lnTo>
                      <a:lnTo>
                        <a:pt x="185" y="46"/>
                      </a:lnTo>
                      <a:lnTo>
                        <a:pt x="169" y="63"/>
                      </a:lnTo>
                      <a:lnTo>
                        <a:pt x="135" y="160"/>
                      </a:lnTo>
                      <a:lnTo>
                        <a:pt x="106" y="153"/>
                      </a:lnTo>
                      <a:lnTo>
                        <a:pt x="88" y="199"/>
                      </a:lnTo>
                      <a:lnTo>
                        <a:pt x="54" y="212"/>
                      </a:lnTo>
                      <a:lnTo>
                        <a:pt x="31" y="169"/>
                      </a:lnTo>
                      <a:lnTo>
                        <a:pt x="0" y="16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3" name="Freeform 242"/>
                <p:cNvSpPr>
                  <a:spLocks/>
                </p:cNvSpPr>
                <p:nvPr/>
              </p:nvSpPr>
              <p:spPr bwMode="auto">
                <a:xfrm>
                  <a:off x="3936204" y="4494200"/>
                  <a:ext cx="74613" cy="55563"/>
                </a:xfrm>
                <a:custGeom>
                  <a:avLst/>
                  <a:gdLst>
                    <a:gd name="T0" fmla="*/ 0 w 48"/>
                    <a:gd name="T1" fmla="*/ 3 h 40"/>
                    <a:gd name="T2" fmla="*/ 11 w 48"/>
                    <a:gd name="T3" fmla="*/ 13 h 40"/>
                    <a:gd name="T4" fmla="*/ 25 w 48"/>
                    <a:gd name="T5" fmla="*/ 10 h 40"/>
                    <a:gd name="T6" fmla="*/ 17 w 48"/>
                    <a:gd name="T7" fmla="*/ 13 h 40"/>
                    <a:gd name="T8" fmla="*/ 24 w 48"/>
                    <a:gd name="T9" fmla="*/ 22 h 40"/>
                    <a:gd name="T10" fmla="*/ 39 w 48"/>
                    <a:gd name="T11" fmla="*/ 13 h 40"/>
                    <a:gd name="T12" fmla="*/ 39 w 48"/>
                    <a:gd name="T13" fmla="*/ 0 h 40"/>
                    <a:gd name="T14" fmla="*/ 0 w 48"/>
                    <a:gd name="T15" fmla="*/ 3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8"/>
                    <a:gd name="T25" fmla="*/ 0 h 40"/>
                    <a:gd name="T26" fmla="*/ 48 w 48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8" h="40">
                      <a:moveTo>
                        <a:pt x="0" y="5"/>
                      </a:moveTo>
                      <a:lnTo>
                        <a:pt x="13" y="22"/>
                      </a:lnTo>
                      <a:lnTo>
                        <a:pt x="29" y="17"/>
                      </a:lnTo>
                      <a:lnTo>
                        <a:pt x="20" y="22"/>
                      </a:lnTo>
                      <a:lnTo>
                        <a:pt x="28" y="39"/>
                      </a:lnTo>
                      <a:lnTo>
                        <a:pt x="47" y="22"/>
                      </a:lnTo>
                      <a:lnTo>
                        <a:pt x="47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4" name="Freeform 243"/>
                <p:cNvSpPr>
                  <a:spLocks/>
                </p:cNvSpPr>
                <p:nvPr/>
              </p:nvSpPr>
              <p:spPr bwMode="auto">
                <a:xfrm>
                  <a:off x="5612606" y="4067165"/>
                  <a:ext cx="28575" cy="52387"/>
                </a:xfrm>
                <a:custGeom>
                  <a:avLst/>
                  <a:gdLst>
                    <a:gd name="T0" fmla="*/ 0 w 17"/>
                    <a:gd name="T1" fmla="*/ 17 h 37"/>
                    <a:gd name="T2" fmla="*/ 8 w 17"/>
                    <a:gd name="T3" fmla="*/ 20 h 37"/>
                    <a:gd name="T4" fmla="*/ 14 w 17"/>
                    <a:gd name="T5" fmla="*/ 20 h 37"/>
                    <a:gd name="T6" fmla="*/ 8 w 17"/>
                    <a:gd name="T7" fmla="*/ 0 h 37"/>
                    <a:gd name="T8" fmla="*/ 0 w 17"/>
                    <a:gd name="T9" fmla="*/ 17 h 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37"/>
                    <a:gd name="T17" fmla="*/ 17 w 17"/>
                    <a:gd name="T18" fmla="*/ 37 h 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37">
                      <a:moveTo>
                        <a:pt x="0" y="29"/>
                      </a:moveTo>
                      <a:lnTo>
                        <a:pt x="8" y="36"/>
                      </a:lnTo>
                      <a:lnTo>
                        <a:pt x="16" y="34"/>
                      </a:lnTo>
                      <a:lnTo>
                        <a:pt x="9" y="0"/>
                      </a:lnTo>
                      <a:lnTo>
                        <a:pt x="0" y="2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5" name="Freeform 244"/>
                <p:cNvSpPr>
                  <a:spLocks/>
                </p:cNvSpPr>
                <p:nvPr/>
              </p:nvSpPr>
              <p:spPr bwMode="auto">
                <a:xfrm>
                  <a:off x="5072857" y="4918062"/>
                  <a:ext cx="42863" cy="50800"/>
                </a:xfrm>
                <a:custGeom>
                  <a:avLst/>
                  <a:gdLst>
                    <a:gd name="T0" fmla="*/ 0 w 27"/>
                    <a:gd name="T1" fmla="*/ 20 h 36"/>
                    <a:gd name="T2" fmla="*/ 8 w 27"/>
                    <a:gd name="T3" fmla="*/ 4 h 36"/>
                    <a:gd name="T4" fmla="*/ 19 w 27"/>
                    <a:gd name="T5" fmla="*/ 0 h 36"/>
                    <a:gd name="T6" fmla="*/ 22 w 27"/>
                    <a:gd name="T7" fmla="*/ 17 h 36"/>
                    <a:gd name="T8" fmla="*/ 0 w 27"/>
                    <a:gd name="T9" fmla="*/ 20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"/>
                    <a:gd name="T16" fmla="*/ 0 h 36"/>
                    <a:gd name="T17" fmla="*/ 27 w 27"/>
                    <a:gd name="T18" fmla="*/ 36 h 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" h="36">
                      <a:moveTo>
                        <a:pt x="0" y="35"/>
                      </a:moveTo>
                      <a:lnTo>
                        <a:pt x="10" y="6"/>
                      </a:lnTo>
                      <a:lnTo>
                        <a:pt x="22" y="0"/>
                      </a:lnTo>
                      <a:lnTo>
                        <a:pt x="26" y="29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6" name="Freeform 245"/>
                <p:cNvSpPr>
                  <a:spLocks/>
                </p:cNvSpPr>
                <p:nvPr/>
              </p:nvSpPr>
              <p:spPr bwMode="auto">
                <a:xfrm>
                  <a:off x="3915569" y="4371965"/>
                  <a:ext cx="155575" cy="130175"/>
                </a:xfrm>
                <a:custGeom>
                  <a:avLst/>
                  <a:gdLst>
                    <a:gd name="T0" fmla="*/ 0 w 100"/>
                    <a:gd name="T1" fmla="*/ 23 h 92"/>
                    <a:gd name="T2" fmla="*/ 12 w 100"/>
                    <a:gd name="T3" fmla="*/ 39 h 92"/>
                    <a:gd name="T4" fmla="*/ 50 w 100"/>
                    <a:gd name="T5" fmla="*/ 40 h 92"/>
                    <a:gd name="T6" fmla="*/ 11 w 100"/>
                    <a:gd name="T7" fmla="*/ 45 h 92"/>
                    <a:gd name="T8" fmla="*/ 11 w 100"/>
                    <a:gd name="T9" fmla="*/ 53 h 92"/>
                    <a:gd name="T10" fmla="*/ 50 w 100"/>
                    <a:gd name="T11" fmla="*/ 49 h 92"/>
                    <a:gd name="T12" fmla="*/ 82 w 100"/>
                    <a:gd name="T13" fmla="*/ 53 h 92"/>
                    <a:gd name="T14" fmla="*/ 72 w 100"/>
                    <a:gd name="T15" fmla="*/ 23 h 92"/>
                    <a:gd name="T16" fmla="*/ 42 w 100"/>
                    <a:gd name="T17" fmla="*/ 0 h 92"/>
                    <a:gd name="T18" fmla="*/ 12 w 100"/>
                    <a:gd name="T19" fmla="*/ 6 h 92"/>
                    <a:gd name="T20" fmla="*/ 0 w 100"/>
                    <a:gd name="T21" fmla="*/ 23 h 9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00"/>
                    <a:gd name="T34" fmla="*/ 0 h 92"/>
                    <a:gd name="T35" fmla="*/ 100 w 100"/>
                    <a:gd name="T36" fmla="*/ 92 h 9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00" h="92">
                      <a:moveTo>
                        <a:pt x="0" y="40"/>
                      </a:moveTo>
                      <a:lnTo>
                        <a:pt x="14" y="67"/>
                      </a:lnTo>
                      <a:lnTo>
                        <a:pt x="60" y="70"/>
                      </a:lnTo>
                      <a:lnTo>
                        <a:pt x="13" y="78"/>
                      </a:lnTo>
                      <a:lnTo>
                        <a:pt x="13" y="91"/>
                      </a:lnTo>
                      <a:lnTo>
                        <a:pt x="60" y="86"/>
                      </a:lnTo>
                      <a:lnTo>
                        <a:pt x="99" y="91"/>
                      </a:lnTo>
                      <a:lnTo>
                        <a:pt x="87" y="40"/>
                      </a:lnTo>
                      <a:lnTo>
                        <a:pt x="51" y="0"/>
                      </a:lnTo>
                      <a:lnTo>
                        <a:pt x="14" y="11"/>
                      </a:lnTo>
                      <a:lnTo>
                        <a:pt x="0" y="4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7" name="Freeform 246"/>
                <p:cNvSpPr>
                  <a:spLocks/>
                </p:cNvSpPr>
                <p:nvPr/>
              </p:nvSpPr>
              <p:spPr bwMode="auto">
                <a:xfrm>
                  <a:off x="4021931" y="4581514"/>
                  <a:ext cx="79375" cy="93662"/>
                </a:xfrm>
                <a:custGeom>
                  <a:avLst/>
                  <a:gdLst>
                    <a:gd name="T0" fmla="*/ 0 w 51"/>
                    <a:gd name="T1" fmla="*/ 11 h 66"/>
                    <a:gd name="T2" fmla="*/ 5 w 51"/>
                    <a:gd name="T3" fmla="*/ 25 h 66"/>
                    <a:gd name="T4" fmla="*/ 23 w 51"/>
                    <a:gd name="T5" fmla="*/ 37 h 66"/>
                    <a:gd name="T6" fmla="*/ 41 w 51"/>
                    <a:gd name="T7" fmla="*/ 19 h 66"/>
                    <a:gd name="T8" fmla="*/ 27 w 51"/>
                    <a:gd name="T9" fmla="*/ 0 h 66"/>
                    <a:gd name="T10" fmla="*/ 0 w 51"/>
                    <a:gd name="T11" fmla="*/ 11 h 6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1"/>
                    <a:gd name="T19" fmla="*/ 0 h 66"/>
                    <a:gd name="T20" fmla="*/ 51 w 51"/>
                    <a:gd name="T21" fmla="*/ 66 h 6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1" h="66">
                      <a:moveTo>
                        <a:pt x="0" y="18"/>
                      </a:moveTo>
                      <a:lnTo>
                        <a:pt x="6" y="44"/>
                      </a:lnTo>
                      <a:lnTo>
                        <a:pt x="29" y="65"/>
                      </a:lnTo>
                      <a:lnTo>
                        <a:pt x="50" y="33"/>
                      </a:lnTo>
                      <a:lnTo>
                        <a:pt x="33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8" name="Freeform 247"/>
                <p:cNvSpPr>
                  <a:spLocks/>
                </p:cNvSpPr>
                <p:nvPr/>
              </p:nvSpPr>
              <p:spPr bwMode="auto">
                <a:xfrm>
                  <a:off x="5374477" y="4519602"/>
                  <a:ext cx="254000" cy="422275"/>
                </a:xfrm>
                <a:custGeom>
                  <a:avLst/>
                  <a:gdLst>
                    <a:gd name="T0" fmla="*/ 0 w 164"/>
                    <a:gd name="T1" fmla="*/ 162 h 299"/>
                    <a:gd name="T2" fmla="*/ 0 w 164"/>
                    <a:gd name="T3" fmla="*/ 116 h 299"/>
                    <a:gd name="T4" fmla="*/ 10 w 164"/>
                    <a:gd name="T5" fmla="*/ 101 h 299"/>
                    <a:gd name="T6" fmla="*/ 51 w 164"/>
                    <a:gd name="T7" fmla="*/ 88 h 299"/>
                    <a:gd name="T8" fmla="*/ 93 w 164"/>
                    <a:gd name="T9" fmla="*/ 50 h 299"/>
                    <a:gd name="T10" fmla="*/ 40 w 164"/>
                    <a:gd name="T11" fmla="*/ 36 h 299"/>
                    <a:gd name="T12" fmla="*/ 23 w 164"/>
                    <a:gd name="T13" fmla="*/ 14 h 299"/>
                    <a:gd name="T14" fmla="*/ 30 w 164"/>
                    <a:gd name="T15" fmla="*/ 8 h 299"/>
                    <a:gd name="T16" fmla="*/ 50 w 164"/>
                    <a:gd name="T17" fmla="*/ 20 h 299"/>
                    <a:gd name="T18" fmla="*/ 128 w 164"/>
                    <a:gd name="T19" fmla="*/ 0 h 299"/>
                    <a:gd name="T20" fmla="*/ 134 w 164"/>
                    <a:gd name="T21" fmla="*/ 20 h 299"/>
                    <a:gd name="T22" fmla="*/ 86 w 164"/>
                    <a:gd name="T23" fmla="*/ 101 h 299"/>
                    <a:gd name="T24" fmla="*/ 6 w 164"/>
                    <a:gd name="T25" fmla="*/ 173 h 299"/>
                    <a:gd name="T26" fmla="*/ 0 w 164"/>
                    <a:gd name="T27" fmla="*/ 162 h 29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64"/>
                    <a:gd name="T43" fmla="*/ 0 h 299"/>
                    <a:gd name="T44" fmla="*/ 164 w 164"/>
                    <a:gd name="T45" fmla="*/ 299 h 29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64" h="299">
                      <a:moveTo>
                        <a:pt x="0" y="279"/>
                      </a:moveTo>
                      <a:lnTo>
                        <a:pt x="0" y="199"/>
                      </a:lnTo>
                      <a:lnTo>
                        <a:pt x="12" y="175"/>
                      </a:lnTo>
                      <a:lnTo>
                        <a:pt x="62" y="151"/>
                      </a:lnTo>
                      <a:lnTo>
                        <a:pt x="112" y="86"/>
                      </a:lnTo>
                      <a:lnTo>
                        <a:pt x="48" y="62"/>
                      </a:lnTo>
                      <a:lnTo>
                        <a:pt x="28" y="24"/>
                      </a:lnTo>
                      <a:lnTo>
                        <a:pt x="36" y="13"/>
                      </a:lnTo>
                      <a:lnTo>
                        <a:pt x="60" y="34"/>
                      </a:lnTo>
                      <a:lnTo>
                        <a:pt x="155" y="0"/>
                      </a:lnTo>
                      <a:lnTo>
                        <a:pt x="163" y="34"/>
                      </a:lnTo>
                      <a:lnTo>
                        <a:pt x="105" y="174"/>
                      </a:lnTo>
                      <a:lnTo>
                        <a:pt x="8" y="298"/>
                      </a:lnTo>
                      <a:lnTo>
                        <a:pt x="0" y="27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9" name="Freeform 248"/>
                <p:cNvSpPr>
                  <a:spLocks/>
                </p:cNvSpPr>
                <p:nvPr/>
              </p:nvSpPr>
              <p:spPr bwMode="auto">
                <a:xfrm>
                  <a:off x="4977606" y="5368912"/>
                  <a:ext cx="195263" cy="227012"/>
                </a:xfrm>
                <a:custGeom>
                  <a:avLst/>
                  <a:gdLst>
                    <a:gd name="T0" fmla="*/ 0 w 127"/>
                    <a:gd name="T1" fmla="*/ 28 h 160"/>
                    <a:gd name="T2" fmla="*/ 22 w 127"/>
                    <a:gd name="T3" fmla="*/ 28 h 160"/>
                    <a:gd name="T4" fmla="*/ 47 w 127"/>
                    <a:gd name="T5" fmla="*/ 12 h 160"/>
                    <a:gd name="T6" fmla="*/ 48 w 127"/>
                    <a:gd name="T7" fmla="*/ 6 h 160"/>
                    <a:gd name="T8" fmla="*/ 67 w 127"/>
                    <a:gd name="T9" fmla="*/ 0 h 160"/>
                    <a:gd name="T10" fmla="*/ 100 w 127"/>
                    <a:gd name="T11" fmla="*/ 11 h 160"/>
                    <a:gd name="T12" fmla="*/ 103 w 127"/>
                    <a:gd name="T13" fmla="*/ 24 h 160"/>
                    <a:gd name="T14" fmla="*/ 101 w 127"/>
                    <a:gd name="T15" fmla="*/ 57 h 160"/>
                    <a:gd name="T16" fmla="*/ 84 w 127"/>
                    <a:gd name="T17" fmla="*/ 92 h 160"/>
                    <a:gd name="T18" fmla="*/ 54 w 127"/>
                    <a:gd name="T19" fmla="*/ 86 h 160"/>
                    <a:gd name="T20" fmla="*/ 37 w 127"/>
                    <a:gd name="T21" fmla="*/ 77 h 160"/>
                    <a:gd name="T22" fmla="*/ 0 w 127"/>
                    <a:gd name="T23" fmla="*/ 28 h 16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27"/>
                    <a:gd name="T37" fmla="*/ 0 h 160"/>
                    <a:gd name="T38" fmla="*/ 127 w 127"/>
                    <a:gd name="T39" fmla="*/ 160 h 16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27" h="160">
                      <a:moveTo>
                        <a:pt x="0" y="49"/>
                      </a:moveTo>
                      <a:lnTo>
                        <a:pt x="27" y="49"/>
                      </a:lnTo>
                      <a:lnTo>
                        <a:pt x="57" y="21"/>
                      </a:lnTo>
                      <a:lnTo>
                        <a:pt x="58" y="10"/>
                      </a:lnTo>
                      <a:lnTo>
                        <a:pt x="82" y="0"/>
                      </a:lnTo>
                      <a:lnTo>
                        <a:pt x="122" y="18"/>
                      </a:lnTo>
                      <a:lnTo>
                        <a:pt x="126" y="41"/>
                      </a:lnTo>
                      <a:lnTo>
                        <a:pt x="124" y="98"/>
                      </a:lnTo>
                      <a:lnTo>
                        <a:pt x="103" y="159"/>
                      </a:lnTo>
                      <a:lnTo>
                        <a:pt x="66" y="148"/>
                      </a:lnTo>
                      <a:lnTo>
                        <a:pt x="45" y="133"/>
                      </a:lnTo>
                      <a:lnTo>
                        <a:pt x="0" y="4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0" name="Freeform 249"/>
                <p:cNvSpPr>
                  <a:spLocks/>
                </p:cNvSpPr>
                <p:nvPr/>
              </p:nvSpPr>
              <p:spPr bwMode="auto">
                <a:xfrm>
                  <a:off x="4639469" y="5411777"/>
                  <a:ext cx="338137" cy="396875"/>
                </a:xfrm>
                <a:custGeom>
                  <a:avLst/>
                  <a:gdLst>
                    <a:gd name="T0" fmla="*/ 0 w 218"/>
                    <a:gd name="T1" fmla="*/ 5 h 280"/>
                    <a:gd name="T2" fmla="*/ 23 w 218"/>
                    <a:gd name="T3" fmla="*/ 0 h 280"/>
                    <a:gd name="T4" fmla="*/ 131 w 218"/>
                    <a:gd name="T5" fmla="*/ 15 h 280"/>
                    <a:gd name="T6" fmla="*/ 155 w 218"/>
                    <a:gd name="T7" fmla="*/ 8 h 280"/>
                    <a:gd name="T8" fmla="*/ 179 w 218"/>
                    <a:gd name="T9" fmla="*/ 11 h 280"/>
                    <a:gd name="T10" fmla="*/ 158 w 218"/>
                    <a:gd name="T11" fmla="*/ 23 h 280"/>
                    <a:gd name="T12" fmla="*/ 149 w 218"/>
                    <a:gd name="T13" fmla="*/ 15 h 280"/>
                    <a:gd name="T14" fmla="*/ 124 w 218"/>
                    <a:gd name="T15" fmla="*/ 20 h 280"/>
                    <a:gd name="T16" fmla="*/ 124 w 218"/>
                    <a:gd name="T17" fmla="*/ 65 h 280"/>
                    <a:gd name="T18" fmla="*/ 110 w 218"/>
                    <a:gd name="T19" fmla="*/ 66 h 280"/>
                    <a:gd name="T20" fmla="*/ 110 w 218"/>
                    <a:gd name="T21" fmla="*/ 101 h 280"/>
                    <a:gd name="T22" fmla="*/ 110 w 218"/>
                    <a:gd name="T23" fmla="*/ 154 h 280"/>
                    <a:gd name="T24" fmla="*/ 99 w 218"/>
                    <a:gd name="T25" fmla="*/ 161 h 280"/>
                    <a:gd name="T26" fmla="*/ 83 w 218"/>
                    <a:gd name="T27" fmla="*/ 161 h 280"/>
                    <a:gd name="T28" fmla="*/ 73 w 218"/>
                    <a:gd name="T29" fmla="*/ 151 h 280"/>
                    <a:gd name="T30" fmla="*/ 64 w 218"/>
                    <a:gd name="T31" fmla="*/ 156 h 280"/>
                    <a:gd name="T32" fmla="*/ 48 w 218"/>
                    <a:gd name="T33" fmla="*/ 138 h 280"/>
                    <a:gd name="T34" fmla="*/ 38 w 218"/>
                    <a:gd name="T35" fmla="*/ 81 h 280"/>
                    <a:gd name="T36" fmla="*/ 38 w 218"/>
                    <a:gd name="T37" fmla="*/ 75 h 280"/>
                    <a:gd name="T38" fmla="*/ 0 w 218"/>
                    <a:gd name="T39" fmla="*/ 5 h 28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18"/>
                    <a:gd name="T61" fmla="*/ 0 h 280"/>
                    <a:gd name="T62" fmla="*/ 218 w 218"/>
                    <a:gd name="T63" fmla="*/ 280 h 28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18" h="280">
                      <a:moveTo>
                        <a:pt x="0" y="9"/>
                      </a:moveTo>
                      <a:lnTo>
                        <a:pt x="27" y="0"/>
                      </a:lnTo>
                      <a:lnTo>
                        <a:pt x="158" y="26"/>
                      </a:lnTo>
                      <a:lnTo>
                        <a:pt x="188" y="14"/>
                      </a:lnTo>
                      <a:lnTo>
                        <a:pt x="217" y="19"/>
                      </a:lnTo>
                      <a:lnTo>
                        <a:pt x="192" y="39"/>
                      </a:lnTo>
                      <a:lnTo>
                        <a:pt x="181" y="26"/>
                      </a:lnTo>
                      <a:lnTo>
                        <a:pt x="150" y="34"/>
                      </a:lnTo>
                      <a:lnTo>
                        <a:pt x="150" y="113"/>
                      </a:lnTo>
                      <a:lnTo>
                        <a:pt x="133" y="114"/>
                      </a:lnTo>
                      <a:lnTo>
                        <a:pt x="133" y="175"/>
                      </a:lnTo>
                      <a:lnTo>
                        <a:pt x="133" y="265"/>
                      </a:lnTo>
                      <a:lnTo>
                        <a:pt x="120" y="279"/>
                      </a:lnTo>
                      <a:lnTo>
                        <a:pt x="100" y="279"/>
                      </a:lnTo>
                      <a:lnTo>
                        <a:pt x="88" y="260"/>
                      </a:lnTo>
                      <a:lnTo>
                        <a:pt x="78" y="270"/>
                      </a:lnTo>
                      <a:lnTo>
                        <a:pt x="58" y="239"/>
                      </a:lnTo>
                      <a:lnTo>
                        <a:pt x="46" y="141"/>
                      </a:lnTo>
                      <a:lnTo>
                        <a:pt x="46" y="129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1" name="Freeform 250"/>
                <p:cNvSpPr>
                  <a:spLocks/>
                </p:cNvSpPr>
                <p:nvPr/>
              </p:nvSpPr>
              <p:spPr bwMode="auto">
                <a:xfrm>
                  <a:off x="3929853" y="4011599"/>
                  <a:ext cx="211139" cy="219075"/>
                </a:xfrm>
                <a:custGeom>
                  <a:avLst/>
                  <a:gdLst>
                    <a:gd name="T0" fmla="*/ 0 w 136"/>
                    <a:gd name="T1" fmla="*/ 89 h 155"/>
                    <a:gd name="T2" fmla="*/ 53 w 136"/>
                    <a:gd name="T3" fmla="*/ 0 h 155"/>
                    <a:gd name="T4" fmla="*/ 110 w 136"/>
                    <a:gd name="T5" fmla="*/ 2 h 155"/>
                    <a:gd name="T6" fmla="*/ 112 w 136"/>
                    <a:gd name="T7" fmla="*/ 7 h 155"/>
                    <a:gd name="T8" fmla="*/ 110 w 136"/>
                    <a:gd name="T9" fmla="*/ 23 h 155"/>
                    <a:gd name="T10" fmla="*/ 68 w 136"/>
                    <a:gd name="T11" fmla="*/ 23 h 155"/>
                    <a:gd name="T12" fmla="*/ 68 w 136"/>
                    <a:gd name="T13" fmla="*/ 57 h 155"/>
                    <a:gd name="T14" fmla="*/ 52 w 136"/>
                    <a:gd name="T15" fmla="*/ 63 h 155"/>
                    <a:gd name="T16" fmla="*/ 54 w 136"/>
                    <a:gd name="T17" fmla="*/ 84 h 155"/>
                    <a:gd name="T18" fmla="*/ 0 w 136"/>
                    <a:gd name="T19" fmla="*/ 89 h 15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6"/>
                    <a:gd name="T31" fmla="*/ 0 h 155"/>
                    <a:gd name="T32" fmla="*/ 136 w 136"/>
                    <a:gd name="T33" fmla="*/ 155 h 15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6" h="155">
                      <a:moveTo>
                        <a:pt x="0" y="154"/>
                      </a:moveTo>
                      <a:lnTo>
                        <a:pt x="64" y="0"/>
                      </a:lnTo>
                      <a:lnTo>
                        <a:pt x="133" y="2"/>
                      </a:lnTo>
                      <a:lnTo>
                        <a:pt x="135" y="12"/>
                      </a:lnTo>
                      <a:lnTo>
                        <a:pt x="133" y="40"/>
                      </a:lnTo>
                      <a:lnTo>
                        <a:pt x="82" y="39"/>
                      </a:lnTo>
                      <a:lnTo>
                        <a:pt x="82" y="98"/>
                      </a:lnTo>
                      <a:lnTo>
                        <a:pt x="63" y="109"/>
                      </a:lnTo>
                      <a:lnTo>
                        <a:pt x="65" y="145"/>
                      </a:lnTo>
                      <a:lnTo>
                        <a:pt x="0" y="15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2" name="Freeform 251"/>
                <p:cNvSpPr>
                  <a:spLocks/>
                </p:cNvSpPr>
                <p:nvPr/>
              </p:nvSpPr>
              <p:spPr bwMode="auto">
                <a:xfrm>
                  <a:off x="4896640" y="4164002"/>
                  <a:ext cx="415925" cy="612775"/>
                </a:xfrm>
                <a:custGeom>
                  <a:avLst/>
                  <a:gdLst>
                    <a:gd name="T0" fmla="*/ 0 w 267"/>
                    <a:gd name="T1" fmla="*/ 132 h 435"/>
                    <a:gd name="T2" fmla="*/ 11 w 267"/>
                    <a:gd name="T3" fmla="*/ 157 h 435"/>
                    <a:gd name="T4" fmla="*/ 22 w 267"/>
                    <a:gd name="T5" fmla="*/ 184 h 435"/>
                    <a:gd name="T6" fmla="*/ 42 w 267"/>
                    <a:gd name="T7" fmla="*/ 194 h 435"/>
                    <a:gd name="T8" fmla="*/ 75 w 267"/>
                    <a:gd name="T9" fmla="*/ 231 h 435"/>
                    <a:gd name="T10" fmla="*/ 118 w 267"/>
                    <a:gd name="T11" fmla="*/ 250 h 435"/>
                    <a:gd name="T12" fmla="*/ 159 w 267"/>
                    <a:gd name="T13" fmla="*/ 245 h 435"/>
                    <a:gd name="T14" fmla="*/ 185 w 267"/>
                    <a:gd name="T15" fmla="*/ 237 h 435"/>
                    <a:gd name="T16" fmla="*/ 170 w 267"/>
                    <a:gd name="T17" fmla="*/ 211 h 435"/>
                    <a:gd name="T18" fmla="*/ 147 w 267"/>
                    <a:gd name="T19" fmla="*/ 196 h 435"/>
                    <a:gd name="T20" fmla="*/ 162 w 267"/>
                    <a:gd name="T21" fmla="*/ 187 h 435"/>
                    <a:gd name="T22" fmla="*/ 163 w 267"/>
                    <a:gd name="T23" fmla="*/ 163 h 435"/>
                    <a:gd name="T24" fmla="*/ 189 w 267"/>
                    <a:gd name="T25" fmla="*/ 133 h 435"/>
                    <a:gd name="T26" fmla="*/ 199 w 267"/>
                    <a:gd name="T27" fmla="*/ 78 h 435"/>
                    <a:gd name="T28" fmla="*/ 220 w 267"/>
                    <a:gd name="T29" fmla="*/ 67 h 435"/>
                    <a:gd name="T30" fmla="*/ 204 w 267"/>
                    <a:gd name="T31" fmla="*/ 55 h 435"/>
                    <a:gd name="T32" fmla="*/ 198 w 267"/>
                    <a:gd name="T33" fmla="*/ 15 h 435"/>
                    <a:gd name="T34" fmla="*/ 179 w 267"/>
                    <a:gd name="T35" fmla="*/ 0 h 435"/>
                    <a:gd name="T36" fmla="*/ 159 w 267"/>
                    <a:gd name="T37" fmla="*/ 18 h 435"/>
                    <a:gd name="T38" fmla="*/ 41 w 267"/>
                    <a:gd name="T39" fmla="*/ 15 h 435"/>
                    <a:gd name="T40" fmla="*/ 41 w 267"/>
                    <a:gd name="T41" fmla="*/ 40 h 435"/>
                    <a:gd name="T42" fmla="*/ 28 w 267"/>
                    <a:gd name="T43" fmla="*/ 40 h 435"/>
                    <a:gd name="T44" fmla="*/ 28 w 267"/>
                    <a:gd name="T45" fmla="*/ 48 h 435"/>
                    <a:gd name="T46" fmla="*/ 28 w 267"/>
                    <a:gd name="T47" fmla="*/ 96 h 435"/>
                    <a:gd name="T48" fmla="*/ 15 w 267"/>
                    <a:gd name="T49" fmla="*/ 98 h 435"/>
                    <a:gd name="T50" fmla="*/ 0 w 267"/>
                    <a:gd name="T51" fmla="*/ 132 h 435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267"/>
                    <a:gd name="T79" fmla="*/ 0 h 435"/>
                    <a:gd name="T80" fmla="*/ 267 w 267"/>
                    <a:gd name="T81" fmla="*/ 435 h 435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267" h="435">
                      <a:moveTo>
                        <a:pt x="0" y="229"/>
                      </a:moveTo>
                      <a:lnTo>
                        <a:pt x="13" y="273"/>
                      </a:lnTo>
                      <a:lnTo>
                        <a:pt x="26" y="319"/>
                      </a:lnTo>
                      <a:lnTo>
                        <a:pt x="51" y="338"/>
                      </a:lnTo>
                      <a:lnTo>
                        <a:pt x="90" y="402"/>
                      </a:lnTo>
                      <a:lnTo>
                        <a:pt x="143" y="434"/>
                      </a:lnTo>
                      <a:lnTo>
                        <a:pt x="192" y="426"/>
                      </a:lnTo>
                      <a:lnTo>
                        <a:pt x="223" y="413"/>
                      </a:lnTo>
                      <a:lnTo>
                        <a:pt x="205" y="366"/>
                      </a:lnTo>
                      <a:lnTo>
                        <a:pt x="177" y="340"/>
                      </a:lnTo>
                      <a:lnTo>
                        <a:pt x="196" y="324"/>
                      </a:lnTo>
                      <a:lnTo>
                        <a:pt x="197" y="283"/>
                      </a:lnTo>
                      <a:lnTo>
                        <a:pt x="228" y="231"/>
                      </a:lnTo>
                      <a:lnTo>
                        <a:pt x="241" y="136"/>
                      </a:lnTo>
                      <a:lnTo>
                        <a:pt x="266" y="116"/>
                      </a:lnTo>
                      <a:lnTo>
                        <a:pt x="246" y="96"/>
                      </a:lnTo>
                      <a:lnTo>
                        <a:pt x="239" y="27"/>
                      </a:lnTo>
                      <a:lnTo>
                        <a:pt x="217" y="0"/>
                      </a:lnTo>
                      <a:lnTo>
                        <a:pt x="192" y="31"/>
                      </a:lnTo>
                      <a:lnTo>
                        <a:pt x="49" y="26"/>
                      </a:lnTo>
                      <a:lnTo>
                        <a:pt x="49" y="70"/>
                      </a:lnTo>
                      <a:lnTo>
                        <a:pt x="34" y="70"/>
                      </a:lnTo>
                      <a:lnTo>
                        <a:pt x="34" y="83"/>
                      </a:lnTo>
                      <a:lnTo>
                        <a:pt x="34" y="166"/>
                      </a:lnTo>
                      <a:lnTo>
                        <a:pt x="18" y="170"/>
                      </a:lnTo>
                      <a:lnTo>
                        <a:pt x="0" y="22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3" name="Freeform 252"/>
                <p:cNvSpPr>
                  <a:spLocks/>
                </p:cNvSpPr>
                <p:nvPr/>
              </p:nvSpPr>
              <p:spPr bwMode="auto">
                <a:xfrm>
                  <a:off x="5115718" y="5694351"/>
                  <a:ext cx="31751" cy="50800"/>
                </a:xfrm>
                <a:custGeom>
                  <a:avLst/>
                  <a:gdLst>
                    <a:gd name="T0" fmla="*/ 0 w 20"/>
                    <a:gd name="T1" fmla="*/ 11 h 36"/>
                    <a:gd name="T2" fmla="*/ 9 w 20"/>
                    <a:gd name="T3" fmla="*/ 20 h 36"/>
                    <a:gd name="T4" fmla="*/ 15 w 20"/>
                    <a:gd name="T5" fmla="*/ 14 h 36"/>
                    <a:gd name="T6" fmla="*/ 14 w 20"/>
                    <a:gd name="T7" fmla="*/ 0 h 36"/>
                    <a:gd name="T8" fmla="*/ 0 w 20"/>
                    <a:gd name="T9" fmla="*/ 11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36"/>
                    <a:gd name="T17" fmla="*/ 20 w 20"/>
                    <a:gd name="T18" fmla="*/ 36 h 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36">
                      <a:moveTo>
                        <a:pt x="0" y="20"/>
                      </a:moveTo>
                      <a:lnTo>
                        <a:pt x="11" y="35"/>
                      </a:lnTo>
                      <a:lnTo>
                        <a:pt x="19" y="24"/>
                      </a:lnTo>
                      <a:lnTo>
                        <a:pt x="17" y="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4" name="Freeform 253"/>
                <p:cNvSpPr>
                  <a:spLocks/>
                </p:cNvSpPr>
                <p:nvPr/>
              </p:nvSpPr>
              <p:spPr bwMode="auto">
                <a:xfrm>
                  <a:off x="5090319" y="4914890"/>
                  <a:ext cx="268287" cy="331787"/>
                </a:xfrm>
                <a:custGeom>
                  <a:avLst/>
                  <a:gdLst>
                    <a:gd name="T0" fmla="*/ 0 w 174"/>
                    <a:gd name="T1" fmla="*/ 43 h 235"/>
                    <a:gd name="T2" fmla="*/ 2 w 174"/>
                    <a:gd name="T3" fmla="*/ 69 h 235"/>
                    <a:gd name="T4" fmla="*/ 19 w 174"/>
                    <a:gd name="T5" fmla="*/ 96 h 235"/>
                    <a:gd name="T6" fmla="*/ 44 w 174"/>
                    <a:gd name="T7" fmla="*/ 107 h 235"/>
                    <a:gd name="T8" fmla="*/ 56 w 174"/>
                    <a:gd name="T9" fmla="*/ 110 h 235"/>
                    <a:gd name="T10" fmla="*/ 70 w 174"/>
                    <a:gd name="T11" fmla="*/ 136 h 235"/>
                    <a:gd name="T12" fmla="*/ 123 w 174"/>
                    <a:gd name="T13" fmla="*/ 133 h 235"/>
                    <a:gd name="T14" fmla="*/ 143 w 174"/>
                    <a:gd name="T15" fmla="*/ 122 h 235"/>
                    <a:gd name="T16" fmla="*/ 123 w 174"/>
                    <a:gd name="T17" fmla="*/ 68 h 235"/>
                    <a:gd name="T18" fmla="*/ 128 w 174"/>
                    <a:gd name="T19" fmla="*/ 47 h 235"/>
                    <a:gd name="T20" fmla="*/ 60 w 174"/>
                    <a:gd name="T21" fmla="*/ 0 h 235"/>
                    <a:gd name="T22" fmla="*/ 42 w 174"/>
                    <a:gd name="T23" fmla="*/ 24 h 235"/>
                    <a:gd name="T24" fmla="*/ 35 w 174"/>
                    <a:gd name="T25" fmla="*/ 18 h 235"/>
                    <a:gd name="T26" fmla="*/ 29 w 174"/>
                    <a:gd name="T27" fmla="*/ 23 h 235"/>
                    <a:gd name="T28" fmla="*/ 29 w 174"/>
                    <a:gd name="T29" fmla="*/ 0 h 235"/>
                    <a:gd name="T30" fmla="*/ 11 w 174"/>
                    <a:gd name="T31" fmla="*/ 2 h 235"/>
                    <a:gd name="T32" fmla="*/ 14 w 174"/>
                    <a:gd name="T33" fmla="*/ 18 h 235"/>
                    <a:gd name="T34" fmla="*/ 15 w 174"/>
                    <a:gd name="T35" fmla="*/ 28 h 235"/>
                    <a:gd name="T36" fmla="*/ 0 w 174"/>
                    <a:gd name="T37" fmla="*/ 43 h 23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4"/>
                    <a:gd name="T58" fmla="*/ 0 h 235"/>
                    <a:gd name="T59" fmla="*/ 174 w 174"/>
                    <a:gd name="T60" fmla="*/ 235 h 23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4" h="235">
                      <a:moveTo>
                        <a:pt x="0" y="74"/>
                      </a:moveTo>
                      <a:lnTo>
                        <a:pt x="2" y="120"/>
                      </a:lnTo>
                      <a:lnTo>
                        <a:pt x="23" y="166"/>
                      </a:lnTo>
                      <a:lnTo>
                        <a:pt x="53" y="185"/>
                      </a:lnTo>
                      <a:lnTo>
                        <a:pt x="68" y="190"/>
                      </a:lnTo>
                      <a:lnTo>
                        <a:pt x="85" y="234"/>
                      </a:lnTo>
                      <a:lnTo>
                        <a:pt x="150" y="229"/>
                      </a:lnTo>
                      <a:lnTo>
                        <a:pt x="173" y="210"/>
                      </a:lnTo>
                      <a:lnTo>
                        <a:pt x="149" y="117"/>
                      </a:lnTo>
                      <a:lnTo>
                        <a:pt x="155" y="81"/>
                      </a:lnTo>
                      <a:lnTo>
                        <a:pt x="73" y="0"/>
                      </a:lnTo>
                      <a:lnTo>
                        <a:pt x="51" y="41"/>
                      </a:lnTo>
                      <a:lnTo>
                        <a:pt x="42" y="30"/>
                      </a:lnTo>
                      <a:lnTo>
                        <a:pt x="35" y="39"/>
                      </a:lnTo>
                      <a:lnTo>
                        <a:pt x="35" y="0"/>
                      </a:lnTo>
                      <a:lnTo>
                        <a:pt x="13" y="2"/>
                      </a:lnTo>
                      <a:lnTo>
                        <a:pt x="17" y="31"/>
                      </a:lnTo>
                      <a:lnTo>
                        <a:pt x="18" y="49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5" name="Freeform 254"/>
                <p:cNvSpPr>
                  <a:spLocks/>
                </p:cNvSpPr>
                <p:nvPr/>
              </p:nvSpPr>
              <p:spPr bwMode="auto">
                <a:xfrm>
                  <a:off x="4347369" y="4541827"/>
                  <a:ext cx="53975" cy="157163"/>
                </a:xfrm>
                <a:custGeom>
                  <a:avLst/>
                  <a:gdLst>
                    <a:gd name="T0" fmla="*/ 0 w 36"/>
                    <a:gd name="T1" fmla="*/ 0 h 112"/>
                    <a:gd name="T2" fmla="*/ 14 w 36"/>
                    <a:gd name="T3" fmla="*/ 3 h 112"/>
                    <a:gd name="T4" fmla="*/ 28 w 36"/>
                    <a:gd name="T5" fmla="*/ 61 h 112"/>
                    <a:gd name="T6" fmla="*/ 18 w 36"/>
                    <a:gd name="T7" fmla="*/ 64 h 112"/>
                    <a:gd name="T8" fmla="*/ 0 w 36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6"/>
                    <a:gd name="T16" fmla="*/ 0 h 112"/>
                    <a:gd name="T17" fmla="*/ 36 w 36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6" h="112">
                      <a:moveTo>
                        <a:pt x="0" y="0"/>
                      </a:moveTo>
                      <a:lnTo>
                        <a:pt x="18" y="5"/>
                      </a:lnTo>
                      <a:lnTo>
                        <a:pt x="35" y="107"/>
                      </a:lnTo>
                      <a:lnTo>
                        <a:pt x="23" y="11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6" name="Freeform 255"/>
                <p:cNvSpPr>
                  <a:spLocks/>
                </p:cNvSpPr>
                <p:nvPr/>
              </p:nvSpPr>
              <p:spPr bwMode="auto">
                <a:xfrm>
                  <a:off x="5091905" y="4765664"/>
                  <a:ext cx="133351" cy="161925"/>
                </a:xfrm>
                <a:custGeom>
                  <a:avLst/>
                  <a:gdLst>
                    <a:gd name="T0" fmla="*/ 0 w 86"/>
                    <a:gd name="T1" fmla="*/ 65 h 116"/>
                    <a:gd name="T2" fmla="*/ 10 w 86"/>
                    <a:gd name="T3" fmla="*/ 62 h 116"/>
                    <a:gd name="T4" fmla="*/ 28 w 86"/>
                    <a:gd name="T5" fmla="*/ 60 h 116"/>
                    <a:gd name="T6" fmla="*/ 28 w 86"/>
                    <a:gd name="T7" fmla="*/ 51 h 116"/>
                    <a:gd name="T8" fmla="*/ 55 w 86"/>
                    <a:gd name="T9" fmla="*/ 47 h 116"/>
                    <a:gd name="T10" fmla="*/ 70 w 86"/>
                    <a:gd name="T11" fmla="*/ 24 h 116"/>
                    <a:gd name="T12" fmla="*/ 55 w 86"/>
                    <a:gd name="T13" fmla="*/ 0 h 116"/>
                    <a:gd name="T14" fmla="*/ 15 w 86"/>
                    <a:gd name="T15" fmla="*/ 5 h 116"/>
                    <a:gd name="T16" fmla="*/ 21 w 86"/>
                    <a:gd name="T17" fmla="*/ 22 h 116"/>
                    <a:gd name="T18" fmla="*/ 12 w 86"/>
                    <a:gd name="T19" fmla="*/ 33 h 116"/>
                    <a:gd name="T20" fmla="*/ 0 w 86"/>
                    <a:gd name="T21" fmla="*/ 65 h 1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6"/>
                    <a:gd name="T34" fmla="*/ 0 h 116"/>
                    <a:gd name="T35" fmla="*/ 86 w 86"/>
                    <a:gd name="T36" fmla="*/ 116 h 11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6" h="116">
                      <a:moveTo>
                        <a:pt x="0" y="115"/>
                      </a:moveTo>
                      <a:lnTo>
                        <a:pt x="12" y="109"/>
                      </a:lnTo>
                      <a:lnTo>
                        <a:pt x="34" y="107"/>
                      </a:lnTo>
                      <a:lnTo>
                        <a:pt x="34" y="91"/>
                      </a:lnTo>
                      <a:lnTo>
                        <a:pt x="67" y="83"/>
                      </a:lnTo>
                      <a:lnTo>
                        <a:pt x="85" y="42"/>
                      </a:lnTo>
                      <a:lnTo>
                        <a:pt x="67" y="0"/>
                      </a:lnTo>
                      <a:lnTo>
                        <a:pt x="18" y="8"/>
                      </a:lnTo>
                      <a:lnTo>
                        <a:pt x="25" y="39"/>
                      </a:lnTo>
                      <a:lnTo>
                        <a:pt x="14" y="59"/>
                      </a:lnTo>
                      <a:lnTo>
                        <a:pt x="0" y="11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7" name="Freeform 256"/>
                <p:cNvSpPr>
                  <a:spLocks/>
                </p:cNvSpPr>
                <p:nvPr/>
              </p:nvSpPr>
              <p:spPr bwMode="auto">
                <a:xfrm>
                  <a:off x="4960145" y="3881427"/>
                  <a:ext cx="282575" cy="327025"/>
                </a:xfrm>
                <a:custGeom>
                  <a:avLst/>
                  <a:gdLst>
                    <a:gd name="T0" fmla="*/ 0 w 180"/>
                    <a:gd name="T1" fmla="*/ 21 h 232"/>
                    <a:gd name="T2" fmla="*/ 5 w 180"/>
                    <a:gd name="T3" fmla="*/ 130 h 232"/>
                    <a:gd name="T4" fmla="*/ 125 w 180"/>
                    <a:gd name="T5" fmla="*/ 133 h 232"/>
                    <a:gd name="T6" fmla="*/ 145 w 180"/>
                    <a:gd name="T7" fmla="*/ 115 h 232"/>
                    <a:gd name="T8" fmla="*/ 149 w 180"/>
                    <a:gd name="T9" fmla="*/ 104 h 232"/>
                    <a:gd name="T10" fmla="*/ 103 w 180"/>
                    <a:gd name="T11" fmla="*/ 28 h 232"/>
                    <a:gd name="T12" fmla="*/ 125 w 180"/>
                    <a:gd name="T13" fmla="*/ 52 h 232"/>
                    <a:gd name="T14" fmla="*/ 136 w 180"/>
                    <a:gd name="T15" fmla="*/ 32 h 232"/>
                    <a:gd name="T16" fmla="*/ 125 w 180"/>
                    <a:gd name="T17" fmla="*/ 5 h 232"/>
                    <a:gd name="T18" fmla="*/ 97 w 180"/>
                    <a:gd name="T19" fmla="*/ 9 h 232"/>
                    <a:gd name="T20" fmla="*/ 97 w 180"/>
                    <a:gd name="T21" fmla="*/ 2 h 232"/>
                    <a:gd name="T22" fmla="*/ 82 w 180"/>
                    <a:gd name="T23" fmla="*/ 2 h 232"/>
                    <a:gd name="T24" fmla="*/ 58 w 180"/>
                    <a:gd name="T25" fmla="*/ 11 h 232"/>
                    <a:gd name="T26" fmla="*/ 5 w 180"/>
                    <a:gd name="T27" fmla="*/ 0 h 232"/>
                    <a:gd name="T28" fmla="*/ 0 w 180"/>
                    <a:gd name="T29" fmla="*/ 21 h 23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80"/>
                    <a:gd name="T46" fmla="*/ 0 h 232"/>
                    <a:gd name="T47" fmla="*/ 180 w 180"/>
                    <a:gd name="T48" fmla="*/ 232 h 23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80" h="232">
                      <a:moveTo>
                        <a:pt x="0" y="37"/>
                      </a:moveTo>
                      <a:lnTo>
                        <a:pt x="7" y="226"/>
                      </a:lnTo>
                      <a:lnTo>
                        <a:pt x="150" y="231"/>
                      </a:lnTo>
                      <a:lnTo>
                        <a:pt x="175" y="200"/>
                      </a:lnTo>
                      <a:lnTo>
                        <a:pt x="179" y="181"/>
                      </a:lnTo>
                      <a:lnTo>
                        <a:pt x="124" y="49"/>
                      </a:lnTo>
                      <a:lnTo>
                        <a:pt x="150" y="91"/>
                      </a:lnTo>
                      <a:lnTo>
                        <a:pt x="164" y="56"/>
                      </a:lnTo>
                      <a:lnTo>
                        <a:pt x="150" y="9"/>
                      </a:lnTo>
                      <a:lnTo>
                        <a:pt x="117" y="16"/>
                      </a:lnTo>
                      <a:lnTo>
                        <a:pt x="117" y="3"/>
                      </a:lnTo>
                      <a:lnTo>
                        <a:pt x="99" y="3"/>
                      </a:lnTo>
                      <a:lnTo>
                        <a:pt x="70" y="20"/>
                      </a:lnTo>
                      <a:lnTo>
                        <a:pt x="7" y="0"/>
                      </a:lnTo>
                      <a:lnTo>
                        <a:pt x="0" y="3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8" name="Freeform 257"/>
                <p:cNvSpPr>
                  <a:spLocks/>
                </p:cNvSpPr>
                <p:nvPr/>
              </p:nvSpPr>
              <p:spPr bwMode="auto">
                <a:xfrm>
                  <a:off x="4223540" y="4422764"/>
                  <a:ext cx="187325" cy="173037"/>
                </a:xfrm>
                <a:custGeom>
                  <a:avLst/>
                  <a:gdLst>
                    <a:gd name="T0" fmla="*/ 0 w 121"/>
                    <a:gd name="T1" fmla="*/ 59 h 123"/>
                    <a:gd name="T2" fmla="*/ 6 w 121"/>
                    <a:gd name="T3" fmla="*/ 67 h 123"/>
                    <a:gd name="T4" fmla="*/ 33 w 121"/>
                    <a:gd name="T5" fmla="*/ 70 h 123"/>
                    <a:gd name="T6" fmla="*/ 30 w 121"/>
                    <a:gd name="T7" fmla="*/ 51 h 123"/>
                    <a:gd name="T8" fmla="*/ 65 w 121"/>
                    <a:gd name="T9" fmla="*/ 48 h 123"/>
                    <a:gd name="T10" fmla="*/ 80 w 121"/>
                    <a:gd name="T11" fmla="*/ 51 h 123"/>
                    <a:gd name="T12" fmla="*/ 99 w 121"/>
                    <a:gd name="T13" fmla="*/ 39 h 123"/>
                    <a:gd name="T14" fmla="*/ 74 w 121"/>
                    <a:gd name="T15" fmla="*/ 13 h 123"/>
                    <a:gd name="T16" fmla="*/ 70 w 121"/>
                    <a:gd name="T17" fmla="*/ 0 h 123"/>
                    <a:gd name="T18" fmla="*/ 16 w 121"/>
                    <a:gd name="T19" fmla="*/ 23 h 123"/>
                    <a:gd name="T20" fmla="*/ 0 w 121"/>
                    <a:gd name="T21" fmla="*/ 59 h 1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21"/>
                    <a:gd name="T34" fmla="*/ 0 h 123"/>
                    <a:gd name="T35" fmla="*/ 121 w 121"/>
                    <a:gd name="T36" fmla="*/ 123 h 12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21" h="123">
                      <a:moveTo>
                        <a:pt x="0" y="103"/>
                      </a:moveTo>
                      <a:lnTo>
                        <a:pt x="8" y="117"/>
                      </a:lnTo>
                      <a:lnTo>
                        <a:pt x="40" y="122"/>
                      </a:lnTo>
                      <a:lnTo>
                        <a:pt x="36" y="90"/>
                      </a:lnTo>
                      <a:lnTo>
                        <a:pt x="79" y="85"/>
                      </a:lnTo>
                      <a:lnTo>
                        <a:pt x="97" y="90"/>
                      </a:lnTo>
                      <a:lnTo>
                        <a:pt x="120" y="68"/>
                      </a:lnTo>
                      <a:lnTo>
                        <a:pt x="89" y="22"/>
                      </a:lnTo>
                      <a:lnTo>
                        <a:pt x="85" y="0"/>
                      </a:lnTo>
                      <a:lnTo>
                        <a:pt x="20" y="40"/>
                      </a:lnTo>
                      <a:lnTo>
                        <a:pt x="0" y="10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9" name="Freeform 258"/>
                <p:cNvSpPr>
                  <a:spLocks/>
                </p:cNvSpPr>
                <p:nvPr/>
              </p:nvSpPr>
              <p:spPr bwMode="auto">
                <a:xfrm>
                  <a:off x="4896645" y="5138726"/>
                  <a:ext cx="293687" cy="303213"/>
                </a:xfrm>
                <a:custGeom>
                  <a:avLst/>
                  <a:gdLst>
                    <a:gd name="T0" fmla="*/ 0 w 190"/>
                    <a:gd name="T1" fmla="*/ 60 h 213"/>
                    <a:gd name="T2" fmla="*/ 0 w 190"/>
                    <a:gd name="T3" fmla="*/ 109 h 213"/>
                    <a:gd name="T4" fmla="*/ 18 w 190"/>
                    <a:gd name="T5" fmla="*/ 121 h 213"/>
                    <a:gd name="T6" fmla="*/ 42 w 190"/>
                    <a:gd name="T7" fmla="*/ 124 h 213"/>
                    <a:gd name="T8" fmla="*/ 64 w 190"/>
                    <a:gd name="T9" fmla="*/ 124 h 213"/>
                    <a:gd name="T10" fmla="*/ 89 w 190"/>
                    <a:gd name="T11" fmla="*/ 108 h 213"/>
                    <a:gd name="T12" fmla="*/ 90 w 190"/>
                    <a:gd name="T13" fmla="*/ 101 h 213"/>
                    <a:gd name="T14" fmla="*/ 109 w 190"/>
                    <a:gd name="T15" fmla="*/ 96 h 213"/>
                    <a:gd name="T16" fmla="*/ 105 w 190"/>
                    <a:gd name="T17" fmla="*/ 89 h 213"/>
                    <a:gd name="T18" fmla="*/ 148 w 190"/>
                    <a:gd name="T19" fmla="*/ 77 h 213"/>
                    <a:gd name="T20" fmla="*/ 142 w 190"/>
                    <a:gd name="T21" fmla="*/ 70 h 213"/>
                    <a:gd name="T22" fmla="*/ 155 w 190"/>
                    <a:gd name="T23" fmla="*/ 31 h 213"/>
                    <a:gd name="T24" fmla="*/ 145 w 190"/>
                    <a:gd name="T25" fmla="*/ 15 h 213"/>
                    <a:gd name="T26" fmla="*/ 120 w 190"/>
                    <a:gd name="T27" fmla="*/ 4 h 213"/>
                    <a:gd name="T28" fmla="*/ 114 w 190"/>
                    <a:gd name="T29" fmla="*/ 0 h 213"/>
                    <a:gd name="T30" fmla="*/ 91 w 190"/>
                    <a:gd name="T31" fmla="*/ 11 h 213"/>
                    <a:gd name="T32" fmla="*/ 89 w 190"/>
                    <a:gd name="T33" fmla="*/ 44 h 213"/>
                    <a:gd name="T34" fmla="*/ 101 w 190"/>
                    <a:gd name="T35" fmla="*/ 51 h 213"/>
                    <a:gd name="T36" fmla="*/ 102 w 190"/>
                    <a:gd name="T37" fmla="*/ 65 h 213"/>
                    <a:gd name="T38" fmla="*/ 28 w 190"/>
                    <a:gd name="T39" fmla="*/ 34 h 213"/>
                    <a:gd name="T40" fmla="*/ 30 w 190"/>
                    <a:gd name="T41" fmla="*/ 60 h 213"/>
                    <a:gd name="T42" fmla="*/ 0 w 190"/>
                    <a:gd name="T43" fmla="*/ 60 h 213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90"/>
                    <a:gd name="T67" fmla="*/ 0 h 213"/>
                    <a:gd name="T68" fmla="*/ 190 w 190"/>
                    <a:gd name="T69" fmla="*/ 213 h 213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90" h="213">
                      <a:moveTo>
                        <a:pt x="0" y="103"/>
                      </a:moveTo>
                      <a:lnTo>
                        <a:pt x="0" y="186"/>
                      </a:lnTo>
                      <a:lnTo>
                        <a:pt x="22" y="207"/>
                      </a:lnTo>
                      <a:lnTo>
                        <a:pt x="51" y="212"/>
                      </a:lnTo>
                      <a:lnTo>
                        <a:pt x="78" y="212"/>
                      </a:lnTo>
                      <a:lnTo>
                        <a:pt x="108" y="184"/>
                      </a:lnTo>
                      <a:lnTo>
                        <a:pt x="109" y="173"/>
                      </a:lnTo>
                      <a:lnTo>
                        <a:pt x="133" y="163"/>
                      </a:lnTo>
                      <a:lnTo>
                        <a:pt x="128" y="151"/>
                      </a:lnTo>
                      <a:lnTo>
                        <a:pt x="180" y="131"/>
                      </a:lnTo>
                      <a:lnTo>
                        <a:pt x="173" y="119"/>
                      </a:lnTo>
                      <a:lnTo>
                        <a:pt x="189" y="54"/>
                      </a:lnTo>
                      <a:lnTo>
                        <a:pt x="177" y="26"/>
                      </a:lnTo>
                      <a:lnTo>
                        <a:pt x="147" y="7"/>
                      </a:lnTo>
                      <a:lnTo>
                        <a:pt x="139" y="0"/>
                      </a:lnTo>
                      <a:lnTo>
                        <a:pt x="110" y="20"/>
                      </a:lnTo>
                      <a:lnTo>
                        <a:pt x="108" y="76"/>
                      </a:lnTo>
                      <a:lnTo>
                        <a:pt x="124" y="87"/>
                      </a:lnTo>
                      <a:lnTo>
                        <a:pt x="125" y="111"/>
                      </a:lnTo>
                      <a:lnTo>
                        <a:pt x="34" y="59"/>
                      </a:lnTo>
                      <a:lnTo>
                        <a:pt x="36" y="103"/>
                      </a:lnTo>
                      <a:lnTo>
                        <a:pt x="0" y="10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0" name="Freeform 259"/>
                <p:cNvSpPr>
                  <a:spLocks/>
                </p:cNvSpPr>
                <p:nvPr/>
              </p:nvSpPr>
              <p:spPr bwMode="auto">
                <a:xfrm>
                  <a:off x="4758531" y="5580049"/>
                  <a:ext cx="409575" cy="407988"/>
                </a:xfrm>
                <a:custGeom>
                  <a:avLst/>
                  <a:gdLst>
                    <a:gd name="T0" fmla="*/ 0 w 263"/>
                    <a:gd name="T1" fmla="*/ 88 h 289"/>
                    <a:gd name="T2" fmla="*/ 8 w 263"/>
                    <a:gd name="T3" fmla="*/ 82 h 289"/>
                    <a:gd name="T4" fmla="*/ 18 w 263"/>
                    <a:gd name="T5" fmla="*/ 94 h 289"/>
                    <a:gd name="T6" fmla="*/ 35 w 263"/>
                    <a:gd name="T7" fmla="*/ 94 h 289"/>
                    <a:gd name="T8" fmla="*/ 45 w 263"/>
                    <a:gd name="T9" fmla="*/ 85 h 289"/>
                    <a:gd name="T10" fmla="*/ 45 w 263"/>
                    <a:gd name="T11" fmla="*/ 33 h 289"/>
                    <a:gd name="T12" fmla="*/ 57 w 263"/>
                    <a:gd name="T13" fmla="*/ 46 h 289"/>
                    <a:gd name="T14" fmla="*/ 57 w 263"/>
                    <a:gd name="T15" fmla="*/ 62 h 289"/>
                    <a:gd name="T16" fmla="*/ 75 w 263"/>
                    <a:gd name="T17" fmla="*/ 60 h 289"/>
                    <a:gd name="T18" fmla="*/ 91 w 263"/>
                    <a:gd name="T19" fmla="*/ 45 h 289"/>
                    <a:gd name="T20" fmla="*/ 120 w 263"/>
                    <a:gd name="T21" fmla="*/ 45 h 289"/>
                    <a:gd name="T22" fmla="*/ 169 w 263"/>
                    <a:gd name="T23" fmla="*/ 0 h 289"/>
                    <a:gd name="T24" fmla="*/ 200 w 263"/>
                    <a:gd name="T25" fmla="*/ 6 h 289"/>
                    <a:gd name="T26" fmla="*/ 204 w 263"/>
                    <a:gd name="T27" fmla="*/ 47 h 289"/>
                    <a:gd name="T28" fmla="*/ 190 w 263"/>
                    <a:gd name="T29" fmla="*/ 59 h 289"/>
                    <a:gd name="T30" fmla="*/ 199 w 263"/>
                    <a:gd name="T31" fmla="*/ 68 h 289"/>
                    <a:gd name="T32" fmla="*/ 205 w 263"/>
                    <a:gd name="T33" fmla="*/ 62 h 289"/>
                    <a:gd name="T34" fmla="*/ 216 w 263"/>
                    <a:gd name="T35" fmla="*/ 62 h 289"/>
                    <a:gd name="T36" fmla="*/ 211 w 263"/>
                    <a:gd name="T37" fmla="*/ 85 h 289"/>
                    <a:gd name="T38" fmla="*/ 179 w 263"/>
                    <a:gd name="T39" fmla="*/ 123 h 289"/>
                    <a:gd name="T40" fmla="*/ 140 w 263"/>
                    <a:gd name="T41" fmla="*/ 155 h 289"/>
                    <a:gd name="T42" fmla="*/ 112 w 263"/>
                    <a:gd name="T43" fmla="*/ 167 h 289"/>
                    <a:gd name="T44" fmla="*/ 26 w 263"/>
                    <a:gd name="T45" fmla="*/ 167 h 289"/>
                    <a:gd name="T46" fmla="*/ 19 w 263"/>
                    <a:gd name="T47" fmla="*/ 148 h 289"/>
                    <a:gd name="T48" fmla="*/ 23 w 263"/>
                    <a:gd name="T49" fmla="*/ 133 h 289"/>
                    <a:gd name="T50" fmla="*/ 0 w 263"/>
                    <a:gd name="T51" fmla="*/ 88 h 28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263"/>
                    <a:gd name="T79" fmla="*/ 0 h 289"/>
                    <a:gd name="T80" fmla="*/ 263 w 263"/>
                    <a:gd name="T81" fmla="*/ 289 h 28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263" h="289">
                      <a:moveTo>
                        <a:pt x="0" y="152"/>
                      </a:moveTo>
                      <a:lnTo>
                        <a:pt x="10" y="142"/>
                      </a:lnTo>
                      <a:lnTo>
                        <a:pt x="22" y="161"/>
                      </a:lnTo>
                      <a:lnTo>
                        <a:pt x="42" y="161"/>
                      </a:lnTo>
                      <a:lnTo>
                        <a:pt x="55" y="147"/>
                      </a:lnTo>
                      <a:lnTo>
                        <a:pt x="55" y="57"/>
                      </a:lnTo>
                      <a:lnTo>
                        <a:pt x="69" y="80"/>
                      </a:lnTo>
                      <a:lnTo>
                        <a:pt x="69" y="106"/>
                      </a:lnTo>
                      <a:lnTo>
                        <a:pt x="91" y="104"/>
                      </a:lnTo>
                      <a:lnTo>
                        <a:pt x="110" y="77"/>
                      </a:lnTo>
                      <a:lnTo>
                        <a:pt x="145" y="77"/>
                      </a:lnTo>
                      <a:lnTo>
                        <a:pt x="205" y="0"/>
                      </a:lnTo>
                      <a:lnTo>
                        <a:pt x="242" y="11"/>
                      </a:lnTo>
                      <a:lnTo>
                        <a:pt x="247" y="82"/>
                      </a:lnTo>
                      <a:lnTo>
                        <a:pt x="230" y="102"/>
                      </a:lnTo>
                      <a:lnTo>
                        <a:pt x="241" y="117"/>
                      </a:lnTo>
                      <a:lnTo>
                        <a:pt x="249" y="106"/>
                      </a:lnTo>
                      <a:lnTo>
                        <a:pt x="262" y="106"/>
                      </a:lnTo>
                      <a:lnTo>
                        <a:pt x="255" y="147"/>
                      </a:lnTo>
                      <a:lnTo>
                        <a:pt x="217" y="212"/>
                      </a:lnTo>
                      <a:lnTo>
                        <a:pt x="169" y="268"/>
                      </a:lnTo>
                      <a:lnTo>
                        <a:pt x="135" y="288"/>
                      </a:lnTo>
                      <a:lnTo>
                        <a:pt x="32" y="288"/>
                      </a:lnTo>
                      <a:lnTo>
                        <a:pt x="23" y="255"/>
                      </a:lnTo>
                      <a:lnTo>
                        <a:pt x="28" y="230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1" name="Freeform 260"/>
                <p:cNvSpPr>
                  <a:spLocks/>
                </p:cNvSpPr>
                <p:nvPr/>
              </p:nvSpPr>
              <p:spPr bwMode="auto">
                <a:xfrm>
                  <a:off x="5022053" y="5794362"/>
                  <a:ext cx="58739" cy="76200"/>
                </a:xfrm>
                <a:custGeom>
                  <a:avLst/>
                  <a:gdLst>
                    <a:gd name="T0" fmla="*/ 0 w 38"/>
                    <a:gd name="T1" fmla="*/ 2147483647 h 54"/>
                    <a:gd name="T2" fmla="*/ 2147483647 w 38"/>
                    <a:gd name="T3" fmla="*/ 2147483647 h 54"/>
                    <a:gd name="T4" fmla="*/ 2147483647 w 38"/>
                    <a:gd name="T5" fmla="*/ 2147483647 h 54"/>
                    <a:gd name="T6" fmla="*/ 2147483647 w 38"/>
                    <a:gd name="T7" fmla="*/ 0 h 54"/>
                    <a:gd name="T8" fmla="*/ 0 w 38"/>
                    <a:gd name="T9" fmla="*/ 2147483647 h 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"/>
                    <a:gd name="T16" fmla="*/ 0 h 54"/>
                    <a:gd name="T17" fmla="*/ 38 w 38"/>
                    <a:gd name="T18" fmla="*/ 54 h 5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" h="54">
                      <a:moveTo>
                        <a:pt x="0" y="26"/>
                      </a:moveTo>
                      <a:lnTo>
                        <a:pt x="14" y="53"/>
                      </a:lnTo>
                      <a:lnTo>
                        <a:pt x="37" y="26"/>
                      </a:lnTo>
                      <a:lnTo>
                        <a:pt x="27" y="0"/>
                      </a:lnTo>
                      <a:lnTo>
                        <a:pt x="0" y="2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/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2" name="Freeform 261"/>
                <p:cNvSpPr>
                  <a:spLocks/>
                </p:cNvSpPr>
                <p:nvPr/>
              </p:nvSpPr>
              <p:spPr bwMode="auto">
                <a:xfrm>
                  <a:off x="4929981" y="2976549"/>
                  <a:ext cx="200025" cy="190500"/>
                </a:xfrm>
                <a:custGeom>
                  <a:avLst/>
                  <a:gdLst>
                    <a:gd name="T0" fmla="*/ 34 w 128"/>
                    <a:gd name="T1" fmla="*/ 0 h 136"/>
                    <a:gd name="T2" fmla="*/ 42 w 128"/>
                    <a:gd name="T3" fmla="*/ 2 h 136"/>
                    <a:gd name="T4" fmla="*/ 50 w 128"/>
                    <a:gd name="T5" fmla="*/ 7 h 136"/>
                    <a:gd name="T6" fmla="*/ 65 w 128"/>
                    <a:gd name="T7" fmla="*/ 7 h 136"/>
                    <a:gd name="T8" fmla="*/ 79 w 128"/>
                    <a:gd name="T9" fmla="*/ 9 h 136"/>
                    <a:gd name="T10" fmla="*/ 86 w 128"/>
                    <a:gd name="T11" fmla="*/ 19 h 136"/>
                    <a:gd name="T12" fmla="*/ 92 w 128"/>
                    <a:gd name="T13" fmla="*/ 32 h 136"/>
                    <a:gd name="T14" fmla="*/ 94 w 128"/>
                    <a:gd name="T15" fmla="*/ 35 h 136"/>
                    <a:gd name="T16" fmla="*/ 100 w 128"/>
                    <a:gd name="T17" fmla="*/ 40 h 136"/>
                    <a:gd name="T18" fmla="*/ 104 w 128"/>
                    <a:gd name="T19" fmla="*/ 43 h 136"/>
                    <a:gd name="T20" fmla="*/ 104 w 128"/>
                    <a:gd name="T21" fmla="*/ 49 h 136"/>
                    <a:gd name="T22" fmla="*/ 97 w 128"/>
                    <a:gd name="T23" fmla="*/ 49 h 136"/>
                    <a:gd name="T24" fmla="*/ 88 w 128"/>
                    <a:gd name="T25" fmla="*/ 49 h 136"/>
                    <a:gd name="T26" fmla="*/ 92 w 128"/>
                    <a:gd name="T27" fmla="*/ 53 h 136"/>
                    <a:gd name="T28" fmla="*/ 95 w 128"/>
                    <a:gd name="T29" fmla="*/ 56 h 136"/>
                    <a:gd name="T30" fmla="*/ 97 w 128"/>
                    <a:gd name="T31" fmla="*/ 62 h 136"/>
                    <a:gd name="T32" fmla="*/ 92 w 128"/>
                    <a:gd name="T33" fmla="*/ 66 h 136"/>
                    <a:gd name="T34" fmla="*/ 83 w 128"/>
                    <a:gd name="T35" fmla="*/ 66 h 136"/>
                    <a:gd name="T36" fmla="*/ 83 w 128"/>
                    <a:gd name="T37" fmla="*/ 66 h 136"/>
                    <a:gd name="T38" fmla="*/ 79 w 128"/>
                    <a:gd name="T39" fmla="*/ 69 h 136"/>
                    <a:gd name="T40" fmla="*/ 79 w 128"/>
                    <a:gd name="T41" fmla="*/ 75 h 136"/>
                    <a:gd name="T42" fmla="*/ 74 w 128"/>
                    <a:gd name="T43" fmla="*/ 76 h 136"/>
                    <a:gd name="T44" fmla="*/ 69 w 128"/>
                    <a:gd name="T45" fmla="*/ 74 h 136"/>
                    <a:gd name="T46" fmla="*/ 61 w 128"/>
                    <a:gd name="T47" fmla="*/ 72 h 136"/>
                    <a:gd name="T48" fmla="*/ 53 w 128"/>
                    <a:gd name="T49" fmla="*/ 69 h 136"/>
                    <a:gd name="T50" fmla="*/ 45 w 128"/>
                    <a:gd name="T51" fmla="*/ 70 h 136"/>
                    <a:gd name="T52" fmla="*/ 24 w 128"/>
                    <a:gd name="T53" fmla="*/ 62 h 136"/>
                    <a:gd name="T54" fmla="*/ 16 w 128"/>
                    <a:gd name="T55" fmla="*/ 64 h 136"/>
                    <a:gd name="T56" fmla="*/ 8 w 128"/>
                    <a:gd name="T57" fmla="*/ 62 h 136"/>
                    <a:gd name="T58" fmla="*/ 5 w 128"/>
                    <a:gd name="T59" fmla="*/ 69 h 136"/>
                    <a:gd name="T60" fmla="*/ 0 w 128"/>
                    <a:gd name="T61" fmla="*/ 56 h 136"/>
                    <a:gd name="T62" fmla="*/ 9 w 128"/>
                    <a:gd name="T63" fmla="*/ 47 h 136"/>
                    <a:gd name="T64" fmla="*/ 4 w 128"/>
                    <a:gd name="T65" fmla="*/ 32 h 136"/>
                    <a:gd name="T66" fmla="*/ 8 w 128"/>
                    <a:gd name="T67" fmla="*/ 33 h 136"/>
                    <a:gd name="T68" fmla="*/ 9 w 128"/>
                    <a:gd name="T69" fmla="*/ 29 h 136"/>
                    <a:gd name="T70" fmla="*/ 11 w 128"/>
                    <a:gd name="T71" fmla="*/ 23 h 136"/>
                    <a:gd name="T72" fmla="*/ 14 w 128"/>
                    <a:gd name="T73" fmla="*/ 20 h 136"/>
                    <a:gd name="T74" fmla="*/ 16 w 128"/>
                    <a:gd name="T75" fmla="*/ 13 h 136"/>
                    <a:gd name="T76" fmla="*/ 23 w 128"/>
                    <a:gd name="T77" fmla="*/ 6 h 136"/>
                    <a:gd name="T78" fmla="*/ 28 w 128"/>
                    <a:gd name="T79" fmla="*/ 0 h 136"/>
                    <a:gd name="T80" fmla="*/ 34 w 128"/>
                    <a:gd name="T81" fmla="*/ 0 h 1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36"/>
                    <a:gd name="T125" fmla="*/ 128 w 128"/>
                    <a:gd name="T126" fmla="*/ 136 h 1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36">
                      <a:moveTo>
                        <a:pt x="41" y="0"/>
                      </a:moveTo>
                      <a:lnTo>
                        <a:pt x="51" y="2"/>
                      </a:lnTo>
                      <a:lnTo>
                        <a:pt x="61" y="12"/>
                      </a:lnTo>
                      <a:lnTo>
                        <a:pt x="79" y="12"/>
                      </a:lnTo>
                      <a:lnTo>
                        <a:pt x="96" y="16"/>
                      </a:lnTo>
                      <a:lnTo>
                        <a:pt x="105" y="33"/>
                      </a:lnTo>
                      <a:lnTo>
                        <a:pt x="112" y="56"/>
                      </a:lnTo>
                      <a:lnTo>
                        <a:pt x="115" y="63"/>
                      </a:lnTo>
                      <a:lnTo>
                        <a:pt x="121" y="71"/>
                      </a:lnTo>
                      <a:lnTo>
                        <a:pt x="127" y="76"/>
                      </a:lnTo>
                      <a:lnTo>
                        <a:pt x="127" y="86"/>
                      </a:lnTo>
                      <a:lnTo>
                        <a:pt x="118" y="86"/>
                      </a:lnTo>
                      <a:lnTo>
                        <a:pt x="107" y="86"/>
                      </a:lnTo>
                      <a:lnTo>
                        <a:pt x="112" y="95"/>
                      </a:lnTo>
                      <a:lnTo>
                        <a:pt x="116" y="100"/>
                      </a:lnTo>
                      <a:lnTo>
                        <a:pt x="118" y="111"/>
                      </a:lnTo>
                      <a:lnTo>
                        <a:pt x="112" y="117"/>
                      </a:lnTo>
                      <a:lnTo>
                        <a:pt x="102" y="117"/>
                      </a:lnTo>
                      <a:lnTo>
                        <a:pt x="101" y="117"/>
                      </a:lnTo>
                      <a:lnTo>
                        <a:pt x="96" y="122"/>
                      </a:lnTo>
                      <a:lnTo>
                        <a:pt x="96" y="133"/>
                      </a:lnTo>
                      <a:lnTo>
                        <a:pt x="90" y="135"/>
                      </a:lnTo>
                      <a:lnTo>
                        <a:pt x="84" y="130"/>
                      </a:lnTo>
                      <a:lnTo>
                        <a:pt x="74" y="128"/>
                      </a:lnTo>
                      <a:lnTo>
                        <a:pt x="64" y="122"/>
                      </a:lnTo>
                      <a:lnTo>
                        <a:pt x="55" y="124"/>
                      </a:lnTo>
                      <a:lnTo>
                        <a:pt x="29" y="111"/>
                      </a:lnTo>
                      <a:lnTo>
                        <a:pt x="20" y="113"/>
                      </a:lnTo>
                      <a:lnTo>
                        <a:pt x="10" y="111"/>
                      </a:lnTo>
                      <a:lnTo>
                        <a:pt x="5" y="122"/>
                      </a:lnTo>
                      <a:lnTo>
                        <a:pt x="0" y="100"/>
                      </a:lnTo>
                      <a:lnTo>
                        <a:pt x="11" y="83"/>
                      </a:lnTo>
                      <a:lnTo>
                        <a:pt x="4" y="56"/>
                      </a:lnTo>
                      <a:lnTo>
                        <a:pt x="10" y="59"/>
                      </a:lnTo>
                      <a:lnTo>
                        <a:pt x="11" y="52"/>
                      </a:lnTo>
                      <a:lnTo>
                        <a:pt x="13" y="41"/>
                      </a:lnTo>
                      <a:lnTo>
                        <a:pt x="17" y="36"/>
                      </a:lnTo>
                      <a:lnTo>
                        <a:pt x="20" y="22"/>
                      </a:lnTo>
                      <a:lnTo>
                        <a:pt x="28" y="11"/>
                      </a:lnTo>
                      <a:lnTo>
                        <a:pt x="34" y="0"/>
                      </a:lnTo>
                      <a:lnTo>
                        <a:pt x="41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3" name="Freeform 262"/>
                <p:cNvSpPr>
                  <a:spLocks/>
                </p:cNvSpPr>
                <p:nvPr/>
              </p:nvSpPr>
              <p:spPr bwMode="auto">
                <a:xfrm>
                  <a:off x="4901405" y="3113074"/>
                  <a:ext cx="438151" cy="312738"/>
                </a:xfrm>
                <a:custGeom>
                  <a:avLst/>
                  <a:gdLst>
                    <a:gd name="T0" fmla="*/ 119 w 282"/>
                    <a:gd name="T1" fmla="*/ 5 h 222"/>
                    <a:gd name="T2" fmla="*/ 130 w 282"/>
                    <a:gd name="T3" fmla="*/ 0 h 222"/>
                    <a:gd name="T4" fmla="*/ 144 w 282"/>
                    <a:gd name="T5" fmla="*/ 8 h 222"/>
                    <a:gd name="T6" fmla="*/ 149 w 282"/>
                    <a:gd name="T7" fmla="*/ 18 h 222"/>
                    <a:gd name="T8" fmla="*/ 166 w 282"/>
                    <a:gd name="T9" fmla="*/ 28 h 222"/>
                    <a:gd name="T10" fmla="*/ 188 w 282"/>
                    <a:gd name="T11" fmla="*/ 41 h 222"/>
                    <a:gd name="T12" fmla="*/ 203 w 282"/>
                    <a:gd name="T13" fmla="*/ 41 h 222"/>
                    <a:gd name="T14" fmla="*/ 225 w 282"/>
                    <a:gd name="T15" fmla="*/ 47 h 222"/>
                    <a:gd name="T16" fmla="*/ 220 w 282"/>
                    <a:gd name="T17" fmla="*/ 70 h 222"/>
                    <a:gd name="T18" fmla="*/ 201 w 282"/>
                    <a:gd name="T19" fmla="*/ 89 h 222"/>
                    <a:gd name="T20" fmla="*/ 170 w 282"/>
                    <a:gd name="T21" fmla="*/ 106 h 222"/>
                    <a:gd name="T22" fmla="*/ 172 w 282"/>
                    <a:gd name="T23" fmla="*/ 113 h 222"/>
                    <a:gd name="T24" fmla="*/ 156 w 282"/>
                    <a:gd name="T25" fmla="*/ 128 h 222"/>
                    <a:gd name="T26" fmla="*/ 153 w 282"/>
                    <a:gd name="T27" fmla="*/ 103 h 222"/>
                    <a:gd name="T28" fmla="*/ 129 w 282"/>
                    <a:gd name="T29" fmla="*/ 100 h 222"/>
                    <a:gd name="T30" fmla="*/ 129 w 282"/>
                    <a:gd name="T31" fmla="*/ 92 h 222"/>
                    <a:gd name="T32" fmla="*/ 98 w 282"/>
                    <a:gd name="T33" fmla="*/ 113 h 222"/>
                    <a:gd name="T34" fmla="*/ 88 w 282"/>
                    <a:gd name="T35" fmla="*/ 101 h 222"/>
                    <a:gd name="T36" fmla="*/ 96 w 282"/>
                    <a:gd name="T37" fmla="*/ 94 h 222"/>
                    <a:gd name="T38" fmla="*/ 103 w 282"/>
                    <a:gd name="T39" fmla="*/ 86 h 222"/>
                    <a:gd name="T40" fmla="*/ 91 w 282"/>
                    <a:gd name="T41" fmla="*/ 73 h 222"/>
                    <a:gd name="T42" fmla="*/ 70 w 282"/>
                    <a:gd name="T43" fmla="*/ 67 h 222"/>
                    <a:gd name="T44" fmla="*/ 35 w 282"/>
                    <a:gd name="T45" fmla="*/ 70 h 222"/>
                    <a:gd name="T46" fmla="*/ 9 w 282"/>
                    <a:gd name="T47" fmla="*/ 72 h 222"/>
                    <a:gd name="T48" fmla="*/ 5 w 282"/>
                    <a:gd name="T49" fmla="*/ 53 h 222"/>
                    <a:gd name="T50" fmla="*/ 25 w 282"/>
                    <a:gd name="T51" fmla="*/ 29 h 222"/>
                    <a:gd name="T52" fmla="*/ 21 w 282"/>
                    <a:gd name="T53" fmla="*/ 11 h 222"/>
                    <a:gd name="T54" fmla="*/ 32 w 282"/>
                    <a:gd name="T55" fmla="*/ 9 h 222"/>
                    <a:gd name="T56" fmla="*/ 51 w 282"/>
                    <a:gd name="T57" fmla="*/ 12 h 222"/>
                    <a:gd name="T58" fmla="*/ 68 w 282"/>
                    <a:gd name="T59" fmla="*/ 14 h 222"/>
                    <a:gd name="T60" fmla="*/ 85 w 282"/>
                    <a:gd name="T61" fmla="*/ 19 h 222"/>
                    <a:gd name="T62" fmla="*/ 94 w 282"/>
                    <a:gd name="T63" fmla="*/ 21 h 222"/>
                    <a:gd name="T64" fmla="*/ 99 w 282"/>
                    <a:gd name="T65" fmla="*/ 11 h 222"/>
                    <a:gd name="T66" fmla="*/ 112 w 282"/>
                    <a:gd name="T67" fmla="*/ 9 h 22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282"/>
                    <a:gd name="T103" fmla="*/ 0 h 222"/>
                    <a:gd name="T104" fmla="*/ 282 w 282"/>
                    <a:gd name="T105" fmla="*/ 222 h 222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282" h="222">
                      <a:moveTo>
                        <a:pt x="139" y="11"/>
                      </a:moveTo>
                      <a:lnTo>
                        <a:pt x="144" y="8"/>
                      </a:lnTo>
                      <a:lnTo>
                        <a:pt x="152" y="3"/>
                      </a:lnTo>
                      <a:lnTo>
                        <a:pt x="158" y="0"/>
                      </a:lnTo>
                      <a:lnTo>
                        <a:pt x="170" y="3"/>
                      </a:lnTo>
                      <a:lnTo>
                        <a:pt x="175" y="14"/>
                      </a:lnTo>
                      <a:lnTo>
                        <a:pt x="177" y="27"/>
                      </a:lnTo>
                      <a:lnTo>
                        <a:pt x="181" y="31"/>
                      </a:lnTo>
                      <a:lnTo>
                        <a:pt x="187" y="29"/>
                      </a:lnTo>
                      <a:lnTo>
                        <a:pt x="202" y="48"/>
                      </a:lnTo>
                      <a:lnTo>
                        <a:pt x="209" y="62"/>
                      </a:lnTo>
                      <a:lnTo>
                        <a:pt x="228" y="71"/>
                      </a:lnTo>
                      <a:lnTo>
                        <a:pt x="241" y="74"/>
                      </a:lnTo>
                      <a:lnTo>
                        <a:pt x="247" y="71"/>
                      </a:lnTo>
                      <a:lnTo>
                        <a:pt x="259" y="79"/>
                      </a:lnTo>
                      <a:lnTo>
                        <a:pt x="273" y="82"/>
                      </a:lnTo>
                      <a:lnTo>
                        <a:pt x="281" y="117"/>
                      </a:lnTo>
                      <a:lnTo>
                        <a:pt x="267" y="121"/>
                      </a:lnTo>
                      <a:lnTo>
                        <a:pt x="264" y="138"/>
                      </a:lnTo>
                      <a:lnTo>
                        <a:pt x="243" y="154"/>
                      </a:lnTo>
                      <a:lnTo>
                        <a:pt x="210" y="165"/>
                      </a:lnTo>
                      <a:lnTo>
                        <a:pt x="206" y="182"/>
                      </a:lnTo>
                      <a:lnTo>
                        <a:pt x="193" y="175"/>
                      </a:lnTo>
                      <a:lnTo>
                        <a:pt x="208" y="196"/>
                      </a:lnTo>
                      <a:lnTo>
                        <a:pt x="226" y="199"/>
                      </a:lnTo>
                      <a:lnTo>
                        <a:pt x="189" y="221"/>
                      </a:lnTo>
                      <a:lnTo>
                        <a:pt x="168" y="196"/>
                      </a:lnTo>
                      <a:lnTo>
                        <a:pt x="186" y="177"/>
                      </a:lnTo>
                      <a:lnTo>
                        <a:pt x="168" y="173"/>
                      </a:lnTo>
                      <a:lnTo>
                        <a:pt x="156" y="173"/>
                      </a:lnTo>
                      <a:lnTo>
                        <a:pt x="159" y="157"/>
                      </a:lnTo>
                      <a:lnTo>
                        <a:pt x="156" y="159"/>
                      </a:lnTo>
                      <a:lnTo>
                        <a:pt x="129" y="168"/>
                      </a:lnTo>
                      <a:lnTo>
                        <a:pt x="119" y="196"/>
                      </a:lnTo>
                      <a:lnTo>
                        <a:pt x="103" y="194"/>
                      </a:lnTo>
                      <a:lnTo>
                        <a:pt x="107" y="175"/>
                      </a:lnTo>
                      <a:lnTo>
                        <a:pt x="108" y="165"/>
                      </a:lnTo>
                      <a:lnTo>
                        <a:pt x="117" y="161"/>
                      </a:lnTo>
                      <a:lnTo>
                        <a:pt x="123" y="154"/>
                      </a:lnTo>
                      <a:lnTo>
                        <a:pt x="124" y="149"/>
                      </a:lnTo>
                      <a:lnTo>
                        <a:pt x="117" y="147"/>
                      </a:lnTo>
                      <a:lnTo>
                        <a:pt x="110" y="126"/>
                      </a:lnTo>
                      <a:lnTo>
                        <a:pt x="99" y="115"/>
                      </a:lnTo>
                      <a:lnTo>
                        <a:pt x="85" y="115"/>
                      </a:lnTo>
                      <a:lnTo>
                        <a:pt x="67" y="118"/>
                      </a:lnTo>
                      <a:lnTo>
                        <a:pt x="43" y="121"/>
                      </a:lnTo>
                      <a:lnTo>
                        <a:pt x="30" y="125"/>
                      </a:lnTo>
                      <a:lnTo>
                        <a:pt x="11" y="125"/>
                      </a:lnTo>
                      <a:lnTo>
                        <a:pt x="0" y="113"/>
                      </a:lnTo>
                      <a:lnTo>
                        <a:pt x="6" y="92"/>
                      </a:lnTo>
                      <a:lnTo>
                        <a:pt x="19" y="70"/>
                      </a:lnTo>
                      <a:lnTo>
                        <a:pt x="30" y="50"/>
                      </a:lnTo>
                      <a:lnTo>
                        <a:pt x="24" y="24"/>
                      </a:lnTo>
                      <a:lnTo>
                        <a:pt x="25" y="20"/>
                      </a:lnTo>
                      <a:lnTo>
                        <a:pt x="29" y="14"/>
                      </a:lnTo>
                      <a:lnTo>
                        <a:pt x="39" y="16"/>
                      </a:lnTo>
                      <a:lnTo>
                        <a:pt x="48" y="14"/>
                      </a:lnTo>
                      <a:lnTo>
                        <a:pt x="62" y="21"/>
                      </a:lnTo>
                      <a:lnTo>
                        <a:pt x="74" y="27"/>
                      </a:lnTo>
                      <a:lnTo>
                        <a:pt x="83" y="24"/>
                      </a:lnTo>
                      <a:lnTo>
                        <a:pt x="93" y="31"/>
                      </a:lnTo>
                      <a:lnTo>
                        <a:pt x="103" y="33"/>
                      </a:lnTo>
                      <a:lnTo>
                        <a:pt x="109" y="38"/>
                      </a:lnTo>
                      <a:lnTo>
                        <a:pt x="115" y="36"/>
                      </a:lnTo>
                      <a:lnTo>
                        <a:pt x="117" y="25"/>
                      </a:lnTo>
                      <a:lnTo>
                        <a:pt x="120" y="20"/>
                      </a:lnTo>
                      <a:lnTo>
                        <a:pt x="131" y="20"/>
                      </a:lnTo>
                      <a:lnTo>
                        <a:pt x="135" y="16"/>
                      </a:lnTo>
                      <a:lnTo>
                        <a:pt x="139" y="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4" name="Freeform 263"/>
                <p:cNvSpPr>
                  <a:spLocks/>
                </p:cNvSpPr>
                <p:nvPr/>
              </p:nvSpPr>
              <p:spPr bwMode="auto">
                <a:xfrm>
                  <a:off x="5012530" y="3275000"/>
                  <a:ext cx="82551" cy="112713"/>
                </a:xfrm>
                <a:custGeom>
                  <a:avLst/>
                  <a:gdLst>
                    <a:gd name="T0" fmla="*/ 10 w 54"/>
                    <a:gd name="T1" fmla="*/ 12 h 79"/>
                    <a:gd name="T2" fmla="*/ 15 w 54"/>
                    <a:gd name="T3" fmla="*/ 19 h 79"/>
                    <a:gd name="T4" fmla="*/ 18 w 54"/>
                    <a:gd name="T5" fmla="*/ 25 h 79"/>
                    <a:gd name="T6" fmla="*/ 22 w 54"/>
                    <a:gd name="T7" fmla="*/ 46 h 79"/>
                    <a:gd name="T8" fmla="*/ 25 w 54"/>
                    <a:gd name="T9" fmla="*/ 46 h 79"/>
                    <a:gd name="T10" fmla="*/ 29 w 54"/>
                    <a:gd name="T11" fmla="*/ 36 h 79"/>
                    <a:gd name="T12" fmla="*/ 30 w 54"/>
                    <a:gd name="T13" fmla="*/ 29 h 79"/>
                    <a:gd name="T14" fmla="*/ 40 w 54"/>
                    <a:gd name="T15" fmla="*/ 26 h 79"/>
                    <a:gd name="T16" fmla="*/ 44 w 54"/>
                    <a:gd name="T17" fmla="*/ 21 h 79"/>
                    <a:gd name="T18" fmla="*/ 39 w 54"/>
                    <a:gd name="T19" fmla="*/ 19 h 79"/>
                    <a:gd name="T20" fmla="*/ 32 w 54"/>
                    <a:gd name="T21" fmla="*/ 7 h 79"/>
                    <a:gd name="T22" fmla="*/ 23 w 54"/>
                    <a:gd name="T23" fmla="*/ 0 h 79"/>
                    <a:gd name="T24" fmla="*/ 11 w 54"/>
                    <a:gd name="T25" fmla="*/ 0 h 79"/>
                    <a:gd name="T26" fmla="*/ 0 w 54"/>
                    <a:gd name="T27" fmla="*/ 2 h 79"/>
                    <a:gd name="T28" fmla="*/ 10 w 54"/>
                    <a:gd name="T29" fmla="*/ 12 h 7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4"/>
                    <a:gd name="T46" fmla="*/ 0 h 79"/>
                    <a:gd name="T47" fmla="*/ 54 w 54"/>
                    <a:gd name="T48" fmla="*/ 79 h 7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4" h="79">
                      <a:moveTo>
                        <a:pt x="12" y="20"/>
                      </a:moveTo>
                      <a:lnTo>
                        <a:pt x="18" y="32"/>
                      </a:lnTo>
                      <a:lnTo>
                        <a:pt x="22" y="41"/>
                      </a:lnTo>
                      <a:lnTo>
                        <a:pt x="26" y="78"/>
                      </a:lnTo>
                      <a:lnTo>
                        <a:pt x="31" y="78"/>
                      </a:lnTo>
                      <a:lnTo>
                        <a:pt x="35" y="60"/>
                      </a:lnTo>
                      <a:lnTo>
                        <a:pt x="36" y="49"/>
                      </a:lnTo>
                      <a:lnTo>
                        <a:pt x="49" y="44"/>
                      </a:lnTo>
                      <a:lnTo>
                        <a:pt x="53" y="35"/>
                      </a:lnTo>
                      <a:lnTo>
                        <a:pt x="47" y="33"/>
                      </a:lnTo>
                      <a:lnTo>
                        <a:pt x="39" y="12"/>
                      </a:lnTo>
                      <a:lnTo>
                        <a:pt x="28" y="0"/>
                      </a:ln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12" y="2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5" name="Freeform 264"/>
                <p:cNvSpPr>
                  <a:spLocks/>
                </p:cNvSpPr>
                <p:nvPr/>
              </p:nvSpPr>
              <p:spPr bwMode="auto">
                <a:xfrm>
                  <a:off x="5312569" y="3428989"/>
                  <a:ext cx="185737" cy="101600"/>
                </a:xfrm>
                <a:custGeom>
                  <a:avLst/>
                  <a:gdLst>
                    <a:gd name="T0" fmla="*/ 0 w 120"/>
                    <a:gd name="T1" fmla="*/ 2 h 73"/>
                    <a:gd name="T2" fmla="*/ 24 w 120"/>
                    <a:gd name="T3" fmla="*/ 0 h 73"/>
                    <a:gd name="T4" fmla="*/ 46 w 120"/>
                    <a:gd name="T5" fmla="*/ 8 h 73"/>
                    <a:gd name="T6" fmla="*/ 55 w 120"/>
                    <a:gd name="T7" fmla="*/ 17 h 73"/>
                    <a:gd name="T8" fmla="*/ 66 w 120"/>
                    <a:gd name="T9" fmla="*/ 17 h 73"/>
                    <a:gd name="T10" fmla="*/ 75 w 120"/>
                    <a:gd name="T11" fmla="*/ 14 h 73"/>
                    <a:gd name="T12" fmla="*/ 81 w 120"/>
                    <a:gd name="T13" fmla="*/ 12 h 73"/>
                    <a:gd name="T14" fmla="*/ 87 w 120"/>
                    <a:gd name="T15" fmla="*/ 21 h 73"/>
                    <a:gd name="T16" fmla="*/ 97 w 120"/>
                    <a:gd name="T17" fmla="*/ 23 h 73"/>
                    <a:gd name="T18" fmla="*/ 94 w 120"/>
                    <a:gd name="T19" fmla="*/ 27 h 73"/>
                    <a:gd name="T20" fmla="*/ 98 w 120"/>
                    <a:gd name="T21" fmla="*/ 35 h 73"/>
                    <a:gd name="T22" fmla="*/ 97 w 120"/>
                    <a:gd name="T23" fmla="*/ 40 h 73"/>
                    <a:gd name="T24" fmla="*/ 87 w 120"/>
                    <a:gd name="T25" fmla="*/ 32 h 73"/>
                    <a:gd name="T26" fmla="*/ 81 w 120"/>
                    <a:gd name="T27" fmla="*/ 29 h 73"/>
                    <a:gd name="T28" fmla="*/ 75 w 120"/>
                    <a:gd name="T29" fmla="*/ 29 h 73"/>
                    <a:gd name="T30" fmla="*/ 73 w 120"/>
                    <a:gd name="T31" fmla="*/ 38 h 73"/>
                    <a:gd name="T32" fmla="*/ 65 w 120"/>
                    <a:gd name="T33" fmla="*/ 35 h 73"/>
                    <a:gd name="T34" fmla="*/ 53 w 120"/>
                    <a:gd name="T35" fmla="*/ 41 h 73"/>
                    <a:gd name="T36" fmla="*/ 38 w 120"/>
                    <a:gd name="T37" fmla="*/ 40 h 73"/>
                    <a:gd name="T38" fmla="*/ 37 w 120"/>
                    <a:gd name="T39" fmla="*/ 23 h 73"/>
                    <a:gd name="T40" fmla="*/ 14 w 120"/>
                    <a:gd name="T41" fmla="*/ 10 h 73"/>
                    <a:gd name="T42" fmla="*/ 0 w 120"/>
                    <a:gd name="T43" fmla="*/ 2 h 73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20"/>
                    <a:gd name="T67" fmla="*/ 0 h 73"/>
                    <a:gd name="T68" fmla="*/ 120 w 120"/>
                    <a:gd name="T69" fmla="*/ 73 h 73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20" h="73">
                      <a:moveTo>
                        <a:pt x="0" y="3"/>
                      </a:moveTo>
                      <a:lnTo>
                        <a:pt x="29" y="0"/>
                      </a:lnTo>
                      <a:lnTo>
                        <a:pt x="56" y="14"/>
                      </a:lnTo>
                      <a:lnTo>
                        <a:pt x="67" y="30"/>
                      </a:lnTo>
                      <a:lnTo>
                        <a:pt x="80" y="30"/>
                      </a:lnTo>
                      <a:lnTo>
                        <a:pt x="91" y="24"/>
                      </a:lnTo>
                      <a:lnTo>
                        <a:pt x="98" y="21"/>
                      </a:lnTo>
                      <a:lnTo>
                        <a:pt x="106" y="37"/>
                      </a:lnTo>
                      <a:lnTo>
                        <a:pt x="118" y="41"/>
                      </a:lnTo>
                      <a:lnTo>
                        <a:pt x="115" y="48"/>
                      </a:lnTo>
                      <a:lnTo>
                        <a:pt x="119" y="61"/>
                      </a:lnTo>
                      <a:lnTo>
                        <a:pt x="118" y="71"/>
                      </a:lnTo>
                      <a:lnTo>
                        <a:pt x="106" y="56"/>
                      </a:lnTo>
                      <a:lnTo>
                        <a:pt x="98" y="51"/>
                      </a:lnTo>
                      <a:lnTo>
                        <a:pt x="91" y="51"/>
                      </a:lnTo>
                      <a:lnTo>
                        <a:pt x="88" y="68"/>
                      </a:lnTo>
                      <a:lnTo>
                        <a:pt x="79" y="62"/>
                      </a:lnTo>
                      <a:lnTo>
                        <a:pt x="64" y="72"/>
                      </a:lnTo>
                      <a:lnTo>
                        <a:pt x="46" y="71"/>
                      </a:lnTo>
                      <a:lnTo>
                        <a:pt x="45" y="41"/>
                      </a:lnTo>
                      <a:lnTo>
                        <a:pt x="16" y="17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6" name="Freeform 265"/>
                <p:cNvSpPr>
                  <a:spLocks/>
                </p:cNvSpPr>
                <p:nvPr/>
              </p:nvSpPr>
              <p:spPr bwMode="auto">
                <a:xfrm>
                  <a:off x="5449093" y="3486137"/>
                  <a:ext cx="153987" cy="152400"/>
                </a:xfrm>
                <a:custGeom>
                  <a:avLst/>
                  <a:gdLst>
                    <a:gd name="T0" fmla="*/ 30 w 100"/>
                    <a:gd name="T1" fmla="*/ 3 h 109"/>
                    <a:gd name="T2" fmla="*/ 34 w 100"/>
                    <a:gd name="T3" fmla="*/ 3 h 109"/>
                    <a:gd name="T4" fmla="*/ 46 w 100"/>
                    <a:gd name="T5" fmla="*/ 6 h 109"/>
                    <a:gd name="T6" fmla="*/ 59 w 100"/>
                    <a:gd name="T7" fmla="*/ 14 h 109"/>
                    <a:gd name="T8" fmla="*/ 65 w 100"/>
                    <a:gd name="T9" fmla="*/ 23 h 109"/>
                    <a:gd name="T10" fmla="*/ 80 w 100"/>
                    <a:gd name="T11" fmla="*/ 35 h 109"/>
                    <a:gd name="T12" fmla="*/ 71 w 100"/>
                    <a:gd name="T13" fmla="*/ 38 h 109"/>
                    <a:gd name="T14" fmla="*/ 67 w 100"/>
                    <a:gd name="T15" fmla="*/ 45 h 109"/>
                    <a:gd name="T16" fmla="*/ 66 w 100"/>
                    <a:gd name="T17" fmla="*/ 49 h 109"/>
                    <a:gd name="T18" fmla="*/ 62 w 100"/>
                    <a:gd name="T19" fmla="*/ 61 h 109"/>
                    <a:gd name="T20" fmla="*/ 52 w 100"/>
                    <a:gd name="T21" fmla="*/ 58 h 109"/>
                    <a:gd name="T22" fmla="*/ 49 w 100"/>
                    <a:gd name="T23" fmla="*/ 46 h 109"/>
                    <a:gd name="T24" fmla="*/ 38 w 100"/>
                    <a:gd name="T25" fmla="*/ 51 h 109"/>
                    <a:gd name="T26" fmla="*/ 28 w 100"/>
                    <a:gd name="T27" fmla="*/ 58 h 109"/>
                    <a:gd name="T28" fmla="*/ 21 w 100"/>
                    <a:gd name="T29" fmla="*/ 56 h 109"/>
                    <a:gd name="T30" fmla="*/ 14 w 100"/>
                    <a:gd name="T31" fmla="*/ 51 h 109"/>
                    <a:gd name="T32" fmla="*/ 11 w 100"/>
                    <a:gd name="T33" fmla="*/ 45 h 109"/>
                    <a:gd name="T34" fmla="*/ 15 w 100"/>
                    <a:gd name="T35" fmla="*/ 39 h 109"/>
                    <a:gd name="T36" fmla="*/ 19 w 100"/>
                    <a:gd name="T37" fmla="*/ 44 h 109"/>
                    <a:gd name="T38" fmla="*/ 32 w 100"/>
                    <a:gd name="T39" fmla="*/ 50 h 109"/>
                    <a:gd name="T40" fmla="*/ 35 w 100"/>
                    <a:gd name="T41" fmla="*/ 44 h 109"/>
                    <a:gd name="T42" fmla="*/ 23 w 100"/>
                    <a:gd name="T43" fmla="*/ 35 h 109"/>
                    <a:gd name="T44" fmla="*/ 19 w 100"/>
                    <a:gd name="T45" fmla="*/ 26 h 109"/>
                    <a:gd name="T46" fmla="*/ 14 w 100"/>
                    <a:gd name="T47" fmla="*/ 23 h 109"/>
                    <a:gd name="T48" fmla="*/ 14 w 100"/>
                    <a:gd name="T49" fmla="*/ 20 h 109"/>
                    <a:gd name="T50" fmla="*/ 8 w 100"/>
                    <a:gd name="T51" fmla="*/ 17 h 109"/>
                    <a:gd name="T52" fmla="*/ 0 w 100"/>
                    <a:gd name="T53" fmla="*/ 16 h 109"/>
                    <a:gd name="T54" fmla="*/ 3 w 100"/>
                    <a:gd name="T55" fmla="*/ 9 h 109"/>
                    <a:gd name="T56" fmla="*/ 4 w 100"/>
                    <a:gd name="T57" fmla="*/ 6 h 109"/>
                    <a:gd name="T58" fmla="*/ 10 w 100"/>
                    <a:gd name="T59" fmla="*/ 6 h 109"/>
                    <a:gd name="T60" fmla="*/ 14 w 100"/>
                    <a:gd name="T61" fmla="*/ 8 h 109"/>
                    <a:gd name="T62" fmla="*/ 24 w 100"/>
                    <a:gd name="T63" fmla="*/ 17 h 109"/>
                    <a:gd name="T64" fmla="*/ 25 w 100"/>
                    <a:gd name="T65" fmla="*/ 11 h 109"/>
                    <a:gd name="T66" fmla="*/ 22 w 100"/>
                    <a:gd name="T67" fmla="*/ 5 h 109"/>
                    <a:gd name="T68" fmla="*/ 24 w 100"/>
                    <a:gd name="T69" fmla="*/ 0 h 109"/>
                    <a:gd name="T70" fmla="*/ 30 w 100"/>
                    <a:gd name="T71" fmla="*/ 3 h 109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00"/>
                    <a:gd name="T109" fmla="*/ 0 h 109"/>
                    <a:gd name="T110" fmla="*/ 100 w 100"/>
                    <a:gd name="T111" fmla="*/ 109 h 109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00" h="109">
                      <a:moveTo>
                        <a:pt x="37" y="5"/>
                      </a:moveTo>
                      <a:lnTo>
                        <a:pt x="42" y="5"/>
                      </a:lnTo>
                      <a:lnTo>
                        <a:pt x="57" y="10"/>
                      </a:lnTo>
                      <a:lnTo>
                        <a:pt x="72" y="25"/>
                      </a:lnTo>
                      <a:lnTo>
                        <a:pt x="80" y="41"/>
                      </a:lnTo>
                      <a:lnTo>
                        <a:pt x="99" y="63"/>
                      </a:lnTo>
                      <a:lnTo>
                        <a:pt x="88" y="67"/>
                      </a:lnTo>
                      <a:lnTo>
                        <a:pt x="82" y="80"/>
                      </a:lnTo>
                      <a:lnTo>
                        <a:pt x="81" y="86"/>
                      </a:lnTo>
                      <a:lnTo>
                        <a:pt x="77" y="108"/>
                      </a:lnTo>
                      <a:lnTo>
                        <a:pt x="64" y="103"/>
                      </a:lnTo>
                      <a:lnTo>
                        <a:pt x="60" y="81"/>
                      </a:lnTo>
                      <a:lnTo>
                        <a:pt x="47" y="90"/>
                      </a:lnTo>
                      <a:lnTo>
                        <a:pt x="34" y="102"/>
                      </a:lnTo>
                      <a:lnTo>
                        <a:pt x="26" y="98"/>
                      </a:lnTo>
                      <a:lnTo>
                        <a:pt x="18" y="90"/>
                      </a:lnTo>
                      <a:lnTo>
                        <a:pt x="13" y="80"/>
                      </a:lnTo>
                      <a:lnTo>
                        <a:pt x="19" y="69"/>
                      </a:lnTo>
                      <a:lnTo>
                        <a:pt x="23" y="77"/>
                      </a:lnTo>
                      <a:lnTo>
                        <a:pt x="40" y="88"/>
                      </a:lnTo>
                      <a:lnTo>
                        <a:pt x="43" y="79"/>
                      </a:lnTo>
                      <a:lnTo>
                        <a:pt x="28" y="62"/>
                      </a:lnTo>
                      <a:lnTo>
                        <a:pt x="23" y="46"/>
                      </a:lnTo>
                      <a:lnTo>
                        <a:pt x="18" y="41"/>
                      </a:lnTo>
                      <a:lnTo>
                        <a:pt x="18" y="34"/>
                      </a:lnTo>
                      <a:lnTo>
                        <a:pt x="10" y="30"/>
                      </a:lnTo>
                      <a:lnTo>
                        <a:pt x="0" y="28"/>
                      </a:lnTo>
                      <a:lnTo>
                        <a:pt x="3" y="16"/>
                      </a:lnTo>
                      <a:lnTo>
                        <a:pt x="4" y="10"/>
                      </a:lnTo>
                      <a:lnTo>
                        <a:pt x="12" y="10"/>
                      </a:lnTo>
                      <a:lnTo>
                        <a:pt x="18" y="15"/>
                      </a:lnTo>
                      <a:lnTo>
                        <a:pt x="30" y="30"/>
                      </a:lnTo>
                      <a:lnTo>
                        <a:pt x="31" y="20"/>
                      </a:lnTo>
                      <a:lnTo>
                        <a:pt x="27" y="8"/>
                      </a:lnTo>
                      <a:lnTo>
                        <a:pt x="30" y="0"/>
                      </a:lnTo>
                      <a:lnTo>
                        <a:pt x="37" y="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7" name="Freeform 266"/>
                <p:cNvSpPr>
                  <a:spLocks/>
                </p:cNvSpPr>
                <p:nvPr/>
              </p:nvSpPr>
              <p:spPr bwMode="auto">
                <a:xfrm>
                  <a:off x="5415752" y="3516300"/>
                  <a:ext cx="101600" cy="96838"/>
                </a:xfrm>
                <a:custGeom>
                  <a:avLst/>
                  <a:gdLst>
                    <a:gd name="T0" fmla="*/ 0 w 65"/>
                    <a:gd name="T1" fmla="*/ 6 h 68"/>
                    <a:gd name="T2" fmla="*/ 6 w 65"/>
                    <a:gd name="T3" fmla="*/ 12 h 68"/>
                    <a:gd name="T4" fmla="*/ 15 w 65"/>
                    <a:gd name="T5" fmla="*/ 22 h 68"/>
                    <a:gd name="T6" fmla="*/ 28 w 65"/>
                    <a:gd name="T7" fmla="*/ 34 h 68"/>
                    <a:gd name="T8" fmla="*/ 36 w 65"/>
                    <a:gd name="T9" fmla="*/ 28 h 68"/>
                    <a:gd name="T10" fmla="*/ 37 w 65"/>
                    <a:gd name="T11" fmla="*/ 34 h 68"/>
                    <a:gd name="T12" fmla="*/ 43 w 65"/>
                    <a:gd name="T13" fmla="*/ 34 h 68"/>
                    <a:gd name="T14" fmla="*/ 51 w 65"/>
                    <a:gd name="T15" fmla="*/ 39 h 68"/>
                    <a:gd name="T16" fmla="*/ 54 w 65"/>
                    <a:gd name="T17" fmla="*/ 34 h 68"/>
                    <a:gd name="T18" fmla="*/ 42 w 65"/>
                    <a:gd name="T19" fmla="*/ 24 h 68"/>
                    <a:gd name="T20" fmla="*/ 39 w 65"/>
                    <a:gd name="T21" fmla="*/ 15 h 68"/>
                    <a:gd name="T22" fmla="*/ 33 w 65"/>
                    <a:gd name="T23" fmla="*/ 11 h 68"/>
                    <a:gd name="T24" fmla="*/ 33 w 65"/>
                    <a:gd name="T25" fmla="*/ 8 h 68"/>
                    <a:gd name="T26" fmla="*/ 27 w 65"/>
                    <a:gd name="T27" fmla="*/ 5 h 68"/>
                    <a:gd name="T28" fmla="*/ 18 w 65"/>
                    <a:gd name="T29" fmla="*/ 4 h 68"/>
                    <a:gd name="T30" fmla="*/ 10 w 65"/>
                    <a:gd name="T31" fmla="*/ 0 h 68"/>
                    <a:gd name="T32" fmla="*/ 3 w 65"/>
                    <a:gd name="T33" fmla="*/ 2 h 68"/>
                    <a:gd name="T34" fmla="*/ 0 w 65"/>
                    <a:gd name="T35" fmla="*/ 6 h 6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5"/>
                    <a:gd name="T55" fmla="*/ 0 h 68"/>
                    <a:gd name="T56" fmla="*/ 65 w 65"/>
                    <a:gd name="T57" fmla="*/ 68 h 6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5" h="68">
                      <a:moveTo>
                        <a:pt x="0" y="11"/>
                      </a:moveTo>
                      <a:lnTo>
                        <a:pt x="8" y="21"/>
                      </a:lnTo>
                      <a:lnTo>
                        <a:pt x="17" y="38"/>
                      </a:lnTo>
                      <a:lnTo>
                        <a:pt x="32" y="59"/>
                      </a:lnTo>
                      <a:lnTo>
                        <a:pt x="42" y="47"/>
                      </a:lnTo>
                      <a:lnTo>
                        <a:pt x="43" y="58"/>
                      </a:lnTo>
                      <a:lnTo>
                        <a:pt x="51" y="59"/>
                      </a:lnTo>
                      <a:lnTo>
                        <a:pt x="60" y="67"/>
                      </a:lnTo>
                      <a:lnTo>
                        <a:pt x="64" y="58"/>
                      </a:lnTo>
                      <a:lnTo>
                        <a:pt x="49" y="41"/>
                      </a:lnTo>
                      <a:lnTo>
                        <a:pt x="45" y="26"/>
                      </a:lnTo>
                      <a:lnTo>
                        <a:pt x="39" y="20"/>
                      </a:lnTo>
                      <a:lnTo>
                        <a:pt x="39" y="13"/>
                      </a:lnTo>
                      <a:lnTo>
                        <a:pt x="31" y="9"/>
                      </a:lnTo>
                      <a:lnTo>
                        <a:pt x="21" y="6"/>
                      </a:lnTo>
                      <a:lnTo>
                        <a:pt x="12" y="0"/>
                      </a:lnTo>
                      <a:lnTo>
                        <a:pt x="3" y="4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8" name="Freeform 267"/>
                <p:cNvSpPr>
                  <a:spLocks/>
                </p:cNvSpPr>
                <p:nvPr/>
              </p:nvSpPr>
              <p:spPr bwMode="auto">
                <a:xfrm>
                  <a:off x="5472903" y="2986077"/>
                  <a:ext cx="1042988" cy="557213"/>
                </a:xfrm>
                <a:custGeom>
                  <a:avLst/>
                  <a:gdLst>
                    <a:gd name="T0" fmla="*/ 525 w 671"/>
                    <a:gd name="T1" fmla="*/ 93 h 395"/>
                    <a:gd name="T2" fmla="*/ 469 w 671"/>
                    <a:gd name="T3" fmla="*/ 89 h 395"/>
                    <a:gd name="T4" fmla="*/ 449 w 671"/>
                    <a:gd name="T5" fmla="*/ 71 h 395"/>
                    <a:gd name="T6" fmla="*/ 423 w 671"/>
                    <a:gd name="T7" fmla="*/ 73 h 395"/>
                    <a:gd name="T8" fmla="*/ 397 w 671"/>
                    <a:gd name="T9" fmla="*/ 66 h 395"/>
                    <a:gd name="T10" fmla="*/ 352 w 671"/>
                    <a:gd name="T11" fmla="*/ 37 h 395"/>
                    <a:gd name="T12" fmla="*/ 295 w 671"/>
                    <a:gd name="T13" fmla="*/ 27 h 395"/>
                    <a:gd name="T14" fmla="*/ 254 w 671"/>
                    <a:gd name="T15" fmla="*/ 17 h 395"/>
                    <a:gd name="T16" fmla="*/ 215 w 671"/>
                    <a:gd name="T17" fmla="*/ 8 h 395"/>
                    <a:gd name="T18" fmla="*/ 178 w 671"/>
                    <a:gd name="T19" fmla="*/ 19 h 395"/>
                    <a:gd name="T20" fmla="*/ 136 w 671"/>
                    <a:gd name="T21" fmla="*/ 19 h 395"/>
                    <a:gd name="T22" fmla="*/ 136 w 671"/>
                    <a:gd name="T23" fmla="*/ 46 h 395"/>
                    <a:gd name="T24" fmla="*/ 152 w 671"/>
                    <a:gd name="T25" fmla="*/ 58 h 395"/>
                    <a:gd name="T26" fmla="*/ 152 w 671"/>
                    <a:gd name="T27" fmla="*/ 75 h 395"/>
                    <a:gd name="T28" fmla="*/ 136 w 671"/>
                    <a:gd name="T29" fmla="*/ 76 h 395"/>
                    <a:gd name="T30" fmla="*/ 112 w 671"/>
                    <a:gd name="T31" fmla="*/ 67 h 395"/>
                    <a:gd name="T32" fmla="*/ 94 w 671"/>
                    <a:gd name="T33" fmla="*/ 71 h 395"/>
                    <a:gd name="T34" fmla="*/ 76 w 671"/>
                    <a:gd name="T35" fmla="*/ 64 h 395"/>
                    <a:gd name="T36" fmla="*/ 29 w 671"/>
                    <a:gd name="T37" fmla="*/ 64 h 395"/>
                    <a:gd name="T38" fmla="*/ 19 w 671"/>
                    <a:gd name="T39" fmla="*/ 73 h 395"/>
                    <a:gd name="T40" fmla="*/ 18 w 671"/>
                    <a:gd name="T41" fmla="*/ 85 h 395"/>
                    <a:gd name="T42" fmla="*/ 3 w 671"/>
                    <a:gd name="T43" fmla="*/ 79 h 395"/>
                    <a:gd name="T44" fmla="*/ 0 w 671"/>
                    <a:gd name="T45" fmla="*/ 104 h 395"/>
                    <a:gd name="T46" fmla="*/ 8 w 671"/>
                    <a:gd name="T47" fmla="*/ 122 h 395"/>
                    <a:gd name="T48" fmla="*/ 25 w 671"/>
                    <a:gd name="T49" fmla="*/ 121 h 395"/>
                    <a:gd name="T50" fmla="*/ 42 w 671"/>
                    <a:gd name="T51" fmla="*/ 146 h 395"/>
                    <a:gd name="T52" fmla="*/ 101 w 671"/>
                    <a:gd name="T53" fmla="*/ 136 h 395"/>
                    <a:gd name="T54" fmla="*/ 94 w 671"/>
                    <a:gd name="T55" fmla="*/ 163 h 395"/>
                    <a:gd name="T56" fmla="*/ 66 w 671"/>
                    <a:gd name="T57" fmla="*/ 177 h 395"/>
                    <a:gd name="T58" fmla="*/ 98 w 671"/>
                    <a:gd name="T59" fmla="*/ 203 h 395"/>
                    <a:gd name="T60" fmla="*/ 123 w 671"/>
                    <a:gd name="T61" fmla="*/ 207 h 395"/>
                    <a:gd name="T62" fmla="*/ 140 w 671"/>
                    <a:gd name="T63" fmla="*/ 210 h 395"/>
                    <a:gd name="T64" fmla="*/ 139 w 671"/>
                    <a:gd name="T65" fmla="*/ 159 h 395"/>
                    <a:gd name="T66" fmla="*/ 162 w 671"/>
                    <a:gd name="T67" fmla="*/ 143 h 395"/>
                    <a:gd name="T68" fmla="*/ 171 w 671"/>
                    <a:gd name="T69" fmla="*/ 136 h 395"/>
                    <a:gd name="T70" fmla="*/ 182 w 671"/>
                    <a:gd name="T71" fmla="*/ 141 h 395"/>
                    <a:gd name="T72" fmla="*/ 187 w 671"/>
                    <a:gd name="T73" fmla="*/ 145 h 395"/>
                    <a:gd name="T74" fmla="*/ 202 w 671"/>
                    <a:gd name="T75" fmla="*/ 166 h 395"/>
                    <a:gd name="T76" fmla="*/ 214 w 671"/>
                    <a:gd name="T77" fmla="*/ 180 h 395"/>
                    <a:gd name="T78" fmla="*/ 247 w 671"/>
                    <a:gd name="T79" fmla="*/ 180 h 395"/>
                    <a:gd name="T80" fmla="*/ 260 w 671"/>
                    <a:gd name="T81" fmla="*/ 215 h 395"/>
                    <a:gd name="T82" fmla="*/ 272 w 671"/>
                    <a:gd name="T83" fmla="*/ 227 h 395"/>
                    <a:gd name="T84" fmla="*/ 305 w 671"/>
                    <a:gd name="T85" fmla="*/ 222 h 395"/>
                    <a:gd name="T86" fmla="*/ 343 w 671"/>
                    <a:gd name="T87" fmla="*/ 222 h 395"/>
                    <a:gd name="T88" fmla="*/ 340 w 671"/>
                    <a:gd name="T89" fmla="*/ 207 h 395"/>
                    <a:gd name="T90" fmla="*/ 347 w 671"/>
                    <a:gd name="T91" fmla="*/ 198 h 395"/>
                    <a:gd name="T92" fmla="*/ 370 w 671"/>
                    <a:gd name="T93" fmla="*/ 202 h 395"/>
                    <a:gd name="T94" fmla="*/ 403 w 671"/>
                    <a:gd name="T95" fmla="*/ 195 h 395"/>
                    <a:gd name="T96" fmla="*/ 459 w 671"/>
                    <a:gd name="T97" fmla="*/ 205 h 395"/>
                    <a:gd name="T98" fmla="*/ 459 w 671"/>
                    <a:gd name="T99" fmla="*/ 173 h 395"/>
                    <a:gd name="T100" fmla="*/ 500 w 671"/>
                    <a:gd name="T101" fmla="*/ 136 h 39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671"/>
                    <a:gd name="T154" fmla="*/ 0 h 395"/>
                    <a:gd name="T155" fmla="*/ 671 w 671"/>
                    <a:gd name="T156" fmla="*/ 395 h 39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671" h="395">
                      <a:moveTo>
                        <a:pt x="654" y="204"/>
                      </a:moveTo>
                      <a:lnTo>
                        <a:pt x="670" y="193"/>
                      </a:lnTo>
                      <a:lnTo>
                        <a:pt x="637" y="162"/>
                      </a:lnTo>
                      <a:lnTo>
                        <a:pt x="615" y="175"/>
                      </a:lnTo>
                      <a:lnTo>
                        <a:pt x="583" y="163"/>
                      </a:lnTo>
                      <a:lnTo>
                        <a:pt x="570" y="154"/>
                      </a:lnTo>
                      <a:lnTo>
                        <a:pt x="557" y="154"/>
                      </a:lnTo>
                      <a:lnTo>
                        <a:pt x="550" y="134"/>
                      </a:lnTo>
                      <a:lnTo>
                        <a:pt x="545" y="122"/>
                      </a:lnTo>
                      <a:lnTo>
                        <a:pt x="533" y="122"/>
                      </a:lnTo>
                      <a:lnTo>
                        <a:pt x="523" y="122"/>
                      </a:lnTo>
                      <a:lnTo>
                        <a:pt x="513" y="127"/>
                      </a:lnTo>
                      <a:lnTo>
                        <a:pt x="497" y="105"/>
                      </a:lnTo>
                      <a:lnTo>
                        <a:pt x="490" y="110"/>
                      </a:lnTo>
                      <a:lnTo>
                        <a:pt x="482" y="114"/>
                      </a:lnTo>
                      <a:lnTo>
                        <a:pt x="474" y="118"/>
                      </a:lnTo>
                      <a:lnTo>
                        <a:pt x="460" y="102"/>
                      </a:lnTo>
                      <a:lnTo>
                        <a:pt x="427" y="65"/>
                      </a:lnTo>
                      <a:lnTo>
                        <a:pt x="401" y="44"/>
                      </a:lnTo>
                      <a:lnTo>
                        <a:pt x="386" y="25"/>
                      </a:lnTo>
                      <a:lnTo>
                        <a:pt x="358" y="48"/>
                      </a:lnTo>
                      <a:lnTo>
                        <a:pt x="354" y="31"/>
                      </a:lnTo>
                      <a:lnTo>
                        <a:pt x="314" y="30"/>
                      </a:lnTo>
                      <a:lnTo>
                        <a:pt x="309" y="30"/>
                      </a:lnTo>
                      <a:lnTo>
                        <a:pt x="293" y="0"/>
                      </a:lnTo>
                      <a:lnTo>
                        <a:pt x="273" y="3"/>
                      </a:lnTo>
                      <a:lnTo>
                        <a:pt x="261" y="14"/>
                      </a:lnTo>
                      <a:lnTo>
                        <a:pt x="237" y="23"/>
                      </a:lnTo>
                      <a:lnTo>
                        <a:pt x="229" y="17"/>
                      </a:lnTo>
                      <a:lnTo>
                        <a:pt x="216" y="33"/>
                      </a:lnTo>
                      <a:lnTo>
                        <a:pt x="207" y="31"/>
                      </a:lnTo>
                      <a:lnTo>
                        <a:pt x="172" y="36"/>
                      </a:lnTo>
                      <a:lnTo>
                        <a:pt x="165" y="33"/>
                      </a:lnTo>
                      <a:lnTo>
                        <a:pt x="160" y="37"/>
                      </a:lnTo>
                      <a:lnTo>
                        <a:pt x="174" y="58"/>
                      </a:lnTo>
                      <a:lnTo>
                        <a:pt x="165" y="79"/>
                      </a:lnTo>
                      <a:lnTo>
                        <a:pt x="166" y="93"/>
                      </a:lnTo>
                      <a:lnTo>
                        <a:pt x="166" y="100"/>
                      </a:lnTo>
                      <a:lnTo>
                        <a:pt x="185" y="100"/>
                      </a:lnTo>
                      <a:lnTo>
                        <a:pt x="190" y="114"/>
                      </a:lnTo>
                      <a:lnTo>
                        <a:pt x="190" y="127"/>
                      </a:lnTo>
                      <a:lnTo>
                        <a:pt x="185" y="130"/>
                      </a:lnTo>
                      <a:lnTo>
                        <a:pt x="177" y="122"/>
                      </a:lnTo>
                      <a:lnTo>
                        <a:pt x="169" y="127"/>
                      </a:lnTo>
                      <a:lnTo>
                        <a:pt x="165" y="132"/>
                      </a:lnTo>
                      <a:lnTo>
                        <a:pt x="152" y="122"/>
                      </a:lnTo>
                      <a:lnTo>
                        <a:pt x="148" y="110"/>
                      </a:lnTo>
                      <a:lnTo>
                        <a:pt x="135" y="116"/>
                      </a:lnTo>
                      <a:lnTo>
                        <a:pt x="135" y="120"/>
                      </a:lnTo>
                      <a:lnTo>
                        <a:pt x="126" y="110"/>
                      </a:lnTo>
                      <a:lnTo>
                        <a:pt x="115" y="122"/>
                      </a:lnTo>
                      <a:lnTo>
                        <a:pt x="101" y="127"/>
                      </a:lnTo>
                      <a:lnTo>
                        <a:pt x="97" y="122"/>
                      </a:lnTo>
                      <a:lnTo>
                        <a:pt x="93" y="110"/>
                      </a:lnTo>
                      <a:lnTo>
                        <a:pt x="73" y="110"/>
                      </a:lnTo>
                      <a:lnTo>
                        <a:pt x="42" y="107"/>
                      </a:lnTo>
                      <a:lnTo>
                        <a:pt x="35" y="110"/>
                      </a:lnTo>
                      <a:lnTo>
                        <a:pt x="33" y="116"/>
                      </a:lnTo>
                      <a:lnTo>
                        <a:pt x="27" y="114"/>
                      </a:lnTo>
                      <a:lnTo>
                        <a:pt x="23" y="126"/>
                      </a:lnTo>
                      <a:lnTo>
                        <a:pt x="19" y="134"/>
                      </a:lnTo>
                      <a:lnTo>
                        <a:pt x="19" y="140"/>
                      </a:lnTo>
                      <a:lnTo>
                        <a:pt x="22" y="148"/>
                      </a:lnTo>
                      <a:lnTo>
                        <a:pt x="17" y="150"/>
                      </a:lnTo>
                      <a:lnTo>
                        <a:pt x="11" y="134"/>
                      </a:lnTo>
                      <a:lnTo>
                        <a:pt x="3" y="137"/>
                      </a:lnTo>
                      <a:lnTo>
                        <a:pt x="0" y="157"/>
                      </a:lnTo>
                      <a:lnTo>
                        <a:pt x="0" y="170"/>
                      </a:lnTo>
                      <a:lnTo>
                        <a:pt x="0" y="181"/>
                      </a:lnTo>
                      <a:lnTo>
                        <a:pt x="4" y="190"/>
                      </a:lnTo>
                      <a:lnTo>
                        <a:pt x="10" y="199"/>
                      </a:lnTo>
                      <a:lnTo>
                        <a:pt x="10" y="211"/>
                      </a:lnTo>
                      <a:lnTo>
                        <a:pt x="17" y="209"/>
                      </a:lnTo>
                      <a:lnTo>
                        <a:pt x="26" y="201"/>
                      </a:lnTo>
                      <a:lnTo>
                        <a:pt x="30" y="209"/>
                      </a:lnTo>
                      <a:lnTo>
                        <a:pt x="38" y="220"/>
                      </a:lnTo>
                      <a:lnTo>
                        <a:pt x="44" y="232"/>
                      </a:lnTo>
                      <a:lnTo>
                        <a:pt x="51" y="253"/>
                      </a:lnTo>
                      <a:lnTo>
                        <a:pt x="65" y="248"/>
                      </a:lnTo>
                      <a:lnTo>
                        <a:pt x="87" y="242"/>
                      </a:lnTo>
                      <a:lnTo>
                        <a:pt x="122" y="236"/>
                      </a:lnTo>
                      <a:lnTo>
                        <a:pt x="130" y="250"/>
                      </a:lnTo>
                      <a:lnTo>
                        <a:pt x="131" y="277"/>
                      </a:lnTo>
                      <a:lnTo>
                        <a:pt x="115" y="282"/>
                      </a:lnTo>
                      <a:lnTo>
                        <a:pt x="101" y="288"/>
                      </a:lnTo>
                      <a:lnTo>
                        <a:pt x="103" y="307"/>
                      </a:lnTo>
                      <a:lnTo>
                        <a:pt x="80" y="307"/>
                      </a:lnTo>
                      <a:lnTo>
                        <a:pt x="101" y="346"/>
                      </a:lnTo>
                      <a:lnTo>
                        <a:pt x="110" y="349"/>
                      </a:lnTo>
                      <a:lnTo>
                        <a:pt x="119" y="352"/>
                      </a:lnTo>
                      <a:lnTo>
                        <a:pt x="124" y="368"/>
                      </a:lnTo>
                      <a:lnTo>
                        <a:pt x="129" y="361"/>
                      </a:lnTo>
                      <a:lnTo>
                        <a:pt x="149" y="358"/>
                      </a:lnTo>
                      <a:lnTo>
                        <a:pt x="158" y="365"/>
                      </a:lnTo>
                      <a:lnTo>
                        <a:pt x="165" y="372"/>
                      </a:lnTo>
                      <a:lnTo>
                        <a:pt x="170" y="365"/>
                      </a:lnTo>
                      <a:lnTo>
                        <a:pt x="181" y="365"/>
                      </a:lnTo>
                      <a:lnTo>
                        <a:pt x="161" y="279"/>
                      </a:lnTo>
                      <a:lnTo>
                        <a:pt x="169" y="275"/>
                      </a:lnTo>
                      <a:lnTo>
                        <a:pt x="196" y="255"/>
                      </a:lnTo>
                      <a:lnTo>
                        <a:pt x="201" y="254"/>
                      </a:lnTo>
                      <a:lnTo>
                        <a:pt x="197" y="248"/>
                      </a:lnTo>
                      <a:lnTo>
                        <a:pt x="203" y="251"/>
                      </a:lnTo>
                      <a:lnTo>
                        <a:pt x="203" y="242"/>
                      </a:lnTo>
                      <a:lnTo>
                        <a:pt x="207" y="236"/>
                      </a:lnTo>
                      <a:lnTo>
                        <a:pt x="209" y="238"/>
                      </a:lnTo>
                      <a:lnTo>
                        <a:pt x="215" y="238"/>
                      </a:lnTo>
                      <a:lnTo>
                        <a:pt x="220" y="243"/>
                      </a:lnTo>
                      <a:lnTo>
                        <a:pt x="229" y="233"/>
                      </a:lnTo>
                      <a:lnTo>
                        <a:pt x="233" y="236"/>
                      </a:lnTo>
                      <a:lnTo>
                        <a:pt x="227" y="251"/>
                      </a:lnTo>
                      <a:lnTo>
                        <a:pt x="232" y="272"/>
                      </a:lnTo>
                      <a:lnTo>
                        <a:pt x="246" y="283"/>
                      </a:lnTo>
                      <a:lnTo>
                        <a:pt x="246" y="288"/>
                      </a:lnTo>
                      <a:lnTo>
                        <a:pt x="241" y="298"/>
                      </a:lnTo>
                      <a:lnTo>
                        <a:pt x="243" y="302"/>
                      </a:lnTo>
                      <a:lnTo>
                        <a:pt x="260" y="312"/>
                      </a:lnTo>
                      <a:lnTo>
                        <a:pt x="265" y="324"/>
                      </a:lnTo>
                      <a:lnTo>
                        <a:pt x="281" y="318"/>
                      </a:lnTo>
                      <a:lnTo>
                        <a:pt x="300" y="312"/>
                      </a:lnTo>
                      <a:lnTo>
                        <a:pt x="314" y="350"/>
                      </a:lnTo>
                      <a:lnTo>
                        <a:pt x="320" y="368"/>
                      </a:lnTo>
                      <a:lnTo>
                        <a:pt x="315" y="373"/>
                      </a:lnTo>
                      <a:lnTo>
                        <a:pt x="312" y="380"/>
                      </a:lnTo>
                      <a:lnTo>
                        <a:pt x="326" y="386"/>
                      </a:lnTo>
                      <a:lnTo>
                        <a:pt x="331" y="394"/>
                      </a:lnTo>
                      <a:lnTo>
                        <a:pt x="350" y="386"/>
                      </a:lnTo>
                      <a:lnTo>
                        <a:pt x="356" y="394"/>
                      </a:lnTo>
                      <a:lnTo>
                        <a:pt x="370" y="384"/>
                      </a:lnTo>
                      <a:lnTo>
                        <a:pt x="378" y="383"/>
                      </a:lnTo>
                      <a:lnTo>
                        <a:pt x="391" y="385"/>
                      </a:lnTo>
                      <a:lnTo>
                        <a:pt x="416" y="385"/>
                      </a:lnTo>
                      <a:lnTo>
                        <a:pt x="409" y="378"/>
                      </a:lnTo>
                      <a:lnTo>
                        <a:pt x="409" y="365"/>
                      </a:lnTo>
                      <a:lnTo>
                        <a:pt x="413" y="359"/>
                      </a:lnTo>
                      <a:lnTo>
                        <a:pt x="413" y="352"/>
                      </a:lnTo>
                      <a:lnTo>
                        <a:pt x="405" y="347"/>
                      </a:lnTo>
                      <a:lnTo>
                        <a:pt x="421" y="344"/>
                      </a:lnTo>
                      <a:lnTo>
                        <a:pt x="435" y="347"/>
                      </a:lnTo>
                      <a:lnTo>
                        <a:pt x="438" y="352"/>
                      </a:lnTo>
                      <a:lnTo>
                        <a:pt x="449" y="350"/>
                      </a:lnTo>
                      <a:lnTo>
                        <a:pt x="442" y="333"/>
                      </a:lnTo>
                      <a:lnTo>
                        <a:pt x="450" y="331"/>
                      </a:lnTo>
                      <a:lnTo>
                        <a:pt x="489" y="338"/>
                      </a:lnTo>
                      <a:lnTo>
                        <a:pt x="521" y="341"/>
                      </a:lnTo>
                      <a:lnTo>
                        <a:pt x="545" y="355"/>
                      </a:lnTo>
                      <a:lnTo>
                        <a:pt x="557" y="355"/>
                      </a:lnTo>
                      <a:lnTo>
                        <a:pt x="560" y="372"/>
                      </a:lnTo>
                      <a:lnTo>
                        <a:pt x="570" y="338"/>
                      </a:lnTo>
                      <a:lnTo>
                        <a:pt x="557" y="300"/>
                      </a:lnTo>
                      <a:lnTo>
                        <a:pt x="597" y="288"/>
                      </a:lnTo>
                      <a:lnTo>
                        <a:pt x="601" y="266"/>
                      </a:lnTo>
                      <a:lnTo>
                        <a:pt x="607" y="236"/>
                      </a:lnTo>
                      <a:lnTo>
                        <a:pt x="648" y="238"/>
                      </a:lnTo>
                      <a:lnTo>
                        <a:pt x="654" y="20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9" name="Freeform 268"/>
                <p:cNvSpPr>
                  <a:spLocks/>
                </p:cNvSpPr>
                <p:nvPr/>
              </p:nvSpPr>
              <p:spPr bwMode="auto">
                <a:xfrm>
                  <a:off x="5722140" y="3346440"/>
                  <a:ext cx="457200" cy="346075"/>
                </a:xfrm>
                <a:custGeom>
                  <a:avLst/>
                  <a:gdLst>
                    <a:gd name="T0" fmla="*/ 23 w 294"/>
                    <a:gd name="T1" fmla="*/ 64 h 245"/>
                    <a:gd name="T2" fmla="*/ 27 w 294"/>
                    <a:gd name="T3" fmla="*/ 53 h 245"/>
                    <a:gd name="T4" fmla="*/ 33 w 294"/>
                    <a:gd name="T5" fmla="*/ 49 h 245"/>
                    <a:gd name="T6" fmla="*/ 43 w 294"/>
                    <a:gd name="T7" fmla="*/ 50 h 245"/>
                    <a:gd name="T8" fmla="*/ 54 w 294"/>
                    <a:gd name="T9" fmla="*/ 54 h 245"/>
                    <a:gd name="T10" fmla="*/ 58 w 294"/>
                    <a:gd name="T11" fmla="*/ 56 h 245"/>
                    <a:gd name="T12" fmla="*/ 66 w 294"/>
                    <a:gd name="T13" fmla="*/ 64 h 245"/>
                    <a:gd name="T14" fmla="*/ 72 w 294"/>
                    <a:gd name="T15" fmla="*/ 80 h 245"/>
                    <a:gd name="T16" fmla="*/ 81 w 294"/>
                    <a:gd name="T17" fmla="*/ 77 h 245"/>
                    <a:gd name="T18" fmla="*/ 94 w 294"/>
                    <a:gd name="T19" fmla="*/ 80 h 245"/>
                    <a:gd name="T20" fmla="*/ 113 w 294"/>
                    <a:gd name="T21" fmla="*/ 98 h 245"/>
                    <a:gd name="T22" fmla="*/ 134 w 294"/>
                    <a:gd name="T23" fmla="*/ 109 h 245"/>
                    <a:gd name="T24" fmla="*/ 153 w 294"/>
                    <a:gd name="T25" fmla="*/ 121 h 245"/>
                    <a:gd name="T26" fmla="*/ 160 w 294"/>
                    <a:gd name="T27" fmla="*/ 140 h 245"/>
                    <a:gd name="T28" fmla="*/ 173 w 294"/>
                    <a:gd name="T29" fmla="*/ 126 h 245"/>
                    <a:gd name="T30" fmla="*/ 173 w 294"/>
                    <a:gd name="T31" fmla="*/ 111 h 245"/>
                    <a:gd name="T32" fmla="*/ 166 w 294"/>
                    <a:gd name="T33" fmla="*/ 90 h 245"/>
                    <a:gd name="T34" fmla="*/ 183 w 294"/>
                    <a:gd name="T35" fmla="*/ 85 h 245"/>
                    <a:gd name="T36" fmla="*/ 203 w 294"/>
                    <a:gd name="T37" fmla="*/ 90 h 245"/>
                    <a:gd name="T38" fmla="*/ 235 w 294"/>
                    <a:gd name="T39" fmla="*/ 87 h 245"/>
                    <a:gd name="T40" fmla="*/ 235 w 294"/>
                    <a:gd name="T41" fmla="*/ 75 h 245"/>
                    <a:gd name="T42" fmla="*/ 196 w 294"/>
                    <a:gd name="T43" fmla="*/ 75 h 245"/>
                    <a:gd name="T44" fmla="*/ 176 w 294"/>
                    <a:gd name="T45" fmla="*/ 74 h 245"/>
                    <a:gd name="T46" fmla="*/ 159 w 294"/>
                    <a:gd name="T47" fmla="*/ 80 h 245"/>
                    <a:gd name="T48" fmla="*/ 148 w 294"/>
                    <a:gd name="T49" fmla="*/ 77 h 245"/>
                    <a:gd name="T50" fmla="*/ 138 w 294"/>
                    <a:gd name="T51" fmla="*/ 79 h 245"/>
                    <a:gd name="T52" fmla="*/ 127 w 294"/>
                    <a:gd name="T53" fmla="*/ 74 h 245"/>
                    <a:gd name="T54" fmla="*/ 126 w 294"/>
                    <a:gd name="T55" fmla="*/ 68 h 245"/>
                    <a:gd name="T56" fmla="*/ 124 w 294"/>
                    <a:gd name="T57" fmla="*/ 52 h 245"/>
                    <a:gd name="T58" fmla="*/ 86 w 294"/>
                    <a:gd name="T59" fmla="*/ 39 h 245"/>
                    <a:gd name="T60" fmla="*/ 67 w 294"/>
                    <a:gd name="T61" fmla="*/ 27 h 245"/>
                    <a:gd name="T62" fmla="*/ 44 w 294"/>
                    <a:gd name="T63" fmla="*/ 33 h 245"/>
                    <a:gd name="T64" fmla="*/ 29 w 294"/>
                    <a:gd name="T65" fmla="*/ 15 h 245"/>
                    <a:gd name="T66" fmla="*/ 29 w 294"/>
                    <a:gd name="T67" fmla="*/ 0 h 245"/>
                    <a:gd name="T68" fmla="*/ 16 w 294"/>
                    <a:gd name="T69" fmla="*/ 64 h 24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94"/>
                    <a:gd name="T106" fmla="*/ 0 h 245"/>
                    <a:gd name="T107" fmla="*/ 294 w 294"/>
                    <a:gd name="T108" fmla="*/ 245 h 245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94" h="245">
                      <a:moveTo>
                        <a:pt x="20" y="111"/>
                      </a:moveTo>
                      <a:lnTo>
                        <a:pt x="28" y="111"/>
                      </a:lnTo>
                      <a:lnTo>
                        <a:pt x="31" y="101"/>
                      </a:lnTo>
                      <a:lnTo>
                        <a:pt x="33" y="92"/>
                      </a:lnTo>
                      <a:lnTo>
                        <a:pt x="42" y="96"/>
                      </a:lnTo>
                      <a:lnTo>
                        <a:pt x="40" y="84"/>
                      </a:lnTo>
                      <a:lnTo>
                        <a:pt x="48" y="79"/>
                      </a:lnTo>
                      <a:lnTo>
                        <a:pt x="52" y="87"/>
                      </a:lnTo>
                      <a:lnTo>
                        <a:pt x="59" y="87"/>
                      </a:lnTo>
                      <a:lnTo>
                        <a:pt x="66" y="93"/>
                      </a:lnTo>
                      <a:lnTo>
                        <a:pt x="71" y="96"/>
                      </a:lnTo>
                      <a:lnTo>
                        <a:pt x="71" y="98"/>
                      </a:lnTo>
                      <a:lnTo>
                        <a:pt x="71" y="106"/>
                      </a:lnTo>
                      <a:lnTo>
                        <a:pt x="80" y="111"/>
                      </a:lnTo>
                      <a:lnTo>
                        <a:pt x="80" y="120"/>
                      </a:lnTo>
                      <a:lnTo>
                        <a:pt x="87" y="138"/>
                      </a:lnTo>
                      <a:lnTo>
                        <a:pt x="95" y="140"/>
                      </a:lnTo>
                      <a:lnTo>
                        <a:pt x="98" y="135"/>
                      </a:lnTo>
                      <a:lnTo>
                        <a:pt x="107" y="129"/>
                      </a:lnTo>
                      <a:lnTo>
                        <a:pt x="114" y="138"/>
                      </a:lnTo>
                      <a:lnTo>
                        <a:pt x="123" y="152"/>
                      </a:lnTo>
                      <a:lnTo>
                        <a:pt x="136" y="170"/>
                      </a:lnTo>
                      <a:lnTo>
                        <a:pt x="161" y="179"/>
                      </a:lnTo>
                      <a:lnTo>
                        <a:pt x="162" y="190"/>
                      </a:lnTo>
                      <a:lnTo>
                        <a:pt x="178" y="197"/>
                      </a:lnTo>
                      <a:lnTo>
                        <a:pt x="185" y="209"/>
                      </a:lnTo>
                      <a:lnTo>
                        <a:pt x="181" y="243"/>
                      </a:lnTo>
                      <a:lnTo>
                        <a:pt x="194" y="244"/>
                      </a:lnTo>
                      <a:lnTo>
                        <a:pt x="204" y="227"/>
                      </a:lnTo>
                      <a:lnTo>
                        <a:pt x="209" y="218"/>
                      </a:lnTo>
                      <a:lnTo>
                        <a:pt x="213" y="207"/>
                      </a:lnTo>
                      <a:lnTo>
                        <a:pt x="210" y="192"/>
                      </a:lnTo>
                      <a:lnTo>
                        <a:pt x="199" y="185"/>
                      </a:lnTo>
                      <a:lnTo>
                        <a:pt x="201" y="156"/>
                      </a:lnTo>
                      <a:lnTo>
                        <a:pt x="213" y="144"/>
                      </a:lnTo>
                      <a:lnTo>
                        <a:pt x="221" y="148"/>
                      </a:lnTo>
                      <a:lnTo>
                        <a:pt x="242" y="143"/>
                      </a:lnTo>
                      <a:lnTo>
                        <a:pt x="246" y="156"/>
                      </a:lnTo>
                      <a:lnTo>
                        <a:pt x="258" y="155"/>
                      </a:lnTo>
                      <a:lnTo>
                        <a:pt x="285" y="152"/>
                      </a:lnTo>
                      <a:lnTo>
                        <a:pt x="293" y="138"/>
                      </a:lnTo>
                      <a:lnTo>
                        <a:pt x="285" y="130"/>
                      </a:lnTo>
                      <a:lnTo>
                        <a:pt x="269" y="130"/>
                      </a:lnTo>
                      <a:lnTo>
                        <a:pt x="238" y="130"/>
                      </a:lnTo>
                      <a:lnTo>
                        <a:pt x="227" y="130"/>
                      </a:lnTo>
                      <a:lnTo>
                        <a:pt x="214" y="128"/>
                      </a:lnTo>
                      <a:lnTo>
                        <a:pt x="195" y="140"/>
                      </a:lnTo>
                      <a:lnTo>
                        <a:pt x="193" y="138"/>
                      </a:lnTo>
                      <a:lnTo>
                        <a:pt x="189" y="132"/>
                      </a:lnTo>
                      <a:lnTo>
                        <a:pt x="179" y="135"/>
                      </a:lnTo>
                      <a:lnTo>
                        <a:pt x="170" y="140"/>
                      </a:lnTo>
                      <a:lnTo>
                        <a:pt x="167" y="137"/>
                      </a:lnTo>
                      <a:lnTo>
                        <a:pt x="166" y="132"/>
                      </a:lnTo>
                      <a:lnTo>
                        <a:pt x="154" y="128"/>
                      </a:lnTo>
                      <a:lnTo>
                        <a:pt x="151" y="126"/>
                      </a:lnTo>
                      <a:lnTo>
                        <a:pt x="153" y="119"/>
                      </a:lnTo>
                      <a:lnTo>
                        <a:pt x="159" y="114"/>
                      </a:lnTo>
                      <a:lnTo>
                        <a:pt x="151" y="90"/>
                      </a:lnTo>
                      <a:lnTo>
                        <a:pt x="139" y="58"/>
                      </a:lnTo>
                      <a:lnTo>
                        <a:pt x="105" y="69"/>
                      </a:lnTo>
                      <a:lnTo>
                        <a:pt x="98" y="58"/>
                      </a:lnTo>
                      <a:lnTo>
                        <a:pt x="82" y="48"/>
                      </a:lnTo>
                      <a:lnTo>
                        <a:pt x="68" y="63"/>
                      </a:lnTo>
                      <a:lnTo>
                        <a:pt x="53" y="58"/>
                      </a:lnTo>
                      <a:lnTo>
                        <a:pt x="37" y="44"/>
                      </a:lnTo>
                      <a:lnTo>
                        <a:pt x="35" y="26"/>
                      </a:lnTo>
                      <a:lnTo>
                        <a:pt x="36" y="14"/>
                      </a:lnTo>
                      <a:lnTo>
                        <a:pt x="35" y="0"/>
                      </a:lnTo>
                      <a:lnTo>
                        <a:pt x="0" y="26"/>
                      </a:lnTo>
                      <a:lnTo>
                        <a:pt x="20" y="111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0" name="Freeform 269"/>
                <p:cNvSpPr>
                  <a:spLocks/>
                </p:cNvSpPr>
                <p:nvPr/>
              </p:nvSpPr>
              <p:spPr bwMode="auto">
                <a:xfrm>
                  <a:off x="6055516" y="3454388"/>
                  <a:ext cx="288925" cy="153987"/>
                </a:xfrm>
                <a:custGeom>
                  <a:avLst/>
                  <a:gdLst>
                    <a:gd name="T0" fmla="*/ 38 w 187"/>
                    <a:gd name="T1" fmla="*/ 45 h 109"/>
                    <a:gd name="T2" fmla="*/ 27 w 187"/>
                    <a:gd name="T3" fmla="*/ 45 h 109"/>
                    <a:gd name="T4" fmla="*/ 5 w 187"/>
                    <a:gd name="T5" fmla="*/ 47 h 109"/>
                    <a:gd name="T6" fmla="*/ 0 w 187"/>
                    <a:gd name="T7" fmla="*/ 54 h 109"/>
                    <a:gd name="T8" fmla="*/ 5 w 187"/>
                    <a:gd name="T9" fmla="*/ 57 h 109"/>
                    <a:gd name="T10" fmla="*/ 10 w 187"/>
                    <a:gd name="T11" fmla="*/ 59 h 109"/>
                    <a:gd name="T12" fmla="*/ 40 w 187"/>
                    <a:gd name="T13" fmla="*/ 59 h 109"/>
                    <a:gd name="T14" fmla="*/ 61 w 187"/>
                    <a:gd name="T15" fmla="*/ 59 h 109"/>
                    <a:gd name="T16" fmla="*/ 70 w 187"/>
                    <a:gd name="T17" fmla="*/ 62 h 109"/>
                    <a:gd name="T18" fmla="*/ 72 w 187"/>
                    <a:gd name="T19" fmla="*/ 55 h 109"/>
                    <a:gd name="T20" fmla="*/ 81 w 187"/>
                    <a:gd name="T21" fmla="*/ 54 h 109"/>
                    <a:gd name="T22" fmla="*/ 94 w 187"/>
                    <a:gd name="T23" fmla="*/ 52 h 109"/>
                    <a:gd name="T24" fmla="*/ 106 w 187"/>
                    <a:gd name="T25" fmla="*/ 49 h 109"/>
                    <a:gd name="T26" fmla="*/ 124 w 187"/>
                    <a:gd name="T27" fmla="*/ 39 h 109"/>
                    <a:gd name="T28" fmla="*/ 146 w 187"/>
                    <a:gd name="T29" fmla="*/ 30 h 109"/>
                    <a:gd name="T30" fmla="*/ 152 w 187"/>
                    <a:gd name="T31" fmla="*/ 24 h 109"/>
                    <a:gd name="T32" fmla="*/ 149 w 187"/>
                    <a:gd name="T33" fmla="*/ 14 h 109"/>
                    <a:gd name="T34" fmla="*/ 140 w 187"/>
                    <a:gd name="T35" fmla="*/ 14 h 109"/>
                    <a:gd name="T36" fmla="*/ 130 w 187"/>
                    <a:gd name="T37" fmla="*/ 10 h 109"/>
                    <a:gd name="T38" fmla="*/ 119 w 187"/>
                    <a:gd name="T39" fmla="*/ 6 h 109"/>
                    <a:gd name="T40" fmla="*/ 94 w 187"/>
                    <a:gd name="T41" fmla="*/ 4 h 109"/>
                    <a:gd name="T42" fmla="*/ 62 w 187"/>
                    <a:gd name="T43" fmla="*/ 0 h 109"/>
                    <a:gd name="T44" fmla="*/ 55 w 187"/>
                    <a:gd name="T45" fmla="*/ 2 h 109"/>
                    <a:gd name="T46" fmla="*/ 58 w 187"/>
                    <a:gd name="T47" fmla="*/ 6 h 109"/>
                    <a:gd name="T48" fmla="*/ 61 w 187"/>
                    <a:gd name="T49" fmla="*/ 11 h 109"/>
                    <a:gd name="T50" fmla="*/ 52 w 187"/>
                    <a:gd name="T51" fmla="*/ 12 h 109"/>
                    <a:gd name="T52" fmla="*/ 50 w 187"/>
                    <a:gd name="T53" fmla="*/ 9 h 109"/>
                    <a:gd name="T54" fmla="*/ 40 w 187"/>
                    <a:gd name="T55" fmla="*/ 8 h 109"/>
                    <a:gd name="T56" fmla="*/ 25 w 187"/>
                    <a:gd name="T57" fmla="*/ 9 h 109"/>
                    <a:gd name="T58" fmla="*/ 32 w 187"/>
                    <a:gd name="T59" fmla="*/ 12 h 109"/>
                    <a:gd name="T60" fmla="*/ 33 w 187"/>
                    <a:gd name="T61" fmla="*/ 16 h 109"/>
                    <a:gd name="T62" fmla="*/ 29 w 187"/>
                    <a:gd name="T63" fmla="*/ 20 h 109"/>
                    <a:gd name="T64" fmla="*/ 29 w 187"/>
                    <a:gd name="T65" fmla="*/ 27 h 109"/>
                    <a:gd name="T66" fmla="*/ 34 w 187"/>
                    <a:gd name="T67" fmla="*/ 31 h 109"/>
                    <a:gd name="T68" fmla="*/ 52 w 187"/>
                    <a:gd name="T69" fmla="*/ 31 h 109"/>
                    <a:gd name="T70" fmla="*/ 59 w 187"/>
                    <a:gd name="T71" fmla="*/ 30 h 109"/>
                    <a:gd name="T72" fmla="*/ 65 w 187"/>
                    <a:gd name="T73" fmla="*/ 37 h 109"/>
                    <a:gd name="T74" fmla="*/ 58 w 187"/>
                    <a:gd name="T75" fmla="*/ 44 h 109"/>
                    <a:gd name="T76" fmla="*/ 52 w 187"/>
                    <a:gd name="T77" fmla="*/ 44 h 109"/>
                    <a:gd name="T78" fmla="*/ 46 w 187"/>
                    <a:gd name="T79" fmla="*/ 43 h 109"/>
                    <a:gd name="T80" fmla="*/ 42 w 187"/>
                    <a:gd name="T81" fmla="*/ 44 h 109"/>
                    <a:gd name="T82" fmla="*/ 38 w 187"/>
                    <a:gd name="T83" fmla="*/ 45 h 10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87"/>
                    <a:gd name="T127" fmla="*/ 0 h 109"/>
                    <a:gd name="T128" fmla="*/ 187 w 187"/>
                    <a:gd name="T129" fmla="*/ 109 h 10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87" h="109">
                      <a:moveTo>
                        <a:pt x="47" y="78"/>
                      </a:moveTo>
                      <a:lnTo>
                        <a:pt x="33" y="78"/>
                      </a:lnTo>
                      <a:lnTo>
                        <a:pt x="6" y="81"/>
                      </a:lnTo>
                      <a:lnTo>
                        <a:pt x="0" y="93"/>
                      </a:lnTo>
                      <a:lnTo>
                        <a:pt x="6" y="98"/>
                      </a:lnTo>
                      <a:lnTo>
                        <a:pt x="12" y="102"/>
                      </a:lnTo>
                      <a:lnTo>
                        <a:pt x="49" y="102"/>
                      </a:lnTo>
                      <a:lnTo>
                        <a:pt x="74" y="102"/>
                      </a:lnTo>
                      <a:lnTo>
                        <a:pt x="86" y="108"/>
                      </a:lnTo>
                      <a:lnTo>
                        <a:pt x="89" y="95"/>
                      </a:lnTo>
                      <a:lnTo>
                        <a:pt x="100" y="93"/>
                      </a:lnTo>
                      <a:lnTo>
                        <a:pt x="115" y="89"/>
                      </a:lnTo>
                      <a:lnTo>
                        <a:pt x="129" y="86"/>
                      </a:lnTo>
                      <a:lnTo>
                        <a:pt x="152" y="67"/>
                      </a:lnTo>
                      <a:lnTo>
                        <a:pt x="178" y="51"/>
                      </a:lnTo>
                      <a:lnTo>
                        <a:pt x="186" y="41"/>
                      </a:lnTo>
                      <a:lnTo>
                        <a:pt x="183" y="24"/>
                      </a:lnTo>
                      <a:lnTo>
                        <a:pt x="171" y="24"/>
                      </a:lnTo>
                      <a:lnTo>
                        <a:pt x="159" y="17"/>
                      </a:lnTo>
                      <a:lnTo>
                        <a:pt x="146" y="10"/>
                      </a:lnTo>
                      <a:lnTo>
                        <a:pt x="115" y="7"/>
                      </a:lnTo>
                      <a:lnTo>
                        <a:pt x="76" y="0"/>
                      </a:lnTo>
                      <a:lnTo>
                        <a:pt x="68" y="2"/>
                      </a:lnTo>
                      <a:lnTo>
                        <a:pt x="71" y="10"/>
                      </a:lnTo>
                      <a:lnTo>
                        <a:pt x="75" y="19"/>
                      </a:lnTo>
                      <a:lnTo>
                        <a:pt x="64" y="21"/>
                      </a:lnTo>
                      <a:lnTo>
                        <a:pt x="61" y="16"/>
                      </a:lnTo>
                      <a:lnTo>
                        <a:pt x="49" y="13"/>
                      </a:lnTo>
                      <a:lnTo>
                        <a:pt x="31" y="16"/>
                      </a:lnTo>
                      <a:lnTo>
                        <a:pt x="39" y="21"/>
                      </a:lnTo>
                      <a:lnTo>
                        <a:pt x="41" y="28"/>
                      </a:lnTo>
                      <a:lnTo>
                        <a:pt x="35" y="34"/>
                      </a:lnTo>
                      <a:lnTo>
                        <a:pt x="35" y="47"/>
                      </a:lnTo>
                      <a:lnTo>
                        <a:pt x="42" y="54"/>
                      </a:lnTo>
                      <a:lnTo>
                        <a:pt x="64" y="54"/>
                      </a:lnTo>
                      <a:lnTo>
                        <a:pt x="72" y="53"/>
                      </a:lnTo>
                      <a:lnTo>
                        <a:pt x="80" y="63"/>
                      </a:lnTo>
                      <a:lnTo>
                        <a:pt x="71" y="76"/>
                      </a:lnTo>
                      <a:lnTo>
                        <a:pt x="63" y="76"/>
                      </a:lnTo>
                      <a:lnTo>
                        <a:pt x="56" y="75"/>
                      </a:lnTo>
                      <a:lnTo>
                        <a:pt x="51" y="76"/>
                      </a:lnTo>
                      <a:lnTo>
                        <a:pt x="47" y="7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1" name="Freeform 270"/>
                <p:cNvSpPr>
                  <a:spLocks/>
                </p:cNvSpPr>
                <p:nvPr/>
              </p:nvSpPr>
              <p:spPr bwMode="auto">
                <a:xfrm>
                  <a:off x="6025353" y="3548050"/>
                  <a:ext cx="185739" cy="158750"/>
                </a:xfrm>
                <a:custGeom>
                  <a:avLst/>
                  <a:gdLst>
                    <a:gd name="T0" fmla="*/ 0 w 119"/>
                    <a:gd name="T1" fmla="*/ 55 h 113"/>
                    <a:gd name="T2" fmla="*/ 2 w 119"/>
                    <a:gd name="T3" fmla="*/ 58 h 113"/>
                    <a:gd name="T4" fmla="*/ 8 w 119"/>
                    <a:gd name="T5" fmla="*/ 59 h 113"/>
                    <a:gd name="T6" fmla="*/ 26 w 119"/>
                    <a:gd name="T7" fmla="*/ 59 h 113"/>
                    <a:gd name="T8" fmla="*/ 47 w 119"/>
                    <a:gd name="T9" fmla="*/ 38 h 113"/>
                    <a:gd name="T10" fmla="*/ 52 w 119"/>
                    <a:gd name="T11" fmla="*/ 52 h 113"/>
                    <a:gd name="T12" fmla="*/ 57 w 119"/>
                    <a:gd name="T13" fmla="*/ 65 h 113"/>
                    <a:gd name="T14" fmla="*/ 69 w 119"/>
                    <a:gd name="T15" fmla="*/ 59 h 113"/>
                    <a:gd name="T16" fmla="*/ 84 w 119"/>
                    <a:gd name="T17" fmla="*/ 54 h 113"/>
                    <a:gd name="T18" fmla="*/ 97 w 119"/>
                    <a:gd name="T19" fmla="*/ 59 h 113"/>
                    <a:gd name="T20" fmla="*/ 97 w 119"/>
                    <a:gd name="T21" fmla="*/ 39 h 113"/>
                    <a:gd name="T22" fmla="*/ 88 w 119"/>
                    <a:gd name="T23" fmla="*/ 35 h 113"/>
                    <a:gd name="T24" fmla="*/ 83 w 119"/>
                    <a:gd name="T25" fmla="*/ 36 h 113"/>
                    <a:gd name="T26" fmla="*/ 87 w 119"/>
                    <a:gd name="T27" fmla="*/ 24 h 113"/>
                    <a:gd name="T28" fmla="*/ 75 w 119"/>
                    <a:gd name="T29" fmla="*/ 21 h 113"/>
                    <a:gd name="T30" fmla="*/ 65 w 119"/>
                    <a:gd name="T31" fmla="*/ 21 h 113"/>
                    <a:gd name="T32" fmla="*/ 52 w 119"/>
                    <a:gd name="T33" fmla="*/ 21 h 113"/>
                    <a:gd name="T34" fmla="*/ 40 w 119"/>
                    <a:gd name="T35" fmla="*/ 21 h 113"/>
                    <a:gd name="T36" fmla="*/ 28 w 119"/>
                    <a:gd name="T37" fmla="*/ 21 h 113"/>
                    <a:gd name="T38" fmla="*/ 16 w 119"/>
                    <a:gd name="T39" fmla="*/ 18 h 113"/>
                    <a:gd name="T40" fmla="*/ 15 w 119"/>
                    <a:gd name="T41" fmla="*/ 17 h 113"/>
                    <a:gd name="T42" fmla="*/ 17 w 119"/>
                    <a:gd name="T43" fmla="*/ 13 h 113"/>
                    <a:gd name="T44" fmla="*/ 22 w 119"/>
                    <a:gd name="T45" fmla="*/ 8 h 113"/>
                    <a:gd name="T46" fmla="*/ 40 w 119"/>
                    <a:gd name="T47" fmla="*/ 6 h 113"/>
                    <a:gd name="T48" fmla="*/ 39 w 119"/>
                    <a:gd name="T49" fmla="*/ 0 h 113"/>
                    <a:gd name="T50" fmla="*/ 25 w 119"/>
                    <a:gd name="T51" fmla="*/ 2 h 113"/>
                    <a:gd name="T52" fmla="*/ 14 w 119"/>
                    <a:gd name="T53" fmla="*/ 2 h 113"/>
                    <a:gd name="T54" fmla="*/ 5 w 119"/>
                    <a:gd name="T55" fmla="*/ 8 h 113"/>
                    <a:gd name="T56" fmla="*/ 3 w 119"/>
                    <a:gd name="T57" fmla="*/ 21 h 113"/>
                    <a:gd name="T58" fmla="*/ 4 w 119"/>
                    <a:gd name="T59" fmla="*/ 24 h 113"/>
                    <a:gd name="T60" fmla="*/ 3 w 119"/>
                    <a:gd name="T61" fmla="*/ 24 h 113"/>
                    <a:gd name="T62" fmla="*/ 12 w 119"/>
                    <a:gd name="T63" fmla="*/ 27 h 113"/>
                    <a:gd name="T64" fmla="*/ 15 w 119"/>
                    <a:gd name="T65" fmla="*/ 34 h 113"/>
                    <a:gd name="T66" fmla="*/ 13 w 119"/>
                    <a:gd name="T67" fmla="*/ 43 h 113"/>
                    <a:gd name="T68" fmla="*/ 11 w 119"/>
                    <a:gd name="T69" fmla="*/ 44 h 113"/>
                    <a:gd name="T70" fmla="*/ 7 w 119"/>
                    <a:gd name="T71" fmla="*/ 47 h 113"/>
                    <a:gd name="T72" fmla="*/ 0 w 119"/>
                    <a:gd name="T73" fmla="*/ 55 h 11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19"/>
                    <a:gd name="T112" fmla="*/ 0 h 113"/>
                    <a:gd name="T113" fmla="*/ 119 w 119"/>
                    <a:gd name="T114" fmla="*/ 113 h 11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19" h="113">
                      <a:moveTo>
                        <a:pt x="0" y="94"/>
                      </a:moveTo>
                      <a:lnTo>
                        <a:pt x="2" y="100"/>
                      </a:lnTo>
                      <a:lnTo>
                        <a:pt x="10" y="101"/>
                      </a:lnTo>
                      <a:lnTo>
                        <a:pt x="32" y="103"/>
                      </a:lnTo>
                      <a:lnTo>
                        <a:pt x="57" y="66"/>
                      </a:lnTo>
                      <a:lnTo>
                        <a:pt x="63" y="89"/>
                      </a:lnTo>
                      <a:lnTo>
                        <a:pt x="69" y="112"/>
                      </a:lnTo>
                      <a:lnTo>
                        <a:pt x="84" y="103"/>
                      </a:lnTo>
                      <a:lnTo>
                        <a:pt x="102" y="93"/>
                      </a:lnTo>
                      <a:lnTo>
                        <a:pt x="118" y="101"/>
                      </a:lnTo>
                      <a:lnTo>
                        <a:pt x="118" y="67"/>
                      </a:lnTo>
                      <a:lnTo>
                        <a:pt x="107" y="61"/>
                      </a:lnTo>
                      <a:lnTo>
                        <a:pt x="101" y="62"/>
                      </a:lnTo>
                      <a:lnTo>
                        <a:pt x="106" y="42"/>
                      </a:lnTo>
                      <a:lnTo>
                        <a:pt x="91" y="36"/>
                      </a:lnTo>
                      <a:lnTo>
                        <a:pt x="79" y="36"/>
                      </a:lnTo>
                      <a:lnTo>
                        <a:pt x="63" y="36"/>
                      </a:lnTo>
                      <a:lnTo>
                        <a:pt x="49" y="36"/>
                      </a:lnTo>
                      <a:lnTo>
                        <a:pt x="34" y="36"/>
                      </a:lnTo>
                      <a:lnTo>
                        <a:pt x="20" y="32"/>
                      </a:lnTo>
                      <a:lnTo>
                        <a:pt x="18" y="29"/>
                      </a:lnTo>
                      <a:lnTo>
                        <a:pt x="21" y="22"/>
                      </a:lnTo>
                      <a:lnTo>
                        <a:pt x="26" y="15"/>
                      </a:lnTo>
                      <a:lnTo>
                        <a:pt x="49" y="10"/>
                      </a:lnTo>
                      <a:lnTo>
                        <a:pt x="47" y="0"/>
                      </a:lnTo>
                      <a:lnTo>
                        <a:pt x="30" y="2"/>
                      </a:lnTo>
                      <a:lnTo>
                        <a:pt x="16" y="2"/>
                      </a:lnTo>
                      <a:lnTo>
                        <a:pt x="6" y="13"/>
                      </a:lnTo>
                      <a:lnTo>
                        <a:pt x="3" y="36"/>
                      </a:lnTo>
                      <a:lnTo>
                        <a:pt x="4" y="41"/>
                      </a:lnTo>
                      <a:lnTo>
                        <a:pt x="3" y="42"/>
                      </a:lnTo>
                      <a:lnTo>
                        <a:pt x="14" y="47"/>
                      </a:lnTo>
                      <a:lnTo>
                        <a:pt x="19" y="59"/>
                      </a:lnTo>
                      <a:lnTo>
                        <a:pt x="15" y="75"/>
                      </a:lnTo>
                      <a:lnTo>
                        <a:pt x="13" y="76"/>
                      </a:lnTo>
                      <a:lnTo>
                        <a:pt x="9" y="82"/>
                      </a:lnTo>
                      <a:lnTo>
                        <a:pt x="0" y="9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2" name="Freeform 271"/>
                <p:cNvSpPr>
                  <a:spLocks/>
                </p:cNvSpPr>
                <p:nvPr/>
              </p:nvSpPr>
              <p:spPr bwMode="auto">
                <a:xfrm>
                  <a:off x="7177877" y="4689465"/>
                  <a:ext cx="30163" cy="34925"/>
                </a:xfrm>
                <a:custGeom>
                  <a:avLst/>
                  <a:gdLst>
                    <a:gd name="T0" fmla="*/ 0 w 20"/>
                    <a:gd name="T1" fmla="*/ 6 h 24"/>
                    <a:gd name="T2" fmla="*/ 8 w 20"/>
                    <a:gd name="T3" fmla="*/ 14 h 24"/>
                    <a:gd name="T4" fmla="*/ 15 w 20"/>
                    <a:gd name="T5" fmla="*/ 0 h 24"/>
                    <a:gd name="T6" fmla="*/ 0 w 20"/>
                    <a:gd name="T7" fmla="*/ 6 h 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0"/>
                    <a:gd name="T13" fmla="*/ 0 h 24"/>
                    <a:gd name="T14" fmla="*/ 20 w 20"/>
                    <a:gd name="T15" fmla="*/ 24 h 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0" h="24">
                      <a:moveTo>
                        <a:pt x="0" y="10"/>
                      </a:moveTo>
                      <a:lnTo>
                        <a:pt x="10" y="23"/>
                      </a:lnTo>
                      <a:lnTo>
                        <a:pt x="19" y="0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3" name="Freeform 272"/>
                <p:cNvSpPr>
                  <a:spLocks/>
                </p:cNvSpPr>
                <p:nvPr/>
              </p:nvSpPr>
              <p:spPr bwMode="auto">
                <a:xfrm>
                  <a:off x="1150144" y="3138477"/>
                  <a:ext cx="123825" cy="87313"/>
                </a:xfrm>
                <a:custGeom>
                  <a:avLst/>
                  <a:gdLst>
                    <a:gd name="T0" fmla="*/ 0 w 80"/>
                    <a:gd name="T1" fmla="*/ 0 h 63"/>
                    <a:gd name="T2" fmla="*/ 35 w 80"/>
                    <a:gd name="T3" fmla="*/ 7 h 63"/>
                    <a:gd name="T4" fmla="*/ 64 w 80"/>
                    <a:gd name="T5" fmla="*/ 34 h 63"/>
                    <a:gd name="T6" fmla="*/ 47 w 80"/>
                    <a:gd name="T7" fmla="*/ 28 h 63"/>
                    <a:gd name="T8" fmla="*/ 0 w 80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63"/>
                    <a:gd name="T17" fmla="*/ 80 w 80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63">
                      <a:moveTo>
                        <a:pt x="0" y="0"/>
                      </a:moveTo>
                      <a:lnTo>
                        <a:pt x="43" y="12"/>
                      </a:lnTo>
                      <a:lnTo>
                        <a:pt x="79" y="62"/>
                      </a:lnTo>
                      <a:lnTo>
                        <a:pt x="58" y="5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4" name="Freeform 273"/>
                <p:cNvSpPr>
                  <a:spLocks/>
                </p:cNvSpPr>
                <p:nvPr/>
              </p:nvSpPr>
              <p:spPr bwMode="auto">
                <a:xfrm>
                  <a:off x="1948652" y="1771638"/>
                  <a:ext cx="76200" cy="23812"/>
                </a:xfrm>
                <a:custGeom>
                  <a:avLst/>
                  <a:gdLst>
                    <a:gd name="T0" fmla="*/ 0 w 49"/>
                    <a:gd name="T1" fmla="*/ 3 h 17"/>
                    <a:gd name="T2" fmla="*/ 9 w 49"/>
                    <a:gd name="T3" fmla="*/ 9 h 17"/>
                    <a:gd name="T4" fmla="*/ 39 w 49"/>
                    <a:gd name="T5" fmla="*/ 3 h 17"/>
                    <a:gd name="T6" fmla="*/ 10 w 49"/>
                    <a:gd name="T7" fmla="*/ 0 h 17"/>
                    <a:gd name="T8" fmla="*/ 0 w 49"/>
                    <a:gd name="T9" fmla="*/ 3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9"/>
                    <a:gd name="T16" fmla="*/ 0 h 17"/>
                    <a:gd name="T17" fmla="*/ 49 w 49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9" h="17">
                      <a:moveTo>
                        <a:pt x="0" y="5"/>
                      </a:moveTo>
                      <a:lnTo>
                        <a:pt x="11" y="16"/>
                      </a:lnTo>
                      <a:lnTo>
                        <a:pt x="48" y="5"/>
                      </a:lnTo>
                      <a:lnTo>
                        <a:pt x="1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5" name="Freeform 274"/>
                <p:cNvSpPr>
                  <a:spLocks/>
                </p:cNvSpPr>
                <p:nvPr/>
              </p:nvSpPr>
              <p:spPr bwMode="auto">
                <a:xfrm>
                  <a:off x="6330153" y="4543412"/>
                  <a:ext cx="44451" cy="115887"/>
                </a:xfrm>
                <a:custGeom>
                  <a:avLst/>
                  <a:gdLst>
                    <a:gd name="T0" fmla="*/ 0 w 30"/>
                    <a:gd name="T1" fmla="*/ 0 h 82"/>
                    <a:gd name="T2" fmla="*/ 3 w 30"/>
                    <a:gd name="T3" fmla="*/ 48 h 82"/>
                    <a:gd name="T4" fmla="*/ 22 w 30"/>
                    <a:gd name="T5" fmla="*/ 39 h 82"/>
                    <a:gd name="T6" fmla="*/ 13 w 30"/>
                    <a:gd name="T7" fmla="*/ 12 h 82"/>
                    <a:gd name="T8" fmla="*/ 0 w 30"/>
                    <a:gd name="T9" fmla="*/ 0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82"/>
                    <a:gd name="T17" fmla="*/ 30 w 30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82">
                      <a:moveTo>
                        <a:pt x="0" y="0"/>
                      </a:moveTo>
                      <a:lnTo>
                        <a:pt x="5" y="81"/>
                      </a:lnTo>
                      <a:lnTo>
                        <a:pt x="29" y="66"/>
                      </a:lnTo>
                      <a:lnTo>
                        <a:pt x="17" y="1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6" name="Freeform 275"/>
                <p:cNvSpPr>
                  <a:spLocks/>
                </p:cNvSpPr>
                <p:nvPr/>
              </p:nvSpPr>
              <p:spPr bwMode="auto">
                <a:xfrm>
                  <a:off x="2489991" y="6211874"/>
                  <a:ext cx="25400" cy="65088"/>
                </a:xfrm>
                <a:custGeom>
                  <a:avLst/>
                  <a:gdLst>
                    <a:gd name="T0" fmla="*/ 0 w 17"/>
                    <a:gd name="T1" fmla="*/ 21 h 46"/>
                    <a:gd name="T2" fmla="*/ 12 w 17"/>
                    <a:gd name="T3" fmla="*/ 0 h 46"/>
                    <a:gd name="T4" fmla="*/ 12 w 17"/>
                    <a:gd name="T5" fmla="*/ 26 h 46"/>
                    <a:gd name="T6" fmla="*/ 0 w 17"/>
                    <a:gd name="T7" fmla="*/ 21 h 4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46"/>
                    <a:gd name="T14" fmla="*/ 17 w 17"/>
                    <a:gd name="T15" fmla="*/ 46 h 4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46">
                      <a:moveTo>
                        <a:pt x="0" y="36"/>
                      </a:moveTo>
                      <a:lnTo>
                        <a:pt x="16" y="0"/>
                      </a:lnTo>
                      <a:lnTo>
                        <a:pt x="16" y="45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7" name="Freeform 276"/>
                <p:cNvSpPr>
                  <a:spLocks/>
                </p:cNvSpPr>
                <p:nvPr/>
              </p:nvSpPr>
              <p:spPr bwMode="auto">
                <a:xfrm>
                  <a:off x="2101053" y="4397364"/>
                  <a:ext cx="58739" cy="31750"/>
                </a:xfrm>
                <a:custGeom>
                  <a:avLst/>
                  <a:gdLst>
                    <a:gd name="T0" fmla="*/ 0 w 39"/>
                    <a:gd name="T1" fmla="*/ 10 h 23"/>
                    <a:gd name="T2" fmla="*/ 9 w 39"/>
                    <a:gd name="T3" fmla="*/ 0 h 23"/>
                    <a:gd name="T4" fmla="*/ 31 w 39"/>
                    <a:gd name="T5" fmla="*/ 12 h 23"/>
                    <a:gd name="T6" fmla="*/ 0 w 39"/>
                    <a:gd name="T7" fmla="*/ 10 h 2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9"/>
                    <a:gd name="T13" fmla="*/ 0 h 23"/>
                    <a:gd name="T14" fmla="*/ 39 w 39"/>
                    <a:gd name="T15" fmla="*/ 23 h 2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9" h="23">
                      <a:moveTo>
                        <a:pt x="0" y="18"/>
                      </a:moveTo>
                      <a:lnTo>
                        <a:pt x="11" y="0"/>
                      </a:lnTo>
                      <a:lnTo>
                        <a:pt x="38" y="22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8" name="Freeform 277"/>
                <p:cNvSpPr>
                  <a:spLocks/>
                </p:cNvSpPr>
                <p:nvPr/>
              </p:nvSpPr>
              <p:spPr bwMode="auto">
                <a:xfrm>
                  <a:off x="7606504" y="5062526"/>
                  <a:ext cx="23813" cy="28575"/>
                </a:xfrm>
                <a:custGeom>
                  <a:avLst/>
                  <a:gdLst>
                    <a:gd name="T0" fmla="*/ 0 w 17"/>
                    <a:gd name="T1" fmla="*/ 11 h 19"/>
                    <a:gd name="T2" fmla="*/ 6 w 17"/>
                    <a:gd name="T3" fmla="*/ 0 h 19"/>
                    <a:gd name="T4" fmla="*/ 12 w 17"/>
                    <a:gd name="T5" fmla="*/ 6 h 19"/>
                    <a:gd name="T6" fmla="*/ 0 w 17"/>
                    <a:gd name="T7" fmla="*/ 11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9"/>
                    <a:gd name="T14" fmla="*/ 17 w 17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9">
                      <a:moveTo>
                        <a:pt x="0" y="18"/>
                      </a:moveTo>
                      <a:lnTo>
                        <a:pt x="8" y="0"/>
                      </a:lnTo>
                      <a:lnTo>
                        <a:pt x="16" y="9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9" name="Freeform 278"/>
                <p:cNvSpPr>
                  <a:spLocks/>
                </p:cNvSpPr>
                <p:nvPr/>
              </p:nvSpPr>
              <p:spPr bwMode="auto">
                <a:xfrm>
                  <a:off x="4483891" y="3160699"/>
                  <a:ext cx="25400" cy="26988"/>
                </a:xfrm>
                <a:custGeom>
                  <a:avLst/>
                  <a:gdLst>
                    <a:gd name="T0" fmla="*/ 0 w 17"/>
                    <a:gd name="T1" fmla="*/ 8 h 19"/>
                    <a:gd name="T2" fmla="*/ 8 w 17"/>
                    <a:gd name="T3" fmla="*/ 0 h 19"/>
                    <a:gd name="T4" fmla="*/ 11 w 17"/>
                    <a:gd name="T5" fmla="*/ 10 h 19"/>
                    <a:gd name="T6" fmla="*/ 0 w 17"/>
                    <a:gd name="T7" fmla="*/ 8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19"/>
                    <a:gd name="T14" fmla="*/ 17 w 17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19">
                      <a:moveTo>
                        <a:pt x="0" y="15"/>
                      </a:moveTo>
                      <a:lnTo>
                        <a:pt x="12" y="0"/>
                      </a:lnTo>
                      <a:lnTo>
                        <a:pt x="16" y="18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0" name="Freeform 279"/>
                <p:cNvSpPr>
                  <a:spLocks/>
                </p:cNvSpPr>
                <p:nvPr/>
              </p:nvSpPr>
              <p:spPr bwMode="auto">
                <a:xfrm>
                  <a:off x="7335045" y="4427526"/>
                  <a:ext cx="28575" cy="39688"/>
                </a:xfrm>
                <a:custGeom>
                  <a:avLst/>
                  <a:gdLst>
                    <a:gd name="T0" fmla="*/ 0 w 20"/>
                    <a:gd name="T1" fmla="*/ 0 h 27"/>
                    <a:gd name="T2" fmla="*/ 7 w 20"/>
                    <a:gd name="T3" fmla="*/ 0 h 27"/>
                    <a:gd name="T4" fmla="*/ 14 w 20"/>
                    <a:gd name="T5" fmla="*/ 3 h 27"/>
                    <a:gd name="T6" fmla="*/ 9 w 20"/>
                    <a:gd name="T7" fmla="*/ 16 h 27"/>
                    <a:gd name="T8" fmla="*/ 0 w 20"/>
                    <a:gd name="T9" fmla="*/ 0 h 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27"/>
                    <a:gd name="T17" fmla="*/ 20 w 20"/>
                    <a:gd name="T18" fmla="*/ 27 h 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27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9" y="5"/>
                      </a:lnTo>
                      <a:lnTo>
                        <a:pt x="13" y="2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1" name="Freeform 280"/>
                <p:cNvSpPr>
                  <a:spLocks/>
                </p:cNvSpPr>
                <p:nvPr/>
              </p:nvSpPr>
              <p:spPr bwMode="auto">
                <a:xfrm>
                  <a:off x="7373141" y="4476737"/>
                  <a:ext cx="30163" cy="49212"/>
                </a:xfrm>
                <a:custGeom>
                  <a:avLst/>
                  <a:gdLst>
                    <a:gd name="T0" fmla="*/ 0 w 19"/>
                    <a:gd name="T1" fmla="*/ 0 h 35"/>
                    <a:gd name="T2" fmla="*/ 2 w 19"/>
                    <a:gd name="T3" fmla="*/ 20 h 35"/>
                    <a:gd name="T4" fmla="*/ 16 w 19"/>
                    <a:gd name="T5" fmla="*/ 12 h 35"/>
                    <a:gd name="T6" fmla="*/ 0 w 19"/>
                    <a:gd name="T7" fmla="*/ 0 h 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"/>
                    <a:gd name="T13" fmla="*/ 0 h 35"/>
                    <a:gd name="T14" fmla="*/ 19 w 19"/>
                    <a:gd name="T15" fmla="*/ 35 h 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" h="35">
                      <a:moveTo>
                        <a:pt x="0" y="0"/>
                      </a:moveTo>
                      <a:lnTo>
                        <a:pt x="2" y="34"/>
                      </a:lnTo>
                      <a:lnTo>
                        <a:pt x="18" y="2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2" name="Freeform 281"/>
                <p:cNvSpPr>
                  <a:spLocks/>
                </p:cNvSpPr>
                <p:nvPr/>
              </p:nvSpPr>
              <p:spPr bwMode="auto">
                <a:xfrm>
                  <a:off x="7387431" y="4511665"/>
                  <a:ext cx="28575" cy="53975"/>
                </a:xfrm>
                <a:custGeom>
                  <a:avLst/>
                  <a:gdLst>
                    <a:gd name="T0" fmla="*/ 0 w 17"/>
                    <a:gd name="T1" fmla="*/ 14 h 38"/>
                    <a:gd name="T2" fmla="*/ 4 w 17"/>
                    <a:gd name="T3" fmla="*/ 9 h 38"/>
                    <a:gd name="T4" fmla="*/ 14 w 17"/>
                    <a:gd name="T5" fmla="*/ 0 h 38"/>
                    <a:gd name="T6" fmla="*/ 8 w 17"/>
                    <a:gd name="T7" fmla="*/ 21 h 38"/>
                    <a:gd name="T8" fmla="*/ 0 w 17"/>
                    <a:gd name="T9" fmla="*/ 14 h 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38"/>
                    <a:gd name="T17" fmla="*/ 17 w 17"/>
                    <a:gd name="T18" fmla="*/ 38 h 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38">
                      <a:moveTo>
                        <a:pt x="0" y="24"/>
                      </a:moveTo>
                      <a:lnTo>
                        <a:pt x="4" y="16"/>
                      </a:lnTo>
                      <a:lnTo>
                        <a:pt x="16" y="0"/>
                      </a:lnTo>
                      <a:lnTo>
                        <a:pt x="10" y="37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3" name="Freeform 282"/>
                <p:cNvSpPr>
                  <a:spLocks/>
                </p:cNvSpPr>
                <p:nvPr/>
              </p:nvSpPr>
              <p:spPr bwMode="auto">
                <a:xfrm>
                  <a:off x="6606377" y="1612890"/>
                  <a:ext cx="66675" cy="33337"/>
                </a:xfrm>
                <a:custGeom>
                  <a:avLst/>
                  <a:gdLst>
                    <a:gd name="T0" fmla="*/ 0 w 44"/>
                    <a:gd name="T1" fmla="*/ 0 h 22"/>
                    <a:gd name="T2" fmla="*/ 15 w 44"/>
                    <a:gd name="T3" fmla="*/ 11 h 22"/>
                    <a:gd name="T4" fmla="*/ 10 w 44"/>
                    <a:gd name="T5" fmla="*/ 14 h 22"/>
                    <a:gd name="T6" fmla="*/ 24 w 44"/>
                    <a:gd name="T7" fmla="*/ 13 h 22"/>
                    <a:gd name="T8" fmla="*/ 35 w 44"/>
                    <a:gd name="T9" fmla="*/ 6 h 22"/>
                    <a:gd name="T10" fmla="*/ 0 w 44"/>
                    <a:gd name="T11" fmla="*/ 0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4"/>
                    <a:gd name="T19" fmla="*/ 0 h 22"/>
                    <a:gd name="T20" fmla="*/ 44 w 44"/>
                    <a:gd name="T21" fmla="*/ 22 h 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4" h="22">
                      <a:moveTo>
                        <a:pt x="0" y="0"/>
                      </a:moveTo>
                      <a:lnTo>
                        <a:pt x="19" y="16"/>
                      </a:lnTo>
                      <a:lnTo>
                        <a:pt x="12" y="21"/>
                      </a:lnTo>
                      <a:lnTo>
                        <a:pt x="29" y="20"/>
                      </a:lnTo>
                      <a:lnTo>
                        <a:pt x="43" y="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4" name="Freeform 283"/>
                <p:cNvSpPr>
                  <a:spLocks/>
                </p:cNvSpPr>
                <p:nvPr/>
              </p:nvSpPr>
              <p:spPr bwMode="auto">
                <a:xfrm>
                  <a:off x="5611017" y="4024302"/>
                  <a:ext cx="131763" cy="111125"/>
                </a:xfrm>
                <a:custGeom>
                  <a:avLst/>
                  <a:gdLst>
                    <a:gd name="T0" fmla="*/ 0 w 84"/>
                    <a:gd name="T1" fmla="*/ 21 h 79"/>
                    <a:gd name="T2" fmla="*/ 5 w 84"/>
                    <a:gd name="T3" fmla="*/ 20 h 79"/>
                    <a:gd name="T4" fmla="*/ 9 w 84"/>
                    <a:gd name="T5" fmla="*/ 27 h 79"/>
                    <a:gd name="T6" fmla="*/ 39 w 84"/>
                    <a:gd name="T7" fmla="*/ 27 h 79"/>
                    <a:gd name="T8" fmla="*/ 66 w 84"/>
                    <a:gd name="T9" fmla="*/ 0 h 79"/>
                    <a:gd name="T10" fmla="*/ 70 w 84"/>
                    <a:gd name="T11" fmla="*/ 16 h 79"/>
                    <a:gd name="T12" fmla="*/ 61 w 84"/>
                    <a:gd name="T13" fmla="*/ 16 h 79"/>
                    <a:gd name="T14" fmla="*/ 66 w 84"/>
                    <a:gd name="T15" fmla="*/ 27 h 79"/>
                    <a:gd name="T16" fmla="*/ 55 w 84"/>
                    <a:gd name="T17" fmla="*/ 45 h 79"/>
                    <a:gd name="T18" fmla="*/ 13 w 84"/>
                    <a:gd name="T19" fmla="*/ 40 h 79"/>
                    <a:gd name="T20" fmla="*/ 0 w 84"/>
                    <a:gd name="T21" fmla="*/ 21 h 7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4"/>
                    <a:gd name="T34" fmla="*/ 0 h 79"/>
                    <a:gd name="T35" fmla="*/ 84 w 84"/>
                    <a:gd name="T36" fmla="*/ 79 h 7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4" h="79">
                      <a:moveTo>
                        <a:pt x="0" y="36"/>
                      </a:moveTo>
                      <a:lnTo>
                        <a:pt x="5" y="34"/>
                      </a:lnTo>
                      <a:lnTo>
                        <a:pt x="11" y="47"/>
                      </a:lnTo>
                      <a:lnTo>
                        <a:pt x="46" y="46"/>
                      </a:lnTo>
                      <a:lnTo>
                        <a:pt x="78" y="0"/>
                      </a:lnTo>
                      <a:lnTo>
                        <a:pt x="83" y="27"/>
                      </a:lnTo>
                      <a:lnTo>
                        <a:pt x="73" y="27"/>
                      </a:lnTo>
                      <a:lnTo>
                        <a:pt x="78" y="46"/>
                      </a:lnTo>
                      <a:lnTo>
                        <a:pt x="65" y="78"/>
                      </a:lnTo>
                      <a:lnTo>
                        <a:pt x="15" y="70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5" name="Freeform 284"/>
                <p:cNvSpPr>
                  <a:spLocks/>
                </p:cNvSpPr>
                <p:nvPr/>
              </p:nvSpPr>
              <p:spPr bwMode="auto">
                <a:xfrm>
                  <a:off x="1015204" y="2903524"/>
                  <a:ext cx="34925" cy="57150"/>
                </a:xfrm>
                <a:custGeom>
                  <a:avLst/>
                  <a:gdLst>
                    <a:gd name="T0" fmla="*/ 0 w 24"/>
                    <a:gd name="T1" fmla="*/ 0 h 40"/>
                    <a:gd name="T2" fmla="*/ 14 w 24"/>
                    <a:gd name="T3" fmla="*/ 9 h 40"/>
                    <a:gd name="T4" fmla="*/ 18 w 24"/>
                    <a:gd name="T5" fmla="*/ 23 h 40"/>
                    <a:gd name="T6" fmla="*/ 0 w 24"/>
                    <a:gd name="T7" fmla="*/ 0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4"/>
                    <a:gd name="T13" fmla="*/ 0 h 40"/>
                    <a:gd name="T14" fmla="*/ 24 w 24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4" h="40">
                      <a:moveTo>
                        <a:pt x="0" y="0"/>
                      </a:moveTo>
                      <a:lnTo>
                        <a:pt x="18" y="14"/>
                      </a:lnTo>
                      <a:lnTo>
                        <a:pt x="23" y="3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6" name="Freeform 285"/>
                <p:cNvSpPr>
                  <a:spLocks/>
                </p:cNvSpPr>
                <p:nvPr/>
              </p:nvSpPr>
              <p:spPr bwMode="auto">
                <a:xfrm>
                  <a:off x="1069177" y="2919400"/>
                  <a:ext cx="25400" cy="33338"/>
                </a:xfrm>
                <a:custGeom>
                  <a:avLst/>
                  <a:gdLst>
                    <a:gd name="T0" fmla="*/ 0 w 17"/>
                    <a:gd name="T1" fmla="*/ 8 h 24"/>
                    <a:gd name="T2" fmla="*/ 5 w 17"/>
                    <a:gd name="T3" fmla="*/ 0 h 24"/>
                    <a:gd name="T4" fmla="*/ 12 w 17"/>
                    <a:gd name="T5" fmla="*/ 13 h 24"/>
                    <a:gd name="T6" fmla="*/ 0 w 17"/>
                    <a:gd name="T7" fmla="*/ 8 h 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24"/>
                    <a:gd name="T14" fmla="*/ 17 w 17"/>
                    <a:gd name="T15" fmla="*/ 24 h 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24">
                      <a:moveTo>
                        <a:pt x="0" y="13"/>
                      </a:moveTo>
                      <a:lnTo>
                        <a:pt x="7" y="0"/>
                      </a:lnTo>
                      <a:lnTo>
                        <a:pt x="16" y="23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7" name="Freeform 286"/>
                <p:cNvSpPr>
                  <a:spLocks/>
                </p:cNvSpPr>
                <p:nvPr/>
              </p:nvSpPr>
              <p:spPr bwMode="auto">
                <a:xfrm>
                  <a:off x="4639465" y="4989502"/>
                  <a:ext cx="26987" cy="34925"/>
                </a:xfrm>
                <a:custGeom>
                  <a:avLst/>
                  <a:gdLst>
                    <a:gd name="T0" fmla="*/ 0 w 17"/>
                    <a:gd name="T1" fmla="*/ 5 h 26"/>
                    <a:gd name="T2" fmla="*/ 6 w 17"/>
                    <a:gd name="T3" fmla="*/ 13 h 26"/>
                    <a:gd name="T4" fmla="*/ 14 w 17"/>
                    <a:gd name="T5" fmla="*/ 0 h 26"/>
                    <a:gd name="T6" fmla="*/ 0 w 17"/>
                    <a:gd name="T7" fmla="*/ 5 h 2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26"/>
                    <a:gd name="T14" fmla="*/ 17 w 17"/>
                    <a:gd name="T15" fmla="*/ 26 h 2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26">
                      <a:moveTo>
                        <a:pt x="0" y="9"/>
                      </a:moveTo>
                      <a:lnTo>
                        <a:pt x="6" y="25"/>
                      </a:lnTo>
                      <a:lnTo>
                        <a:pt x="16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8" name="Freeform 287"/>
                <p:cNvSpPr>
                  <a:spLocks/>
                </p:cNvSpPr>
                <p:nvPr/>
              </p:nvSpPr>
              <p:spPr bwMode="auto">
                <a:xfrm>
                  <a:off x="5379241" y="4451340"/>
                  <a:ext cx="41275" cy="60325"/>
                </a:xfrm>
                <a:custGeom>
                  <a:avLst/>
                  <a:gdLst>
                    <a:gd name="T0" fmla="*/ 0 w 26"/>
                    <a:gd name="T1" fmla="*/ 19 h 43"/>
                    <a:gd name="T2" fmla="*/ 15 w 26"/>
                    <a:gd name="T3" fmla="*/ 23 h 43"/>
                    <a:gd name="T4" fmla="*/ 21 w 26"/>
                    <a:gd name="T5" fmla="*/ 17 h 43"/>
                    <a:gd name="T6" fmla="*/ 9 w 26"/>
                    <a:gd name="T7" fmla="*/ 14 h 43"/>
                    <a:gd name="T8" fmla="*/ 21 w 26"/>
                    <a:gd name="T9" fmla="*/ 10 h 43"/>
                    <a:gd name="T10" fmla="*/ 17 w 26"/>
                    <a:gd name="T11" fmla="*/ 0 h 43"/>
                    <a:gd name="T12" fmla="*/ 0 w 26"/>
                    <a:gd name="T13" fmla="*/ 19 h 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"/>
                    <a:gd name="T22" fmla="*/ 0 h 43"/>
                    <a:gd name="T23" fmla="*/ 26 w 26"/>
                    <a:gd name="T24" fmla="*/ 43 h 4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" h="43">
                      <a:moveTo>
                        <a:pt x="0" y="34"/>
                      </a:moveTo>
                      <a:lnTo>
                        <a:pt x="17" y="42"/>
                      </a:lnTo>
                      <a:lnTo>
                        <a:pt x="25" y="31"/>
                      </a:lnTo>
                      <a:lnTo>
                        <a:pt x="11" y="25"/>
                      </a:lnTo>
                      <a:lnTo>
                        <a:pt x="25" y="17"/>
                      </a:lnTo>
                      <a:lnTo>
                        <a:pt x="19" y="0"/>
                      </a:lnTo>
                      <a:lnTo>
                        <a:pt x="0" y="34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9" name="Freeform 288"/>
                <p:cNvSpPr>
                  <a:spLocks/>
                </p:cNvSpPr>
                <p:nvPr/>
              </p:nvSpPr>
              <p:spPr bwMode="auto">
                <a:xfrm>
                  <a:off x="3926680" y="4424352"/>
                  <a:ext cx="74613" cy="23813"/>
                </a:xfrm>
                <a:custGeom>
                  <a:avLst/>
                  <a:gdLst>
                    <a:gd name="T0" fmla="*/ 0 w 48"/>
                    <a:gd name="T1" fmla="*/ 9 h 17"/>
                    <a:gd name="T2" fmla="*/ 1 w 48"/>
                    <a:gd name="T3" fmla="*/ 0 h 17"/>
                    <a:gd name="T4" fmla="*/ 39 w 48"/>
                    <a:gd name="T5" fmla="*/ 2 h 17"/>
                    <a:gd name="T6" fmla="*/ 0 w 48"/>
                    <a:gd name="T7" fmla="*/ 9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17"/>
                    <a:gd name="T14" fmla="*/ 48 w 48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17">
                      <a:moveTo>
                        <a:pt x="0" y="16"/>
                      </a:moveTo>
                      <a:lnTo>
                        <a:pt x="1" y="0"/>
                      </a:lnTo>
                      <a:lnTo>
                        <a:pt x="47" y="4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0" name="Freeform 289"/>
                <p:cNvSpPr>
                  <a:spLocks/>
                </p:cNvSpPr>
                <p:nvPr/>
              </p:nvSpPr>
              <p:spPr bwMode="auto">
                <a:xfrm>
                  <a:off x="5183977" y="3784589"/>
                  <a:ext cx="41275" cy="134937"/>
                </a:xfrm>
                <a:custGeom>
                  <a:avLst/>
                  <a:gdLst>
                    <a:gd name="T0" fmla="*/ 0 w 26"/>
                    <a:gd name="T1" fmla="*/ 27 h 95"/>
                    <a:gd name="T2" fmla="*/ 13 w 26"/>
                    <a:gd name="T3" fmla="*/ 54 h 95"/>
                    <a:gd name="T4" fmla="*/ 14 w 26"/>
                    <a:gd name="T5" fmla="*/ 53 h 95"/>
                    <a:gd name="T6" fmla="*/ 22 w 26"/>
                    <a:gd name="T7" fmla="*/ 24 h 95"/>
                    <a:gd name="T8" fmla="*/ 13 w 26"/>
                    <a:gd name="T9" fmla="*/ 27 h 95"/>
                    <a:gd name="T10" fmla="*/ 14 w 26"/>
                    <a:gd name="T11" fmla="*/ 14 h 95"/>
                    <a:gd name="T12" fmla="*/ 22 w 26"/>
                    <a:gd name="T13" fmla="*/ 8 h 95"/>
                    <a:gd name="T14" fmla="*/ 23 w 26"/>
                    <a:gd name="T15" fmla="*/ 0 h 95"/>
                    <a:gd name="T16" fmla="*/ 15 w 26"/>
                    <a:gd name="T17" fmla="*/ 2 h 95"/>
                    <a:gd name="T18" fmla="*/ 0 w 26"/>
                    <a:gd name="T19" fmla="*/ 27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95"/>
                    <a:gd name="T32" fmla="*/ 26 w 26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95">
                      <a:moveTo>
                        <a:pt x="0" y="47"/>
                      </a:moveTo>
                      <a:lnTo>
                        <a:pt x="14" y="94"/>
                      </a:lnTo>
                      <a:lnTo>
                        <a:pt x="16" y="92"/>
                      </a:lnTo>
                      <a:lnTo>
                        <a:pt x="24" y="42"/>
                      </a:lnTo>
                      <a:lnTo>
                        <a:pt x="13" y="46"/>
                      </a:lnTo>
                      <a:lnTo>
                        <a:pt x="16" y="25"/>
                      </a:lnTo>
                      <a:lnTo>
                        <a:pt x="24" y="13"/>
                      </a:lnTo>
                      <a:lnTo>
                        <a:pt x="25" y="0"/>
                      </a:lnTo>
                      <a:lnTo>
                        <a:pt x="17" y="2"/>
                      </a:lnTo>
                      <a:lnTo>
                        <a:pt x="0" y="47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1" name="Freeform 290"/>
                <p:cNvSpPr>
                  <a:spLocks/>
                </p:cNvSpPr>
                <p:nvPr/>
              </p:nvSpPr>
              <p:spPr bwMode="auto">
                <a:xfrm>
                  <a:off x="5210965" y="3733788"/>
                  <a:ext cx="41275" cy="55562"/>
                </a:xfrm>
                <a:custGeom>
                  <a:avLst/>
                  <a:gdLst>
                    <a:gd name="T0" fmla="*/ 0 w 26"/>
                    <a:gd name="T1" fmla="*/ 22 h 40"/>
                    <a:gd name="T2" fmla="*/ 6 w 26"/>
                    <a:gd name="T3" fmla="*/ 21 h 40"/>
                    <a:gd name="T4" fmla="*/ 21 w 26"/>
                    <a:gd name="T5" fmla="*/ 7 h 40"/>
                    <a:gd name="T6" fmla="*/ 14 w 26"/>
                    <a:gd name="T7" fmla="*/ 0 h 40"/>
                    <a:gd name="T8" fmla="*/ 0 w 26"/>
                    <a:gd name="T9" fmla="*/ 22 h 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40"/>
                    <a:gd name="T17" fmla="*/ 26 w 26"/>
                    <a:gd name="T18" fmla="*/ 40 h 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40">
                      <a:moveTo>
                        <a:pt x="0" y="39"/>
                      </a:moveTo>
                      <a:lnTo>
                        <a:pt x="8" y="37"/>
                      </a:lnTo>
                      <a:lnTo>
                        <a:pt x="25" y="12"/>
                      </a:lnTo>
                      <a:lnTo>
                        <a:pt x="16" y="0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2" name="Freeform 291"/>
                <p:cNvSpPr>
                  <a:spLocks/>
                </p:cNvSpPr>
                <p:nvPr/>
              </p:nvSpPr>
              <p:spPr bwMode="auto">
                <a:xfrm>
                  <a:off x="5106194" y="5651490"/>
                  <a:ext cx="33337" cy="52387"/>
                </a:xfrm>
                <a:custGeom>
                  <a:avLst/>
                  <a:gdLst>
                    <a:gd name="T0" fmla="*/ 0 w 20"/>
                    <a:gd name="T1" fmla="*/ 12 h 36"/>
                    <a:gd name="T2" fmla="*/ 10 w 20"/>
                    <a:gd name="T3" fmla="*/ 21 h 36"/>
                    <a:gd name="T4" fmla="*/ 17 w 20"/>
                    <a:gd name="T5" fmla="*/ 15 h 36"/>
                    <a:gd name="T6" fmla="*/ 15 w 20"/>
                    <a:gd name="T7" fmla="*/ 0 h 36"/>
                    <a:gd name="T8" fmla="*/ 0 w 20"/>
                    <a:gd name="T9" fmla="*/ 12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36"/>
                    <a:gd name="T17" fmla="*/ 20 w 20"/>
                    <a:gd name="T18" fmla="*/ 36 h 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36">
                      <a:moveTo>
                        <a:pt x="0" y="20"/>
                      </a:moveTo>
                      <a:lnTo>
                        <a:pt x="11" y="35"/>
                      </a:lnTo>
                      <a:lnTo>
                        <a:pt x="19" y="24"/>
                      </a:lnTo>
                      <a:lnTo>
                        <a:pt x="17" y="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3" name="Freeform 292"/>
                <p:cNvSpPr>
                  <a:spLocks/>
                </p:cNvSpPr>
                <p:nvPr/>
              </p:nvSpPr>
              <p:spPr bwMode="auto">
                <a:xfrm>
                  <a:off x="4868067" y="2893999"/>
                  <a:ext cx="144463" cy="147638"/>
                </a:xfrm>
                <a:custGeom>
                  <a:avLst/>
                  <a:gdLst>
                    <a:gd name="T0" fmla="*/ 7 w 84"/>
                    <a:gd name="T1" fmla="*/ 0 h 80"/>
                    <a:gd name="T2" fmla="*/ 31 w 84"/>
                    <a:gd name="T3" fmla="*/ 14 h 80"/>
                    <a:gd name="T4" fmla="*/ 61 w 84"/>
                    <a:gd name="T5" fmla="*/ 19 h 80"/>
                    <a:gd name="T6" fmla="*/ 81 w 84"/>
                    <a:gd name="T7" fmla="*/ 25 h 80"/>
                    <a:gd name="T8" fmla="*/ 84 w 84"/>
                    <a:gd name="T9" fmla="*/ 37 h 80"/>
                    <a:gd name="T10" fmla="*/ 66 w 84"/>
                    <a:gd name="T11" fmla="*/ 44 h 80"/>
                    <a:gd name="T12" fmla="*/ 59 w 84"/>
                    <a:gd name="T13" fmla="*/ 52 h 80"/>
                    <a:gd name="T14" fmla="*/ 55 w 84"/>
                    <a:gd name="T15" fmla="*/ 65 h 80"/>
                    <a:gd name="T16" fmla="*/ 49 w 84"/>
                    <a:gd name="T17" fmla="*/ 77 h 80"/>
                    <a:gd name="T18" fmla="*/ 39 w 84"/>
                    <a:gd name="T19" fmla="*/ 80 h 80"/>
                    <a:gd name="T20" fmla="*/ 27 w 84"/>
                    <a:gd name="T21" fmla="*/ 67 h 80"/>
                    <a:gd name="T22" fmla="*/ 20 w 84"/>
                    <a:gd name="T23" fmla="*/ 54 h 80"/>
                    <a:gd name="T24" fmla="*/ 11 w 84"/>
                    <a:gd name="T25" fmla="*/ 50 h 80"/>
                    <a:gd name="T26" fmla="*/ 2 w 84"/>
                    <a:gd name="T27" fmla="*/ 41 h 80"/>
                    <a:gd name="T28" fmla="*/ 3 w 84"/>
                    <a:gd name="T29" fmla="*/ 32 h 80"/>
                    <a:gd name="T30" fmla="*/ 0 w 84"/>
                    <a:gd name="T31" fmla="*/ 27 h 80"/>
                    <a:gd name="T32" fmla="*/ 7 w 84"/>
                    <a:gd name="T33" fmla="*/ 0 h 8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4"/>
                    <a:gd name="T52" fmla="*/ 0 h 80"/>
                    <a:gd name="T53" fmla="*/ 84 w 84"/>
                    <a:gd name="T54" fmla="*/ 80 h 8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4" h="80">
                      <a:moveTo>
                        <a:pt x="7" y="0"/>
                      </a:moveTo>
                      <a:lnTo>
                        <a:pt x="31" y="14"/>
                      </a:lnTo>
                      <a:lnTo>
                        <a:pt x="61" y="19"/>
                      </a:lnTo>
                      <a:lnTo>
                        <a:pt x="81" y="25"/>
                      </a:lnTo>
                      <a:lnTo>
                        <a:pt x="84" y="37"/>
                      </a:lnTo>
                      <a:lnTo>
                        <a:pt x="66" y="44"/>
                      </a:lnTo>
                      <a:lnTo>
                        <a:pt x="59" y="52"/>
                      </a:lnTo>
                      <a:lnTo>
                        <a:pt x="55" y="65"/>
                      </a:lnTo>
                      <a:lnTo>
                        <a:pt x="49" y="77"/>
                      </a:lnTo>
                      <a:lnTo>
                        <a:pt x="39" y="80"/>
                      </a:lnTo>
                      <a:lnTo>
                        <a:pt x="27" y="67"/>
                      </a:lnTo>
                      <a:lnTo>
                        <a:pt x="20" y="54"/>
                      </a:lnTo>
                      <a:lnTo>
                        <a:pt x="11" y="50"/>
                      </a:lnTo>
                      <a:lnTo>
                        <a:pt x="2" y="41"/>
                      </a:lnTo>
                      <a:lnTo>
                        <a:pt x="3" y="32"/>
                      </a:lnTo>
                      <a:lnTo>
                        <a:pt x="0" y="2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4" name="Freeform 293"/>
                <p:cNvSpPr>
                  <a:spLocks/>
                </p:cNvSpPr>
                <p:nvPr/>
              </p:nvSpPr>
              <p:spPr bwMode="auto">
                <a:xfrm>
                  <a:off x="4863305" y="2852724"/>
                  <a:ext cx="209551" cy="96838"/>
                </a:xfrm>
                <a:custGeom>
                  <a:avLst/>
                  <a:gdLst>
                    <a:gd name="T0" fmla="*/ 0 w 133"/>
                    <a:gd name="T1" fmla="*/ 24 h 67"/>
                    <a:gd name="T2" fmla="*/ 6 w 133"/>
                    <a:gd name="T3" fmla="*/ 16 h 67"/>
                    <a:gd name="T4" fmla="*/ 21 w 133"/>
                    <a:gd name="T5" fmla="*/ 24 h 67"/>
                    <a:gd name="T6" fmla="*/ 40 w 133"/>
                    <a:gd name="T7" fmla="*/ 29 h 67"/>
                    <a:gd name="T8" fmla="*/ 60 w 133"/>
                    <a:gd name="T9" fmla="*/ 33 h 67"/>
                    <a:gd name="T10" fmla="*/ 74 w 133"/>
                    <a:gd name="T11" fmla="*/ 34 h 67"/>
                    <a:gd name="T12" fmla="*/ 85 w 133"/>
                    <a:gd name="T13" fmla="*/ 40 h 67"/>
                    <a:gd name="T14" fmla="*/ 95 w 133"/>
                    <a:gd name="T15" fmla="*/ 35 h 67"/>
                    <a:gd name="T16" fmla="*/ 114 w 133"/>
                    <a:gd name="T17" fmla="*/ 26 h 67"/>
                    <a:gd name="T18" fmla="*/ 108 w 133"/>
                    <a:gd name="T19" fmla="*/ 15 h 67"/>
                    <a:gd name="T20" fmla="*/ 98 w 133"/>
                    <a:gd name="T21" fmla="*/ 9 h 67"/>
                    <a:gd name="T22" fmla="*/ 83 w 133"/>
                    <a:gd name="T23" fmla="*/ 7 h 67"/>
                    <a:gd name="T24" fmla="*/ 69 w 133"/>
                    <a:gd name="T25" fmla="*/ 2 h 67"/>
                    <a:gd name="T26" fmla="*/ 57 w 133"/>
                    <a:gd name="T27" fmla="*/ 2 h 67"/>
                    <a:gd name="T28" fmla="*/ 47 w 133"/>
                    <a:gd name="T29" fmla="*/ 1 h 67"/>
                    <a:gd name="T30" fmla="*/ 39 w 133"/>
                    <a:gd name="T31" fmla="*/ 12 h 67"/>
                    <a:gd name="T32" fmla="*/ 26 w 133"/>
                    <a:gd name="T33" fmla="*/ 2 h 67"/>
                    <a:gd name="T34" fmla="*/ 11 w 133"/>
                    <a:gd name="T35" fmla="*/ 0 h 67"/>
                    <a:gd name="T36" fmla="*/ 4 w 133"/>
                    <a:gd name="T37" fmla="*/ 7 h 67"/>
                    <a:gd name="T38" fmla="*/ 1 w 133"/>
                    <a:gd name="T39" fmla="*/ 13 h 67"/>
                    <a:gd name="T40" fmla="*/ 0 w 133"/>
                    <a:gd name="T41" fmla="*/ 24 h 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33"/>
                    <a:gd name="T64" fmla="*/ 0 h 67"/>
                    <a:gd name="T65" fmla="*/ 133 w 133"/>
                    <a:gd name="T66" fmla="*/ 67 h 6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33" h="67">
                      <a:moveTo>
                        <a:pt x="0" y="40"/>
                      </a:moveTo>
                      <a:lnTo>
                        <a:pt x="6" y="27"/>
                      </a:lnTo>
                      <a:lnTo>
                        <a:pt x="25" y="40"/>
                      </a:lnTo>
                      <a:lnTo>
                        <a:pt x="46" y="48"/>
                      </a:lnTo>
                      <a:lnTo>
                        <a:pt x="70" y="54"/>
                      </a:lnTo>
                      <a:lnTo>
                        <a:pt x="87" y="57"/>
                      </a:lnTo>
                      <a:lnTo>
                        <a:pt x="99" y="67"/>
                      </a:lnTo>
                      <a:lnTo>
                        <a:pt x="111" y="58"/>
                      </a:lnTo>
                      <a:lnTo>
                        <a:pt x="133" y="43"/>
                      </a:lnTo>
                      <a:lnTo>
                        <a:pt x="127" y="25"/>
                      </a:lnTo>
                      <a:lnTo>
                        <a:pt x="115" y="15"/>
                      </a:lnTo>
                      <a:lnTo>
                        <a:pt x="97" y="12"/>
                      </a:lnTo>
                      <a:lnTo>
                        <a:pt x="81" y="4"/>
                      </a:lnTo>
                      <a:lnTo>
                        <a:pt x="67" y="4"/>
                      </a:lnTo>
                      <a:lnTo>
                        <a:pt x="55" y="1"/>
                      </a:lnTo>
                      <a:lnTo>
                        <a:pt x="45" y="19"/>
                      </a:lnTo>
                      <a:lnTo>
                        <a:pt x="30" y="3"/>
                      </a:lnTo>
                      <a:lnTo>
                        <a:pt x="13" y="0"/>
                      </a:lnTo>
                      <a:lnTo>
                        <a:pt x="4" y="12"/>
                      </a:lnTo>
                      <a:lnTo>
                        <a:pt x="1" y="22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5" name="Freeform 294"/>
                <p:cNvSpPr>
                  <a:spLocks/>
                </p:cNvSpPr>
                <p:nvPr/>
              </p:nvSpPr>
              <p:spPr bwMode="auto">
                <a:xfrm>
                  <a:off x="4929980" y="2778113"/>
                  <a:ext cx="122239" cy="85725"/>
                </a:xfrm>
                <a:custGeom>
                  <a:avLst/>
                  <a:gdLst>
                    <a:gd name="T0" fmla="*/ 10 w 76"/>
                    <a:gd name="T1" fmla="*/ 34 h 59"/>
                    <a:gd name="T2" fmla="*/ 32 w 76"/>
                    <a:gd name="T3" fmla="*/ 33 h 59"/>
                    <a:gd name="T4" fmla="*/ 46 w 76"/>
                    <a:gd name="T5" fmla="*/ 36 h 59"/>
                    <a:gd name="T6" fmla="*/ 65 w 76"/>
                    <a:gd name="T7" fmla="*/ 30 h 59"/>
                    <a:gd name="T8" fmla="*/ 66 w 76"/>
                    <a:gd name="T9" fmla="*/ 16 h 59"/>
                    <a:gd name="T10" fmla="*/ 59 w 76"/>
                    <a:gd name="T11" fmla="*/ 7 h 59"/>
                    <a:gd name="T12" fmla="*/ 56 w 76"/>
                    <a:gd name="T13" fmla="*/ 0 h 59"/>
                    <a:gd name="T14" fmla="*/ 30 w 76"/>
                    <a:gd name="T15" fmla="*/ 4 h 59"/>
                    <a:gd name="T16" fmla="*/ 10 w 76"/>
                    <a:gd name="T17" fmla="*/ 7 h 59"/>
                    <a:gd name="T18" fmla="*/ 0 w 76"/>
                    <a:gd name="T19" fmla="*/ 12 h 59"/>
                    <a:gd name="T20" fmla="*/ 4 w 76"/>
                    <a:gd name="T21" fmla="*/ 22 h 59"/>
                    <a:gd name="T22" fmla="*/ 13 w 76"/>
                    <a:gd name="T23" fmla="*/ 23 h 59"/>
                    <a:gd name="T24" fmla="*/ 10 w 76"/>
                    <a:gd name="T25" fmla="*/ 34 h 5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6"/>
                    <a:gd name="T40" fmla="*/ 0 h 59"/>
                    <a:gd name="T41" fmla="*/ 76 w 76"/>
                    <a:gd name="T42" fmla="*/ 59 h 5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6" h="59">
                      <a:moveTo>
                        <a:pt x="12" y="57"/>
                      </a:moveTo>
                      <a:lnTo>
                        <a:pt x="36" y="54"/>
                      </a:lnTo>
                      <a:lnTo>
                        <a:pt x="52" y="59"/>
                      </a:lnTo>
                      <a:lnTo>
                        <a:pt x="75" y="50"/>
                      </a:lnTo>
                      <a:lnTo>
                        <a:pt x="76" y="27"/>
                      </a:lnTo>
                      <a:lnTo>
                        <a:pt x="67" y="11"/>
                      </a:lnTo>
                      <a:lnTo>
                        <a:pt x="64" y="0"/>
                      </a:lnTo>
                      <a:lnTo>
                        <a:pt x="34" y="6"/>
                      </a:lnTo>
                      <a:lnTo>
                        <a:pt x="12" y="12"/>
                      </a:lnTo>
                      <a:lnTo>
                        <a:pt x="0" y="21"/>
                      </a:lnTo>
                      <a:lnTo>
                        <a:pt x="4" y="36"/>
                      </a:lnTo>
                      <a:lnTo>
                        <a:pt x="15" y="38"/>
                      </a:lnTo>
                      <a:lnTo>
                        <a:pt x="12" y="57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6" name="Freeform 295"/>
                <p:cNvSpPr>
                  <a:spLocks/>
                </p:cNvSpPr>
                <p:nvPr/>
              </p:nvSpPr>
              <p:spPr bwMode="auto">
                <a:xfrm>
                  <a:off x="5552280" y="5159362"/>
                  <a:ext cx="20639" cy="17462"/>
                </a:xfrm>
                <a:custGeom>
                  <a:avLst/>
                  <a:gdLst>
                    <a:gd name="T0" fmla="*/ 6 w 13"/>
                    <a:gd name="T1" fmla="*/ 7 h 11"/>
                    <a:gd name="T2" fmla="*/ 4 w 13"/>
                    <a:gd name="T3" fmla="*/ 0 h 11"/>
                    <a:gd name="T4" fmla="*/ 6 w 13"/>
                    <a:gd name="T5" fmla="*/ 7 h 11"/>
                    <a:gd name="T6" fmla="*/ 0 60000 65536"/>
                    <a:gd name="T7" fmla="*/ 0 60000 65536"/>
                    <a:gd name="T8" fmla="*/ 0 60000 65536"/>
                    <a:gd name="T9" fmla="*/ 0 w 13"/>
                    <a:gd name="T10" fmla="*/ 0 h 11"/>
                    <a:gd name="T11" fmla="*/ 13 w 13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" h="11">
                      <a:moveTo>
                        <a:pt x="8" y="11"/>
                      </a:moveTo>
                      <a:cubicBezTo>
                        <a:pt x="1" y="8"/>
                        <a:pt x="0" y="7"/>
                        <a:pt x="4" y="0"/>
                      </a:cubicBezTo>
                      <a:cubicBezTo>
                        <a:pt x="7" y="5"/>
                        <a:pt x="13" y="6"/>
                        <a:pt x="8" y="11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7" name="Freeform 296"/>
                <p:cNvSpPr>
                  <a:spLocks/>
                </p:cNvSpPr>
                <p:nvPr/>
              </p:nvSpPr>
              <p:spPr bwMode="auto">
                <a:xfrm>
                  <a:off x="5547516" y="5153015"/>
                  <a:ext cx="20637" cy="15875"/>
                </a:xfrm>
                <a:custGeom>
                  <a:avLst/>
                  <a:gdLst>
                    <a:gd name="T0" fmla="*/ 6 w 13"/>
                    <a:gd name="T1" fmla="*/ 7 h 11"/>
                    <a:gd name="T2" fmla="*/ 4 w 13"/>
                    <a:gd name="T3" fmla="*/ 0 h 11"/>
                    <a:gd name="T4" fmla="*/ 6 w 13"/>
                    <a:gd name="T5" fmla="*/ 7 h 11"/>
                    <a:gd name="T6" fmla="*/ 0 60000 65536"/>
                    <a:gd name="T7" fmla="*/ 0 60000 65536"/>
                    <a:gd name="T8" fmla="*/ 0 60000 65536"/>
                    <a:gd name="T9" fmla="*/ 0 w 13"/>
                    <a:gd name="T10" fmla="*/ 0 h 11"/>
                    <a:gd name="T11" fmla="*/ 13 w 13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" h="11">
                      <a:moveTo>
                        <a:pt x="8" y="11"/>
                      </a:moveTo>
                      <a:cubicBezTo>
                        <a:pt x="1" y="8"/>
                        <a:pt x="0" y="7"/>
                        <a:pt x="4" y="0"/>
                      </a:cubicBezTo>
                      <a:cubicBezTo>
                        <a:pt x="7" y="5"/>
                        <a:pt x="13" y="6"/>
                        <a:pt x="8" y="11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8" name="Freeform 297"/>
                <p:cNvSpPr>
                  <a:spLocks/>
                </p:cNvSpPr>
                <p:nvPr/>
              </p:nvSpPr>
              <p:spPr bwMode="auto">
                <a:xfrm>
                  <a:off x="4693441" y="3332151"/>
                  <a:ext cx="233363" cy="230188"/>
                </a:xfrm>
                <a:custGeom>
                  <a:avLst/>
                  <a:gdLst>
                    <a:gd name="T0" fmla="*/ 0 w 151"/>
                    <a:gd name="T1" fmla="*/ 22 h 162"/>
                    <a:gd name="T2" fmla="*/ 0 w 151"/>
                    <a:gd name="T3" fmla="*/ 6 h 162"/>
                    <a:gd name="T4" fmla="*/ 32 w 151"/>
                    <a:gd name="T5" fmla="*/ 0 h 162"/>
                    <a:gd name="T6" fmla="*/ 57 w 151"/>
                    <a:gd name="T7" fmla="*/ 18 h 162"/>
                    <a:gd name="T8" fmla="*/ 85 w 151"/>
                    <a:gd name="T9" fmla="*/ 14 h 162"/>
                    <a:gd name="T10" fmla="*/ 118 w 151"/>
                    <a:gd name="T11" fmla="*/ 44 h 162"/>
                    <a:gd name="T12" fmla="*/ 113 w 151"/>
                    <a:gd name="T13" fmla="*/ 73 h 162"/>
                    <a:gd name="T14" fmla="*/ 122 w 151"/>
                    <a:gd name="T15" fmla="*/ 87 h 162"/>
                    <a:gd name="T16" fmla="*/ 95 w 151"/>
                    <a:gd name="T17" fmla="*/ 94 h 162"/>
                    <a:gd name="T18" fmla="*/ 85 w 151"/>
                    <a:gd name="T19" fmla="*/ 69 h 162"/>
                    <a:gd name="T20" fmla="*/ 73 w 151"/>
                    <a:gd name="T21" fmla="*/ 79 h 162"/>
                    <a:gd name="T22" fmla="*/ 32 w 151"/>
                    <a:gd name="T23" fmla="*/ 54 h 162"/>
                    <a:gd name="T24" fmla="*/ 11 w 151"/>
                    <a:gd name="T25" fmla="*/ 26 h 162"/>
                    <a:gd name="T26" fmla="*/ 1 w 151"/>
                    <a:gd name="T27" fmla="*/ 32 h 162"/>
                    <a:gd name="T28" fmla="*/ 0 w 151"/>
                    <a:gd name="T29" fmla="*/ 22 h 16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51"/>
                    <a:gd name="T46" fmla="*/ 0 h 162"/>
                    <a:gd name="T47" fmla="*/ 151 w 151"/>
                    <a:gd name="T48" fmla="*/ 162 h 16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51" h="162">
                      <a:moveTo>
                        <a:pt x="0" y="38"/>
                      </a:moveTo>
                      <a:lnTo>
                        <a:pt x="0" y="11"/>
                      </a:lnTo>
                      <a:lnTo>
                        <a:pt x="39" y="0"/>
                      </a:lnTo>
                      <a:lnTo>
                        <a:pt x="70" y="32"/>
                      </a:lnTo>
                      <a:lnTo>
                        <a:pt x="104" y="23"/>
                      </a:lnTo>
                      <a:lnTo>
                        <a:pt x="146" y="74"/>
                      </a:lnTo>
                      <a:lnTo>
                        <a:pt x="139" y="125"/>
                      </a:lnTo>
                      <a:lnTo>
                        <a:pt x="150" y="149"/>
                      </a:lnTo>
                      <a:lnTo>
                        <a:pt x="118" y="161"/>
                      </a:lnTo>
                      <a:lnTo>
                        <a:pt x="104" y="117"/>
                      </a:lnTo>
                      <a:lnTo>
                        <a:pt x="90" y="135"/>
                      </a:lnTo>
                      <a:lnTo>
                        <a:pt x="39" y="91"/>
                      </a:lnTo>
                      <a:lnTo>
                        <a:pt x="13" y="45"/>
                      </a:lnTo>
                      <a:lnTo>
                        <a:pt x="1" y="55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99" name="Freeform 298"/>
                <p:cNvSpPr>
                  <a:spLocks/>
                </p:cNvSpPr>
                <p:nvPr/>
              </p:nvSpPr>
              <p:spPr bwMode="auto">
                <a:xfrm>
                  <a:off x="4734718" y="3368662"/>
                  <a:ext cx="98425" cy="120650"/>
                </a:xfrm>
                <a:custGeom>
                  <a:avLst/>
                  <a:gdLst>
                    <a:gd name="T0" fmla="*/ 32 w 62"/>
                    <a:gd name="T1" fmla="*/ 51 h 83"/>
                    <a:gd name="T2" fmla="*/ 17 w 62"/>
                    <a:gd name="T3" fmla="*/ 44 h 83"/>
                    <a:gd name="T4" fmla="*/ 3 w 62"/>
                    <a:gd name="T5" fmla="*/ 30 h 83"/>
                    <a:gd name="T6" fmla="*/ 0 w 62"/>
                    <a:gd name="T7" fmla="*/ 22 h 83"/>
                    <a:gd name="T8" fmla="*/ 2 w 62"/>
                    <a:gd name="T9" fmla="*/ 9 h 83"/>
                    <a:gd name="T10" fmla="*/ 12 w 62"/>
                    <a:gd name="T11" fmla="*/ 4 h 83"/>
                    <a:gd name="T12" fmla="*/ 25 w 62"/>
                    <a:gd name="T13" fmla="*/ 0 h 83"/>
                    <a:gd name="T14" fmla="*/ 35 w 62"/>
                    <a:gd name="T15" fmla="*/ 4 h 83"/>
                    <a:gd name="T16" fmla="*/ 46 w 62"/>
                    <a:gd name="T17" fmla="*/ 4 h 83"/>
                    <a:gd name="T18" fmla="*/ 52 w 62"/>
                    <a:gd name="T19" fmla="*/ 18 h 83"/>
                    <a:gd name="T20" fmla="*/ 37 w 62"/>
                    <a:gd name="T21" fmla="*/ 22 h 83"/>
                    <a:gd name="T22" fmla="*/ 25 w 62"/>
                    <a:gd name="T23" fmla="*/ 30 h 83"/>
                    <a:gd name="T24" fmla="*/ 29 w 62"/>
                    <a:gd name="T25" fmla="*/ 42 h 83"/>
                    <a:gd name="T26" fmla="*/ 32 w 62"/>
                    <a:gd name="T27" fmla="*/ 51 h 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2"/>
                    <a:gd name="T43" fmla="*/ 0 h 83"/>
                    <a:gd name="T44" fmla="*/ 62 w 62"/>
                    <a:gd name="T45" fmla="*/ 83 h 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2" h="83">
                      <a:moveTo>
                        <a:pt x="38" y="83"/>
                      </a:moveTo>
                      <a:lnTo>
                        <a:pt x="20" y="71"/>
                      </a:lnTo>
                      <a:lnTo>
                        <a:pt x="3" y="48"/>
                      </a:lnTo>
                      <a:lnTo>
                        <a:pt x="0" y="36"/>
                      </a:lnTo>
                      <a:lnTo>
                        <a:pt x="2" y="14"/>
                      </a:lnTo>
                      <a:lnTo>
                        <a:pt x="14" y="6"/>
                      </a:lnTo>
                      <a:lnTo>
                        <a:pt x="29" y="0"/>
                      </a:lnTo>
                      <a:lnTo>
                        <a:pt x="41" y="6"/>
                      </a:lnTo>
                      <a:lnTo>
                        <a:pt x="54" y="6"/>
                      </a:lnTo>
                      <a:lnTo>
                        <a:pt x="62" y="30"/>
                      </a:lnTo>
                      <a:lnTo>
                        <a:pt x="44" y="36"/>
                      </a:lnTo>
                      <a:lnTo>
                        <a:pt x="29" y="48"/>
                      </a:lnTo>
                      <a:lnTo>
                        <a:pt x="35" y="68"/>
                      </a:lnTo>
                      <a:lnTo>
                        <a:pt x="38" y="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0" name="Freeform 299"/>
                <p:cNvSpPr>
                  <a:spLocks/>
                </p:cNvSpPr>
                <p:nvPr/>
              </p:nvSpPr>
              <p:spPr bwMode="auto">
                <a:xfrm>
                  <a:off x="4685503" y="3332150"/>
                  <a:ext cx="101600" cy="85725"/>
                </a:xfrm>
                <a:custGeom>
                  <a:avLst/>
                  <a:gdLst>
                    <a:gd name="T0" fmla="*/ 6 w 64"/>
                    <a:gd name="T1" fmla="*/ 30 h 58"/>
                    <a:gd name="T2" fmla="*/ 0 w 64"/>
                    <a:gd name="T3" fmla="*/ 13 h 58"/>
                    <a:gd name="T4" fmla="*/ 3 w 64"/>
                    <a:gd name="T5" fmla="*/ 6 h 58"/>
                    <a:gd name="T6" fmla="*/ 38 w 64"/>
                    <a:gd name="T7" fmla="*/ 0 h 58"/>
                    <a:gd name="T8" fmla="*/ 56 w 64"/>
                    <a:gd name="T9" fmla="*/ 15 h 58"/>
                    <a:gd name="T10" fmla="*/ 48 w 64"/>
                    <a:gd name="T11" fmla="*/ 20 h 58"/>
                    <a:gd name="T12" fmla="*/ 35 w 64"/>
                    <a:gd name="T13" fmla="*/ 25 h 58"/>
                    <a:gd name="T14" fmla="*/ 29 w 64"/>
                    <a:gd name="T15" fmla="*/ 36 h 58"/>
                    <a:gd name="T16" fmla="*/ 17 w 64"/>
                    <a:gd name="T17" fmla="*/ 29 h 58"/>
                    <a:gd name="T18" fmla="*/ 6 w 64"/>
                    <a:gd name="T19" fmla="*/ 30 h 5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4"/>
                    <a:gd name="T31" fmla="*/ 0 h 58"/>
                    <a:gd name="T32" fmla="*/ 64 w 64"/>
                    <a:gd name="T33" fmla="*/ 58 h 5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4" h="58">
                      <a:moveTo>
                        <a:pt x="6" y="48"/>
                      </a:moveTo>
                      <a:lnTo>
                        <a:pt x="0" y="22"/>
                      </a:lnTo>
                      <a:lnTo>
                        <a:pt x="3" y="9"/>
                      </a:lnTo>
                      <a:lnTo>
                        <a:pt x="43" y="0"/>
                      </a:lnTo>
                      <a:lnTo>
                        <a:pt x="64" y="24"/>
                      </a:lnTo>
                      <a:lnTo>
                        <a:pt x="54" y="31"/>
                      </a:lnTo>
                      <a:lnTo>
                        <a:pt x="39" y="39"/>
                      </a:lnTo>
                      <a:lnTo>
                        <a:pt x="33" y="58"/>
                      </a:lnTo>
                      <a:lnTo>
                        <a:pt x="19" y="46"/>
                      </a:ln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1" name="Freeform 300"/>
                <p:cNvSpPr>
                  <a:spLocks/>
                </p:cNvSpPr>
                <p:nvPr/>
              </p:nvSpPr>
              <p:spPr bwMode="auto">
                <a:xfrm>
                  <a:off x="4783927" y="3413113"/>
                  <a:ext cx="65088" cy="74612"/>
                </a:xfrm>
                <a:custGeom>
                  <a:avLst/>
                  <a:gdLst>
                    <a:gd name="T0" fmla="*/ 7 w 42"/>
                    <a:gd name="T1" fmla="*/ 31 h 51"/>
                    <a:gd name="T2" fmla="*/ 26 w 42"/>
                    <a:gd name="T3" fmla="*/ 30 h 51"/>
                    <a:gd name="T4" fmla="*/ 36 w 42"/>
                    <a:gd name="T5" fmla="*/ 19 h 51"/>
                    <a:gd name="T6" fmla="*/ 36 w 42"/>
                    <a:gd name="T7" fmla="*/ 2 h 51"/>
                    <a:gd name="T8" fmla="*/ 16 w 42"/>
                    <a:gd name="T9" fmla="*/ 0 h 51"/>
                    <a:gd name="T10" fmla="*/ 0 w 42"/>
                    <a:gd name="T11" fmla="*/ 9 h 51"/>
                    <a:gd name="T12" fmla="*/ 7 w 42"/>
                    <a:gd name="T13" fmla="*/ 31 h 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2"/>
                    <a:gd name="T22" fmla="*/ 0 h 51"/>
                    <a:gd name="T23" fmla="*/ 42 w 42"/>
                    <a:gd name="T24" fmla="*/ 51 h 5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2" h="51">
                      <a:moveTo>
                        <a:pt x="9" y="51"/>
                      </a:moveTo>
                      <a:lnTo>
                        <a:pt x="30" y="48"/>
                      </a:lnTo>
                      <a:lnTo>
                        <a:pt x="42" y="30"/>
                      </a:lnTo>
                      <a:lnTo>
                        <a:pt x="42" y="3"/>
                      </a:lnTo>
                      <a:lnTo>
                        <a:pt x="18" y="0"/>
                      </a:lnTo>
                      <a:lnTo>
                        <a:pt x="0" y="15"/>
                      </a:lnTo>
                      <a:lnTo>
                        <a:pt x="9" y="5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2" name="Freeform 301"/>
                <p:cNvSpPr>
                  <a:spLocks/>
                </p:cNvSpPr>
                <p:nvPr/>
              </p:nvSpPr>
              <p:spPr bwMode="auto">
                <a:xfrm>
                  <a:off x="4768057" y="3216262"/>
                  <a:ext cx="144463" cy="82550"/>
                </a:xfrm>
                <a:custGeom>
                  <a:avLst/>
                  <a:gdLst>
                    <a:gd name="T0" fmla="*/ 0 w 84"/>
                    <a:gd name="T1" fmla="*/ 20 h 44"/>
                    <a:gd name="T2" fmla="*/ 3 w 84"/>
                    <a:gd name="T3" fmla="*/ 38 h 44"/>
                    <a:gd name="T4" fmla="*/ 21 w 84"/>
                    <a:gd name="T5" fmla="*/ 44 h 44"/>
                    <a:gd name="T6" fmla="*/ 58 w 84"/>
                    <a:gd name="T7" fmla="*/ 29 h 44"/>
                    <a:gd name="T8" fmla="*/ 79 w 84"/>
                    <a:gd name="T9" fmla="*/ 33 h 44"/>
                    <a:gd name="T10" fmla="*/ 84 w 84"/>
                    <a:gd name="T11" fmla="*/ 12 h 44"/>
                    <a:gd name="T12" fmla="*/ 55 w 84"/>
                    <a:gd name="T13" fmla="*/ 11 h 44"/>
                    <a:gd name="T14" fmla="*/ 21 w 84"/>
                    <a:gd name="T15" fmla="*/ 0 h 44"/>
                    <a:gd name="T16" fmla="*/ 12 w 84"/>
                    <a:gd name="T17" fmla="*/ 14 h 44"/>
                    <a:gd name="T18" fmla="*/ 0 w 84"/>
                    <a:gd name="T19" fmla="*/ 20 h 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4"/>
                    <a:gd name="T31" fmla="*/ 0 h 44"/>
                    <a:gd name="T32" fmla="*/ 84 w 84"/>
                    <a:gd name="T33" fmla="*/ 44 h 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4" h="44">
                      <a:moveTo>
                        <a:pt x="0" y="20"/>
                      </a:moveTo>
                      <a:lnTo>
                        <a:pt x="3" y="38"/>
                      </a:lnTo>
                      <a:lnTo>
                        <a:pt x="21" y="44"/>
                      </a:lnTo>
                      <a:lnTo>
                        <a:pt x="58" y="29"/>
                      </a:lnTo>
                      <a:lnTo>
                        <a:pt x="79" y="33"/>
                      </a:lnTo>
                      <a:lnTo>
                        <a:pt x="84" y="12"/>
                      </a:lnTo>
                      <a:lnTo>
                        <a:pt x="55" y="11"/>
                      </a:lnTo>
                      <a:lnTo>
                        <a:pt x="21" y="0"/>
                      </a:lnTo>
                      <a:lnTo>
                        <a:pt x="12" y="14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3" name="Freeform 302"/>
                <p:cNvSpPr>
                  <a:spLocks/>
                </p:cNvSpPr>
                <p:nvPr/>
              </p:nvSpPr>
              <p:spPr bwMode="auto">
                <a:xfrm>
                  <a:off x="4648994" y="1782752"/>
                  <a:ext cx="4244975" cy="1698625"/>
                </a:xfrm>
                <a:custGeom>
                  <a:avLst/>
                  <a:gdLst>
                    <a:gd name="T0" fmla="*/ 41 w 2480"/>
                    <a:gd name="T1" fmla="*/ 574 h 914"/>
                    <a:gd name="T2" fmla="*/ 132 w 2480"/>
                    <a:gd name="T3" fmla="*/ 500 h 914"/>
                    <a:gd name="T4" fmla="*/ 131 w 2480"/>
                    <a:gd name="T5" fmla="*/ 296 h 914"/>
                    <a:gd name="T6" fmla="*/ 236 w 2480"/>
                    <a:gd name="T7" fmla="*/ 272 h 914"/>
                    <a:gd name="T8" fmla="*/ 261 w 2480"/>
                    <a:gd name="T9" fmla="*/ 422 h 914"/>
                    <a:gd name="T10" fmla="*/ 293 w 2480"/>
                    <a:gd name="T11" fmla="*/ 373 h 914"/>
                    <a:gd name="T12" fmla="*/ 369 w 2480"/>
                    <a:gd name="T13" fmla="*/ 322 h 914"/>
                    <a:gd name="T14" fmla="*/ 570 w 2480"/>
                    <a:gd name="T15" fmla="*/ 278 h 914"/>
                    <a:gd name="T16" fmla="*/ 719 w 2480"/>
                    <a:gd name="T17" fmla="*/ 284 h 914"/>
                    <a:gd name="T18" fmla="*/ 723 w 2480"/>
                    <a:gd name="T19" fmla="*/ 159 h 914"/>
                    <a:gd name="T20" fmla="*/ 776 w 2480"/>
                    <a:gd name="T21" fmla="*/ 315 h 914"/>
                    <a:gd name="T22" fmla="*/ 808 w 2480"/>
                    <a:gd name="T23" fmla="*/ 284 h 914"/>
                    <a:gd name="T24" fmla="*/ 843 w 2480"/>
                    <a:gd name="T25" fmla="*/ 284 h 914"/>
                    <a:gd name="T26" fmla="*/ 807 w 2480"/>
                    <a:gd name="T27" fmla="*/ 205 h 914"/>
                    <a:gd name="T28" fmla="*/ 924 w 2480"/>
                    <a:gd name="T29" fmla="*/ 200 h 914"/>
                    <a:gd name="T30" fmla="*/ 973 w 2480"/>
                    <a:gd name="T31" fmla="*/ 129 h 914"/>
                    <a:gd name="T32" fmla="*/ 1106 w 2480"/>
                    <a:gd name="T33" fmla="*/ 54 h 914"/>
                    <a:gd name="T34" fmla="*/ 1185 w 2480"/>
                    <a:gd name="T35" fmla="*/ 24 h 914"/>
                    <a:gd name="T36" fmla="*/ 1368 w 2480"/>
                    <a:gd name="T37" fmla="*/ 62 h 914"/>
                    <a:gd name="T38" fmla="*/ 1260 w 2480"/>
                    <a:gd name="T39" fmla="*/ 151 h 914"/>
                    <a:gd name="T40" fmla="*/ 1381 w 2480"/>
                    <a:gd name="T41" fmla="*/ 152 h 914"/>
                    <a:gd name="T42" fmla="*/ 1506 w 2480"/>
                    <a:gd name="T43" fmla="*/ 132 h 914"/>
                    <a:gd name="T44" fmla="*/ 1684 w 2480"/>
                    <a:gd name="T45" fmla="*/ 200 h 914"/>
                    <a:gd name="T46" fmla="*/ 1879 w 2480"/>
                    <a:gd name="T47" fmla="*/ 199 h 914"/>
                    <a:gd name="T48" fmla="*/ 2074 w 2480"/>
                    <a:gd name="T49" fmla="*/ 258 h 914"/>
                    <a:gd name="T50" fmla="*/ 2193 w 2480"/>
                    <a:gd name="T51" fmla="*/ 249 h 914"/>
                    <a:gd name="T52" fmla="*/ 2428 w 2480"/>
                    <a:gd name="T53" fmla="*/ 338 h 914"/>
                    <a:gd name="T54" fmla="*/ 2417 w 2480"/>
                    <a:gd name="T55" fmla="*/ 405 h 914"/>
                    <a:gd name="T56" fmla="*/ 2339 w 2480"/>
                    <a:gd name="T57" fmla="*/ 354 h 914"/>
                    <a:gd name="T58" fmla="*/ 2317 w 2480"/>
                    <a:gd name="T59" fmla="*/ 458 h 914"/>
                    <a:gd name="T60" fmla="*/ 2128 w 2480"/>
                    <a:gd name="T61" fmla="*/ 504 h 914"/>
                    <a:gd name="T62" fmla="*/ 2072 w 2480"/>
                    <a:gd name="T63" fmla="*/ 608 h 914"/>
                    <a:gd name="T64" fmla="*/ 1994 w 2480"/>
                    <a:gd name="T65" fmla="*/ 730 h 914"/>
                    <a:gd name="T66" fmla="*/ 2101 w 2480"/>
                    <a:gd name="T67" fmla="*/ 463 h 914"/>
                    <a:gd name="T68" fmla="*/ 1955 w 2480"/>
                    <a:gd name="T69" fmla="*/ 522 h 914"/>
                    <a:gd name="T70" fmla="*/ 1787 w 2480"/>
                    <a:gd name="T71" fmla="*/ 539 h 914"/>
                    <a:gd name="T72" fmla="*/ 1726 w 2480"/>
                    <a:gd name="T73" fmla="*/ 672 h 914"/>
                    <a:gd name="T74" fmla="*/ 1756 w 2480"/>
                    <a:gd name="T75" fmla="*/ 734 h 914"/>
                    <a:gd name="T76" fmla="*/ 1622 w 2480"/>
                    <a:gd name="T77" fmla="*/ 888 h 914"/>
                    <a:gd name="T78" fmla="*/ 1541 w 2480"/>
                    <a:gd name="T79" fmla="*/ 684 h 914"/>
                    <a:gd name="T80" fmla="*/ 1378 w 2480"/>
                    <a:gd name="T81" fmla="*/ 745 h 914"/>
                    <a:gd name="T82" fmla="*/ 1136 w 2480"/>
                    <a:gd name="T83" fmla="*/ 749 h 914"/>
                    <a:gd name="T84" fmla="*/ 877 w 2480"/>
                    <a:gd name="T85" fmla="*/ 748 h 914"/>
                    <a:gd name="T86" fmla="*/ 761 w 2480"/>
                    <a:gd name="T87" fmla="*/ 681 h 914"/>
                    <a:gd name="T88" fmla="*/ 617 w 2480"/>
                    <a:gd name="T89" fmla="*/ 632 h 914"/>
                    <a:gd name="T90" fmla="*/ 519 w 2480"/>
                    <a:gd name="T91" fmla="*/ 654 h 914"/>
                    <a:gd name="T92" fmla="*/ 542 w 2480"/>
                    <a:gd name="T93" fmla="*/ 731 h 914"/>
                    <a:gd name="T94" fmla="*/ 474 w 2480"/>
                    <a:gd name="T95" fmla="*/ 723 h 914"/>
                    <a:gd name="T96" fmla="*/ 389 w 2480"/>
                    <a:gd name="T97" fmla="*/ 742 h 914"/>
                    <a:gd name="T98" fmla="*/ 387 w 2480"/>
                    <a:gd name="T99" fmla="*/ 787 h 914"/>
                    <a:gd name="T100" fmla="*/ 405 w 2480"/>
                    <a:gd name="T101" fmla="*/ 826 h 914"/>
                    <a:gd name="T102" fmla="*/ 379 w 2480"/>
                    <a:gd name="T103" fmla="*/ 898 h 914"/>
                    <a:gd name="T104" fmla="*/ 280 w 2480"/>
                    <a:gd name="T105" fmla="*/ 869 h 914"/>
                    <a:gd name="T106" fmla="*/ 284 w 2480"/>
                    <a:gd name="T107" fmla="*/ 763 h 914"/>
                    <a:gd name="T108" fmla="*/ 192 w 2480"/>
                    <a:gd name="T109" fmla="*/ 700 h 914"/>
                    <a:gd name="T110" fmla="*/ 167 w 2480"/>
                    <a:gd name="T111" fmla="*/ 680 h 914"/>
                    <a:gd name="T112" fmla="*/ 101 w 2480"/>
                    <a:gd name="T113" fmla="*/ 625 h 914"/>
                    <a:gd name="T114" fmla="*/ 61 w 2480"/>
                    <a:gd name="T115" fmla="*/ 670 h 914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2480"/>
                    <a:gd name="T175" fmla="*/ 0 h 914"/>
                    <a:gd name="T176" fmla="*/ 2480 w 2480"/>
                    <a:gd name="T177" fmla="*/ 914 h 914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2480" h="914">
                      <a:moveTo>
                        <a:pt x="0" y="650"/>
                      </a:moveTo>
                      <a:lnTo>
                        <a:pt x="21" y="628"/>
                      </a:lnTo>
                      <a:lnTo>
                        <a:pt x="15" y="637"/>
                      </a:lnTo>
                      <a:lnTo>
                        <a:pt x="17" y="630"/>
                      </a:lnTo>
                      <a:lnTo>
                        <a:pt x="21" y="597"/>
                      </a:lnTo>
                      <a:lnTo>
                        <a:pt x="29" y="577"/>
                      </a:lnTo>
                      <a:lnTo>
                        <a:pt x="41" y="574"/>
                      </a:lnTo>
                      <a:lnTo>
                        <a:pt x="64" y="593"/>
                      </a:lnTo>
                      <a:lnTo>
                        <a:pt x="71" y="558"/>
                      </a:lnTo>
                      <a:lnTo>
                        <a:pt x="61" y="558"/>
                      </a:lnTo>
                      <a:lnTo>
                        <a:pt x="57" y="537"/>
                      </a:lnTo>
                      <a:lnTo>
                        <a:pt x="153" y="519"/>
                      </a:lnTo>
                      <a:lnTo>
                        <a:pt x="131" y="511"/>
                      </a:lnTo>
                      <a:lnTo>
                        <a:pt x="132" y="500"/>
                      </a:lnTo>
                      <a:lnTo>
                        <a:pt x="116" y="504"/>
                      </a:lnTo>
                      <a:lnTo>
                        <a:pt x="172" y="450"/>
                      </a:lnTo>
                      <a:lnTo>
                        <a:pt x="147" y="394"/>
                      </a:lnTo>
                      <a:lnTo>
                        <a:pt x="153" y="366"/>
                      </a:lnTo>
                      <a:lnTo>
                        <a:pt x="139" y="336"/>
                      </a:lnTo>
                      <a:lnTo>
                        <a:pt x="150" y="319"/>
                      </a:lnTo>
                      <a:lnTo>
                        <a:pt x="131" y="296"/>
                      </a:lnTo>
                      <a:lnTo>
                        <a:pt x="136" y="276"/>
                      </a:lnTo>
                      <a:lnTo>
                        <a:pt x="162" y="255"/>
                      </a:lnTo>
                      <a:lnTo>
                        <a:pt x="178" y="252"/>
                      </a:lnTo>
                      <a:lnTo>
                        <a:pt x="196" y="257"/>
                      </a:lnTo>
                      <a:lnTo>
                        <a:pt x="180" y="262"/>
                      </a:lnTo>
                      <a:lnTo>
                        <a:pt x="192" y="270"/>
                      </a:lnTo>
                      <a:lnTo>
                        <a:pt x="236" y="272"/>
                      </a:lnTo>
                      <a:lnTo>
                        <a:pt x="312" y="319"/>
                      </a:lnTo>
                      <a:lnTo>
                        <a:pt x="313" y="341"/>
                      </a:lnTo>
                      <a:lnTo>
                        <a:pt x="281" y="360"/>
                      </a:lnTo>
                      <a:lnTo>
                        <a:pt x="178" y="333"/>
                      </a:lnTo>
                      <a:lnTo>
                        <a:pt x="220" y="365"/>
                      </a:lnTo>
                      <a:lnTo>
                        <a:pt x="219" y="404"/>
                      </a:lnTo>
                      <a:lnTo>
                        <a:pt x="261" y="422"/>
                      </a:lnTo>
                      <a:lnTo>
                        <a:pt x="271" y="419"/>
                      </a:lnTo>
                      <a:lnTo>
                        <a:pt x="266" y="404"/>
                      </a:lnTo>
                      <a:lnTo>
                        <a:pt x="246" y="398"/>
                      </a:lnTo>
                      <a:lnTo>
                        <a:pt x="251" y="384"/>
                      </a:lnTo>
                      <a:lnTo>
                        <a:pt x="271" y="399"/>
                      </a:lnTo>
                      <a:lnTo>
                        <a:pt x="310" y="404"/>
                      </a:lnTo>
                      <a:lnTo>
                        <a:pt x="293" y="373"/>
                      </a:lnTo>
                      <a:lnTo>
                        <a:pt x="330" y="348"/>
                      </a:lnTo>
                      <a:lnTo>
                        <a:pt x="357" y="365"/>
                      </a:lnTo>
                      <a:lnTo>
                        <a:pt x="356" y="298"/>
                      </a:lnTo>
                      <a:lnTo>
                        <a:pt x="345" y="288"/>
                      </a:lnTo>
                      <a:lnTo>
                        <a:pt x="389" y="303"/>
                      </a:lnTo>
                      <a:lnTo>
                        <a:pt x="392" y="311"/>
                      </a:lnTo>
                      <a:lnTo>
                        <a:pt x="369" y="322"/>
                      </a:lnTo>
                      <a:lnTo>
                        <a:pt x="392" y="345"/>
                      </a:lnTo>
                      <a:lnTo>
                        <a:pt x="412" y="319"/>
                      </a:lnTo>
                      <a:lnTo>
                        <a:pt x="497" y="280"/>
                      </a:lnTo>
                      <a:lnTo>
                        <a:pt x="509" y="278"/>
                      </a:lnTo>
                      <a:lnTo>
                        <a:pt x="497" y="284"/>
                      </a:lnTo>
                      <a:lnTo>
                        <a:pt x="510" y="303"/>
                      </a:lnTo>
                      <a:lnTo>
                        <a:pt x="570" y="278"/>
                      </a:lnTo>
                      <a:lnTo>
                        <a:pt x="585" y="297"/>
                      </a:lnTo>
                      <a:lnTo>
                        <a:pt x="599" y="283"/>
                      </a:lnTo>
                      <a:lnTo>
                        <a:pt x="592" y="261"/>
                      </a:lnTo>
                      <a:lnTo>
                        <a:pt x="600" y="253"/>
                      </a:lnTo>
                      <a:lnTo>
                        <a:pt x="646" y="263"/>
                      </a:lnTo>
                      <a:lnTo>
                        <a:pt x="707" y="302"/>
                      </a:lnTo>
                      <a:lnTo>
                        <a:pt x="719" y="284"/>
                      </a:lnTo>
                      <a:lnTo>
                        <a:pt x="706" y="265"/>
                      </a:lnTo>
                      <a:lnTo>
                        <a:pt x="688" y="259"/>
                      </a:lnTo>
                      <a:lnTo>
                        <a:pt x="694" y="228"/>
                      </a:lnTo>
                      <a:lnTo>
                        <a:pt x="682" y="224"/>
                      </a:lnTo>
                      <a:lnTo>
                        <a:pt x="686" y="211"/>
                      </a:lnTo>
                      <a:lnTo>
                        <a:pt x="708" y="196"/>
                      </a:lnTo>
                      <a:lnTo>
                        <a:pt x="723" y="159"/>
                      </a:lnTo>
                      <a:lnTo>
                        <a:pt x="754" y="160"/>
                      </a:lnTo>
                      <a:lnTo>
                        <a:pt x="769" y="166"/>
                      </a:lnTo>
                      <a:lnTo>
                        <a:pt x="758" y="204"/>
                      </a:lnTo>
                      <a:lnTo>
                        <a:pt x="772" y="224"/>
                      </a:lnTo>
                      <a:lnTo>
                        <a:pt x="766" y="276"/>
                      </a:lnTo>
                      <a:lnTo>
                        <a:pt x="783" y="295"/>
                      </a:lnTo>
                      <a:lnTo>
                        <a:pt x="776" y="315"/>
                      </a:lnTo>
                      <a:lnTo>
                        <a:pt x="753" y="330"/>
                      </a:lnTo>
                      <a:lnTo>
                        <a:pt x="761" y="336"/>
                      </a:lnTo>
                      <a:lnTo>
                        <a:pt x="728" y="344"/>
                      </a:lnTo>
                      <a:lnTo>
                        <a:pt x="762" y="357"/>
                      </a:lnTo>
                      <a:lnTo>
                        <a:pt x="800" y="315"/>
                      </a:lnTo>
                      <a:lnTo>
                        <a:pt x="796" y="288"/>
                      </a:lnTo>
                      <a:lnTo>
                        <a:pt x="808" y="284"/>
                      </a:lnTo>
                      <a:lnTo>
                        <a:pt x="829" y="279"/>
                      </a:lnTo>
                      <a:lnTo>
                        <a:pt x="839" y="294"/>
                      </a:lnTo>
                      <a:lnTo>
                        <a:pt x="837" y="314"/>
                      </a:lnTo>
                      <a:lnTo>
                        <a:pt x="861" y="319"/>
                      </a:lnTo>
                      <a:lnTo>
                        <a:pt x="842" y="313"/>
                      </a:lnTo>
                      <a:lnTo>
                        <a:pt x="851" y="301"/>
                      </a:lnTo>
                      <a:lnTo>
                        <a:pt x="843" y="284"/>
                      </a:lnTo>
                      <a:lnTo>
                        <a:pt x="787" y="272"/>
                      </a:lnTo>
                      <a:lnTo>
                        <a:pt x="796" y="230"/>
                      </a:lnTo>
                      <a:lnTo>
                        <a:pt x="775" y="204"/>
                      </a:lnTo>
                      <a:lnTo>
                        <a:pt x="804" y="180"/>
                      </a:lnTo>
                      <a:lnTo>
                        <a:pt x="801" y="162"/>
                      </a:lnTo>
                      <a:lnTo>
                        <a:pt x="813" y="172"/>
                      </a:lnTo>
                      <a:lnTo>
                        <a:pt x="807" y="205"/>
                      </a:lnTo>
                      <a:lnTo>
                        <a:pt x="815" y="211"/>
                      </a:lnTo>
                      <a:lnTo>
                        <a:pt x="854" y="221"/>
                      </a:lnTo>
                      <a:lnTo>
                        <a:pt x="819" y="194"/>
                      </a:lnTo>
                      <a:lnTo>
                        <a:pt x="846" y="195"/>
                      </a:lnTo>
                      <a:lnTo>
                        <a:pt x="840" y="183"/>
                      </a:lnTo>
                      <a:lnTo>
                        <a:pt x="854" y="177"/>
                      </a:lnTo>
                      <a:lnTo>
                        <a:pt x="924" y="200"/>
                      </a:lnTo>
                      <a:lnTo>
                        <a:pt x="911" y="214"/>
                      </a:lnTo>
                      <a:lnTo>
                        <a:pt x="910" y="237"/>
                      </a:lnTo>
                      <a:lnTo>
                        <a:pt x="923" y="249"/>
                      </a:lnTo>
                      <a:lnTo>
                        <a:pt x="930" y="200"/>
                      </a:lnTo>
                      <a:lnTo>
                        <a:pt x="892" y="176"/>
                      </a:lnTo>
                      <a:lnTo>
                        <a:pt x="885" y="141"/>
                      </a:lnTo>
                      <a:lnTo>
                        <a:pt x="973" y="129"/>
                      </a:lnTo>
                      <a:lnTo>
                        <a:pt x="962" y="99"/>
                      </a:lnTo>
                      <a:lnTo>
                        <a:pt x="973" y="105"/>
                      </a:lnTo>
                      <a:lnTo>
                        <a:pt x="989" y="92"/>
                      </a:lnTo>
                      <a:lnTo>
                        <a:pt x="979" y="89"/>
                      </a:lnTo>
                      <a:lnTo>
                        <a:pt x="1071" y="64"/>
                      </a:lnTo>
                      <a:lnTo>
                        <a:pt x="1063" y="57"/>
                      </a:lnTo>
                      <a:lnTo>
                        <a:pt x="1106" y="54"/>
                      </a:lnTo>
                      <a:lnTo>
                        <a:pt x="1106" y="62"/>
                      </a:lnTo>
                      <a:lnTo>
                        <a:pt x="1117" y="62"/>
                      </a:lnTo>
                      <a:lnTo>
                        <a:pt x="1147" y="52"/>
                      </a:lnTo>
                      <a:lnTo>
                        <a:pt x="1164" y="58"/>
                      </a:lnTo>
                      <a:lnTo>
                        <a:pt x="1148" y="43"/>
                      </a:lnTo>
                      <a:lnTo>
                        <a:pt x="1184" y="41"/>
                      </a:lnTo>
                      <a:lnTo>
                        <a:pt x="1185" y="24"/>
                      </a:lnTo>
                      <a:lnTo>
                        <a:pt x="1227" y="0"/>
                      </a:lnTo>
                      <a:lnTo>
                        <a:pt x="1256" y="14"/>
                      </a:lnTo>
                      <a:lnTo>
                        <a:pt x="1232" y="26"/>
                      </a:lnTo>
                      <a:lnTo>
                        <a:pt x="1274" y="26"/>
                      </a:lnTo>
                      <a:lnTo>
                        <a:pt x="1256" y="43"/>
                      </a:lnTo>
                      <a:lnTo>
                        <a:pt x="1328" y="35"/>
                      </a:lnTo>
                      <a:lnTo>
                        <a:pt x="1368" y="62"/>
                      </a:lnTo>
                      <a:lnTo>
                        <a:pt x="1362" y="73"/>
                      </a:lnTo>
                      <a:lnTo>
                        <a:pt x="1348" y="67"/>
                      </a:lnTo>
                      <a:lnTo>
                        <a:pt x="1367" y="75"/>
                      </a:lnTo>
                      <a:lnTo>
                        <a:pt x="1358" y="91"/>
                      </a:lnTo>
                      <a:lnTo>
                        <a:pt x="1227" y="172"/>
                      </a:lnTo>
                      <a:lnTo>
                        <a:pt x="1269" y="160"/>
                      </a:lnTo>
                      <a:lnTo>
                        <a:pt x="1260" y="151"/>
                      </a:lnTo>
                      <a:lnTo>
                        <a:pt x="1325" y="135"/>
                      </a:lnTo>
                      <a:lnTo>
                        <a:pt x="1308" y="138"/>
                      </a:lnTo>
                      <a:lnTo>
                        <a:pt x="1312" y="125"/>
                      </a:lnTo>
                      <a:lnTo>
                        <a:pt x="1348" y="135"/>
                      </a:lnTo>
                      <a:lnTo>
                        <a:pt x="1354" y="125"/>
                      </a:lnTo>
                      <a:lnTo>
                        <a:pt x="1363" y="151"/>
                      </a:lnTo>
                      <a:lnTo>
                        <a:pt x="1381" y="152"/>
                      </a:lnTo>
                      <a:lnTo>
                        <a:pt x="1364" y="143"/>
                      </a:lnTo>
                      <a:lnTo>
                        <a:pt x="1399" y="135"/>
                      </a:lnTo>
                      <a:lnTo>
                        <a:pt x="1441" y="141"/>
                      </a:lnTo>
                      <a:lnTo>
                        <a:pt x="1436" y="151"/>
                      </a:lnTo>
                      <a:lnTo>
                        <a:pt x="1473" y="159"/>
                      </a:lnTo>
                      <a:lnTo>
                        <a:pt x="1504" y="157"/>
                      </a:lnTo>
                      <a:lnTo>
                        <a:pt x="1506" y="132"/>
                      </a:lnTo>
                      <a:lnTo>
                        <a:pt x="1515" y="130"/>
                      </a:lnTo>
                      <a:lnTo>
                        <a:pt x="1596" y="157"/>
                      </a:lnTo>
                      <a:lnTo>
                        <a:pt x="1585" y="200"/>
                      </a:lnTo>
                      <a:lnTo>
                        <a:pt x="1623" y="228"/>
                      </a:lnTo>
                      <a:lnTo>
                        <a:pt x="1643" y="190"/>
                      </a:lnTo>
                      <a:lnTo>
                        <a:pt x="1657" y="205"/>
                      </a:lnTo>
                      <a:lnTo>
                        <a:pt x="1684" y="200"/>
                      </a:lnTo>
                      <a:lnTo>
                        <a:pt x="1719" y="214"/>
                      </a:lnTo>
                      <a:lnTo>
                        <a:pt x="1748" y="205"/>
                      </a:lnTo>
                      <a:lnTo>
                        <a:pt x="1746" y="190"/>
                      </a:lnTo>
                      <a:lnTo>
                        <a:pt x="1766" y="162"/>
                      </a:lnTo>
                      <a:lnTo>
                        <a:pt x="1886" y="181"/>
                      </a:lnTo>
                      <a:lnTo>
                        <a:pt x="1895" y="194"/>
                      </a:lnTo>
                      <a:lnTo>
                        <a:pt x="1879" y="199"/>
                      </a:lnTo>
                      <a:lnTo>
                        <a:pt x="1917" y="205"/>
                      </a:lnTo>
                      <a:lnTo>
                        <a:pt x="1932" y="224"/>
                      </a:lnTo>
                      <a:lnTo>
                        <a:pt x="2023" y="221"/>
                      </a:lnTo>
                      <a:lnTo>
                        <a:pt x="2041" y="237"/>
                      </a:lnTo>
                      <a:lnTo>
                        <a:pt x="2034" y="255"/>
                      </a:lnTo>
                      <a:lnTo>
                        <a:pt x="2061" y="268"/>
                      </a:lnTo>
                      <a:lnTo>
                        <a:pt x="2074" y="258"/>
                      </a:lnTo>
                      <a:lnTo>
                        <a:pt x="2140" y="265"/>
                      </a:lnTo>
                      <a:lnTo>
                        <a:pt x="2152" y="255"/>
                      </a:lnTo>
                      <a:lnTo>
                        <a:pt x="2160" y="271"/>
                      </a:lnTo>
                      <a:lnTo>
                        <a:pt x="2187" y="285"/>
                      </a:lnTo>
                      <a:lnTo>
                        <a:pt x="2199" y="275"/>
                      </a:lnTo>
                      <a:lnTo>
                        <a:pt x="2186" y="261"/>
                      </a:lnTo>
                      <a:lnTo>
                        <a:pt x="2193" y="249"/>
                      </a:lnTo>
                      <a:lnTo>
                        <a:pt x="2307" y="267"/>
                      </a:lnTo>
                      <a:lnTo>
                        <a:pt x="2382" y="315"/>
                      </a:lnTo>
                      <a:lnTo>
                        <a:pt x="2397" y="315"/>
                      </a:lnTo>
                      <a:lnTo>
                        <a:pt x="2417" y="354"/>
                      </a:lnTo>
                      <a:lnTo>
                        <a:pt x="2408" y="333"/>
                      </a:lnTo>
                      <a:lnTo>
                        <a:pt x="2421" y="331"/>
                      </a:lnTo>
                      <a:lnTo>
                        <a:pt x="2428" y="338"/>
                      </a:lnTo>
                      <a:lnTo>
                        <a:pt x="2450" y="336"/>
                      </a:lnTo>
                      <a:lnTo>
                        <a:pt x="2480" y="359"/>
                      </a:lnTo>
                      <a:lnTo>
                        <a:pt x="2437" y="383"/>
                      </a:lnTo>
                      <a:lnTo>
                        <a:pt x="2446" y="391"/>
                      </a:lnTo>
                      <a:lnTo>
                        <a:pt x="2430" y="396"/>
                      </a:lnTo>
                      <a:lnTo>
                        <a:pt x="2443" y="405"/>
                      </a:lnTo>
                      <a:lnTo>
                        <a:pt x="2417" y="405"/>
                      </a:lnTo>
                      <a:lnTo>
                        <a:pt x="2408" y="391"/>
                      </a:lnTo>
                      <a:lnTo>
                        <a:pt x="2397" y="396"/>
                      </a:lnTo>
                      <a:lnTo>
                        <a:pt x="2381" y="373"/>
                      </a:lnTo>
                      <a:lnTo>
                        <a:pt x="2352" y="374"/>
                      </a:lnTo>
                      <a:lnTo>
                        <a:pt x="2344" y="360"/>
                      </a:lnTo>
                      <a:lnTo>
                        <a:pt x="2351" y="354"/>
                      </a:lnTo>
                      <a:lnTo>
                        <a:pt x="2339" y="354"/>
                      </a:lnTo>
                      <a:lnTo>
                        <a:pt x="2330" y="359"/>
                      </a:lnTo>
                      <a:lnTo>
                        <a:pt x="2341" y="376"/>
                      </a:lnTo>
                      <a:lnTo>
                        <a:pt x="2335" y="384"/>
                      </a:lnTo>
                      <a:lnTo>
                        <a:pt x="2309" y="400"/>
                      </a:lnTo>
                      <a:lnTo>
                        <a:pt x="2293" y="398"/>
                      </a:lnTo>
                      <a:lnTo>
                        <a:pt x="2321" y="441"/>
                      </a:lnTo>
                      <a:lnTo>
                        <a:pt x="2317" y="458"/>
                      </a:lnTo>
                      <a:lnTo>
                        <a:pt x="2287" y="446"/>
                      </a:lnTo>
                      <a:lnTo>
                        <a:pt x="2289" y="453"/>
                      </a:lnTo>
                      <a:lnTo>
                        <a:pt x="2236" y="475"/>
                      </a:lnTo>
                      <a:lnTo>
                        <a:pt x="2189" y="520"/>
                      </a:lnTo>
                      <a:lnTo>
                        <a:pt x="2157" y="502"/>
                      </a:lnTo>
                      <a:lnTo>
                        <a:pt x="2128" y="522"/>
                      </a:lnTo>
                      <a:lnTo>
                        <a:pt x="2128" y="504"/>
                      </a:lnTo>
                      <a:lnTo>
                        <a:pt x="2111" y="523"/>
                      </a:lnTo>
                      <a:lnTo>
                        <a:pt x="2092" y="522"/>
                      </a:lnTo>
                      <a:lnTo>
                        <a:pt x="2069" y="565"/>
                      </a:lnTo>
                      <a:lnTo>
                        <a:pt x="2086" y="574"/>
                      </a:lnTo>
                      <a:lnTo>
                        <a:pt x="2079" y="589"/>
                      </a:lnTo>
                      <a:lnTo>
                        <a:pt x="2087" y="612"/>
                      </a:lnTo>
                      <a:lnTo>
                        <a:pt x="2072" y="608"/>
                      </a:lnTo>
                      <a:lnTo>
                        <a:pt x="2063" y="627"/>
                      </a:lnTo>
                      <a:lnTo>
                        <a:pt x="2069" y="645"/>
                      </a:lnTo>
                      <a:lnTo>
                        <a:pt x="2038" y="660"/>
                      </a:lnTo>
                      <a:lnTo>
                        <a:pt x="2041" y="679"/>
                      </a:lnTo>
                      <a:lnTo>
                        <a:pt x="2019" y="685"/>
                      </a:lnTo>
                      <a:lnTo>
                        <a:pt x="2013" y="707"/>
                      </a:lnTo>
                      <a:lnTo>
                        <a:pt x="1994" y="730"/>
                      </a:lnTo>
                      <a:lnTo>
                        <a:pt x="1978" y="645"/>
                      </a:lnTo>
                      <a:lnTo>
                        <a:pt x="1980" y="599"/>
                      </a:lnTo>
                      <a:lnTo>
                        <a:pt x="1994" y="571"/>
                      </a:lnTo>
                      <a:lnTo>
                        <a:pt x="2016" y="566"/>
                      </a:lnTo>
                      <a:lnTo>
                        <a:pt x="2068" y="509"/>
                      </a:lnTo>
                      <a:lnTo>
                        <a:pt x="2092" y="496"/>
                      </a:lnTo>
                      <a:lnTo>
                        <a:pt x="2101" y="463"/>
                      </a:lnTo>
                      <a:lnTo>
                        <a:pt x="2111" y="454"/>
                      </a:lnTo>
                      <a:lnTo>
                        <a:pt x="2092" y="453"/>
                      </a:lnTo>
                      <a:lnTo>
                        <a:pt x="2085" y="481"/>
                      </a:lnTo>
                      <a:lnTo>
                        <a:pt x="2042" y="504"/>
                      </a:lnTo>
                      <a:lnTo>
                        <a:pt x="2046" y="469"/>
                      </a:lnTo>
                      <a:lnTo>
                        <a:pt x="1999" y="476"/>
                      </a:lnTo>
                      <a:lnTo>
                        <a:pt x="1955" y="522"/>
                      </a:lnTo>
                      <a:lnTo>
                        <a:pt x="1964" y="540"/>
                      </a:lnTo>
                      <a:lnTo>
                        <a:pt x="1915" y="547"/>
                      </a:lnTo>
                      <a:lnTo>
                        <a:pt x="1910" y="541"/>
                      </a:lnTo>
                      <a:lnTo>
                        <a:pt x="1926" y="539"/>
                      </a:lnTo>
                      <a:lnTo>
                        <a:pt x="1887" y="527"/>
                      </a:lnTo>
                      <a:lnTo>
                        <a:pt x="1876" y="539"/>
                      </a:lnTo>
                      <a:lnTo>
                        <a:pt x="1787" y="539"/>
                      </a:lnTo>
                      <a:lnTo>
                        <a:pt x="1680" y="643"/>
                      </a:lnTo>
                      <a:lnTo>
                        <a:pt x="1702" y="648"/>
                      </a:lnTo>
                      <a:lnTo>
                        <a:pt x="1702" y="666"/>
                      </a:lnTo>
                      <a:lnTo>
                        <a:pt x="1715" y="654"/>
                      </a:lnTo>
                      <a:lnTo>
                        <a:pt x="1711" y="670"/>
                      </a:lnTo>
                      <a:lnTo>
                        <a:pt x="1728" y="662"/>
                      </a:lnTo>
                      <a:lnTo>
                        <a:pt x="1726" y="672"/>
                      </a:lnTo>
                      <a:lnTo>
                        <a:pt x="1730" y="654"/>
                      </a:lnTo>
                      <a:lnTo>
                        <a:pt x="1746" y="655"/>
                      </a:lnTo>
                      <a:lnTo>
                        <a:pt x="1769" y="678"/>
                      </a:lnTo>
                      <a:lnTo>
                        <a:pt x="1748" y="679"/>
                      </a:lnTo>
                      <a:lnTo>
                        <a:pt x="1767" y="686"/>
                      </a:lnTo>
                      <a:lnTo>
                        <a:pt x="1771" y="701"/>
                      </a:lnTo>
                      <a:lnTo>
                        <a:pt x="1756" y="734"/>
                      </a:lnTo>
                      <a:lnTo>
                        <a:pt x="1753" y="785"/>
                      </a:lnTo>
                      <a:lnTo>
                        <a:pt x="1678" y="888"/>
                      </a:lnTo>
                      <a:lnTo>
                        <a:pt x="1652" y="901"/>
                      </a:lnTo>
                      <a:lnTo>
                        <a:pt x="1632" y="888"/>
                      </a:lnTo>
                      <a:lnTo>
                        <a:pt x="1614" y="907"/>
                      </a:lnTo>
                      <a:lnTo>
                        <a:pt x="1612" y="904"/>
                      </a:lnTo>
                      <a:lnTo>
                        <a:pt x="1622" y="888"/>
                      </a:lnTo>
                      <a:lnTo>
                        <a:pt x="1618" y="861"/>
                      </a:lnTo>
                      <a:lnTo>
                        <a:pt x="1649" y="850"/>
                      </a:lnTo>
                      <a:lnTo>
                        <a:pt x="1675" y="783"/>
                      </a:lnTo>
                      <a:lnTo>
                        <a:pt x="1620" y="798"/>
                      </a:lnTo>
                      <a:lnTo>
                        <a:pt x="1612" y="772"/>
                      </a:lnTo>
                      <a:lnTo>
                        <a:pt x="1568" y="755"/>
                      </a:lnTo>
                      <a:lnTo>
                        <a:pt x="1541" y="684"/>
                      </a:lnTo>
                      <a:lnTo>
                        <a:pt x="1511" y="672"/>
                      </a:lnTo>
                      <a:lnTo>
                        <a:pt x="1459" y="691"/>
                      </a:lnTo>
                      <a:lnTo>
                        <a:pt x="1469" y="706"/>
                      </a:lnTo>
                      <a:lnTo>
                        <a:pt x="1447" y="748"/>
                      </a:lnTo>
                      <a:lnTo>
                        <a:pt x="1427" y="760"/>
                      </a:lnTo>
                      <a:lnTo>
                        <a:pt x="1404" y="750"/>
                      </a:lnTo>
                      <a:lnTo>
                        <a:pt x="1378" y="745"/>
                      </a:lnTo>
                      <a:lnTo>
                        <a:pt x="1309" y="764"/>
                      </a:lnTo>
                      <a:lnTo>
                        <a:pt x="1249" y="736"/>
                      </a:lnTo>
                      <a:lnTo>
                        <a:pt x="1210" y="741"/>
                      </a:lnTo>
                      <a:lnTo>
                        <a:pt x="1196" y="717"/>
                      </a:lnTo>
                      <a:lnTo>
                        <a:pt x="1158" y="701"/>
                      </a:lnTo>
                      <a:lnTo>
                        <a:pt x="1137" y="717"/>
                      </a:lnTo>
                      <a:lnTo>
                        <a:pt x="1136" y="749"/>
                      </a:lnTo>
                      <a:lnTo>
                        <a:pt x="1049" y="736"/>
                      </a:lnTo>
                      <a:lnTo>
                        <a:pt x="1002" y="764"/>
                      </a:lnTo>
                      <a:lnTo>
                        <a:pt x="979" y="776"/>
                      </a:lnTo>
                      <a:lnTo>
                        <a:pt x="947" y="753"/>
                      </a:lnTo>
                      <a:lnTo>
                        <a:pt x="927" y="765"/>
                      </a:lnTo>
                      <a:lnTo>
                        <a:pt x="891" y="750"/>
                      </a:lnTo>
                      <a:lnTo>
                        <a:pt x="877" y="748"/>
                      </a:lnTo>
                      <a:lnTo>
                        <a:pt x="866" y="723"/>
                      </a:lnTo>
                      <a:lnTo>
                        <a:pt x="846" y="723"/>
                      </a:lnTo>
                      <a:lnTo>
                        <a:pt x="838" y="728"/>
                      </a:lnTo>
                      <a:lnTo>
                        <a:pt x="822" y="709"/>
                      </a:lnTo>
                      <a:lnTo>
                        <a:pt x="811" y="713"/>
                      </a:lnTo>
                      <a:lnTo>
                        <a:pt x="801" y="721"/>
                      </a:lnTo>
                      <a:lnTo>
                        <a:pt x="761" y="681"/>
                      </a:lnTo>
                      <a:lnTo>
                        <a:pt x="749" y="678"/>
                      </a:lnTo>
                      <a:lnTo>
                        <a:pt x="721" y="649"/>
                      </a:lnTo>
                      <a:lnTo>
                        <a:pt x="695" y="666"/>
                      </a:lnTo>
                      <a:lnTo>
                        <a:pt x="690" y="654"/>
                      </a:lnTo>
                      <a:lnTo>
                        <a:pt x="653" y="653"/>
                      </a:lnTo>
                      <a:lnTo>
                        <a:pt x="638" y="631"/>
                      </a:lnTo>
                      <a:lnTo>
                        <a:pt x="617" y="632"/>
                      </a:lnTo>
                      <a:lnTo>
                        <a:pt x="610" y="640"/>
                      </a:lnTo>
                      <a:lnTo>
                        <a:pt x="585" y="647"/>
                      </a:lnTo>
                      <a:lnTo>
                        <a:pt x="576" y="640"/>
                      </a:lnTo>
                      <a:lnTo>
                        <a:pt x="567" y="658"/>
                      </a:lnTo>
                      <a:lnTo>
                        <a:pt x="560" y="654"/>
                      </a:lnTo>
                      <a:lnTo>
                        <a:pt x="529" y="659"/>
                      </a:lnTo>
                      <a:lnTo>
                        <a:pt x="519" y="654"/>
                      </a:lnTo>
                      <a:lnTo>
                        <a:pt x="516" y="659"/>
                      </a:lnTo>
                      <a:lnTo>
                        <a:pt x="531" y="678"/>
                      </a:lnTo>
                      <a:lnTo>
                        <a:pt x="520" y="690"/>
                      </a:lnTo>
                      <a:lnTo>
                        <a:pt x="521" y="704"/>
                      </a:lnTo>
                      <a:lnTo>
                        <a:pt x="539" y="706"/>
                      </a:lnTo>
                      <a:lnTo>
                        <a:pt x="546" y="721"/>
                      </a:lnTo>
                      <a:lnTo>
                        <a:pt x="542" y="731"/>
                      </a:lnTo>
                      <a:lnTo>
                        <a:pt x="529" y="723"/>
                      </a:lnTo>
                      <a:lnTo>
                        <a:pt x="519" y="730"/>
                      </a:lnTo>
                      <a:lnTo>
                        <a:pt x="509" y="725"/>
                      </a:lnTo>
                      <a:lnTo>
                        <a:pt x="506" y="713"/>
                      </a:lnTo>
                      <a:lnTo>
                        <a:pt x="493" y="721"/>
                      </a:lnTo>
                      <a:lnTo>
                        <a:pt x="484" y="715"/>
                      </a:lnTo>
                      <a:lnTo>
                        <a:pt x="474" y="723"/>
                      </a:lnTo>
                      <a:lnTo>
                        <a:pt x="460" y="726"/>
                      </a:lnTo>
                      <a:lnTo>
                        <a:pt x="453" y="713"/>
                      </a:lnTo>
                      <a:lnTo>
                        <a:pt x="406" y="711"/>
                      </a:lnTo>
                      <a:lnTo>
                        <a:pt x="400" y="717"/>
                      </a:lnTo>
                      <a:lnTo>
                        <a:pt x="395" y="716"/>
                      </a:lnTo>
                      <a:lnTo>
                        <a:pt x="389" y="729"/>
                      </a:lnTo>
                      <a:lnTo>
                        <a:pt x="389" y="742"/>
                      </a:lnTo>
                      <a:lnTo>
                        <a:pt x="384" y="742"/>
                      </a:lnTo>
                      <a:lnTo>
                        <a:pt x="380" y="731"/>
                      </a:lnTo>
                      <a:lnTo>
                        <a:pt x="373" y="734"/>
                      </a:lnTo>
                      <a:lnTo>
                        <a:pt x="372" y="767"/>
                      </a:lnTo>
                      <a:lnTo>
                        <a:pt x="379" y="780"/>
                      </a:lnTo>
                      <a:lnTo>
                        <a:pt x="379" y="789"/>
                      </a:lnTo>
                      <a:lnTo>
                        <a:pt x="387" y="787"/>
                      </a:lnTo>
                      <a:lnTo>
                        <a:pt x="395" y="783"/>
                      </a:lnTo>
                      <a:lnTo>
                        <a:pt x="405" y="798"/>
                      </a:lnTo>
                      <a:lnTo>
                        <a:pt x="410" y="809"/>
                      </a:lnTo>
                      <a:lnTo>
                        <a:pt x="418" y="821"/>
                      </a:lnTo>
                      <a:lnTo>
                        <a:pt x="428" y="825"/>
                      </a:lnTo>
                      <a:lnTo>
                        <a:pt x="415" y="836"/>
                      </a:lnTo>
                      <a:lnTo>
                        <a:pt x="405" y="826"/>
                      </a:lnTo>
                      <a:lnTo>
                        <a:pt x="395" y="866"/>
                      </a:lnTo>
                      <a:lnTo>
                        <a:pt x="407" y="876"/>
                      </a:lnTo>
                      <a:lnTo>
                        <a:pt x="417" y="914"/>
                      </a:lnTo>
                      <a:lnTo>
                        <a:pt x="408" y="907"/>
                      </a:lnTo>
                      <a:lnTo>
                        <a:pt x="398" y="904"/>
                      </a:lnTo>
                      <a:lnTo>
                        <a:pt x="387" y="901"/>
                      </a:lnTo>
                      <a:lnTo>
                        <a:pt x="379" y="898"/>
                      </a:lnTo>
                      <a:lnTo>
                        <a:pt x="370" y="895"/>
                      </a:lnTo>
                      <a:lnTo>
                        <a:pt x="364" y="882"/>
                      </a:lnTo>
                      <a:lnTo>
                        <a:pt x="349" y="890"/>
                      </a:lnTo>
                      <a:lnTo>
                        <a:pt x="335" y="889"/>
                      </a:lnTo>
                      <a:lnTo>
                        <a:pt x="327" y="878"/>
                      </a:lnTo>
                      <a:lnTo>
                        <a:pt x="303" y="867"/>
                      </a:lnTo>
                      <a:lnTo>
                        <a:pt x="280" y="869"/>
                      </a:lnTo>
                      <a:lnTo>
                        <a:pt x="255" y="850"/>
                      </a:lnTo>
                      <a:lnTo>
                        <a:pt x="275" y="832"/>
                      </a:lnTo>
                      <a:lnTo>
                        <a:pt x="277" y="817"/>
                      </a:lnTo>
                      <a:lnTo>
                        <a:pt x="276" y="802"/>
                      </a:lnTo>
                      <a:lnTo>
                        <a:pt x="279" y="790"/>
                      </a:lnTo>
                      <a:lnTo>
                        <a:pt x="290" y="786"/>
                      </a:lnTo>
                      <a:lnTo>
                        <a:pt x="284" y="763"/>
                      </a:lnTo>
                      <a:lnTo>
                        <a:pt x="270" y="755"/>
                      </a:lnTo>
                      <a:lnTo>
                        <a:pt x="262" y="751"/>
                      </a:lnTo>
                      <a:lnTo>
                        <a:pt x="251" y="755"/>
                      </a:lnTo>
                      <a:lnTo>
                        <a:pt x="231" y="749"/>
                      </a:lnTo>
                      <a:lnTo>
                        <a:pt x="213" y="726"/>
                      </a:lnTo>
                      <a:lnTo>
                        <a:pt x="199" y="720"/>
                      </a:lnTo>
                      <a:lnTo>
                        <a:pt x="192" y="700"/>
                      </a:lnTo>
                      <a:lnTo>
                        <a:pt x="180" y="697"/>
                      </a:lnTo>
                      <a:lnTo>
                        <a:pt x="169" y="704"/>
                      </a:lnTo>
                      <a:lnTo>
                        <a:pt x="161" y="707"/>
                      </a:lnTo>
                      <a:lnTo>
                        <a:pt x="157" y="698"/>
                      </a:lnTo>
                      <a:lnTo>
                        <a:pt x="152" y="689"/>
                      </a:lnTo>
                      <a:lnTo>
                        <a:pt x="169" y="687"/>
                      </a:lnTo>
                      <a:lnTo>
                        <a:pt x="167" y="680"/>
                      </a:lnTo>
                      <a:lnTo>
                        <a:pt x="162" y="675"/>
                      </a:lnTo>
                      <a:lnTo>
                        <a:pt x="157" y="671"/>
                      </a:lnTo>
                      <a:lnTo>
                        <a:pt x="148" y="647"/>
                      </a:lnTo>
                      <a:lnTo>
                        <a:pt x="136" y="634"/>
                      </a:lnTo>
                      <a:lnTo>
                        <a:pt x="123" y="633"/>
                      </a:lnTo>
                      <a:lnTo>
                        <a:pt x="110" y="633"/>
                      </a:lnTo>
                      <a:lnTo>
                        <a:pt x="101" y="625"/>
                      </a:lnTo>
                      <a:lnTo>
                        <a:pt x="93" y="624"/>
                      </a:lnTo>
                      <a:lnTo>
                        <a:pt x="85" y="624"/>
                      </a:lnTo>
                      <a:lnTo>
                        <a:pt x="80" y="631"/>
                      </a:lnTo>
                      <a:lnTo>
                        <a:pt x="72" y="640"/>
                      </a:lnTo>
                      <a:lnTo>
                        <a:pt x="69" y="651"/>
                      </a:lnTo>
                      <a:lnTo>
                        <a:pt x="65" y="654"/>
                      </a:lnTo>
                      <a:lnTo>
                        <a:pt x="61" y="670"/>
                      </a:lnTo>
                      <a:lnTo>
                        <a:pt x="57" y="666"/>
                      </a:lnTo>
                      <a:lnTo>
                        <a:pt x="55" y="659"/>
                      </a:lnTo>
                      <a:lnTo>
                        <a:pt x="0" y="65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4" name="Freeform 303"/>
                <p:cNvSpPr>
                  <a:spLocks/>
                </p:cNvSpPr>
                <p:nvPr/>
              </p:nvSpPr>
              <p:spPr bwMode="auto">
                <a:xfrm>
                  <a:off x="499267" y="2878125"/>
                  <a:ext cx="63500" cy="50800"/>
                </a:xfrm>
                <a:custGeom>
                  <a:avLst/>
                  <a:gdLst>
                    <a:gd name="T0" fmla="*/ 0 w 42"/>
                    <a:gd name="T1" fmla="*/ 8 h 35"/>
                    <a:gd name="T2" fmla="*/ 10 w 42"/>
                    <a:gd name="T3" fmla="*/ 20 h 35"/>
                    <a:gd name="T4" fmla="*/ 33 w 42"/>
                    <a:gd name="T5" fmla="*/ 4 h 35"/>
                    <a:gd name="T6" fmla="*/ 11 w 42"/>
                    <a:gd name="T7" fmla="*/ 0 h 35"/>
                    <a:gd name="T8" fmla="*/ 14 w 42"/>
                    <a:gd name="T9" fmla="*/ 8 h 35"/>
                    <a:gd name="T10" fmla="*/ 0 w 42"/>
                    <a:gd name="T11" fmla="*/ 8 h 3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"/>
                    <a:gd name="T19" fmla="*/ 0 h 35"/>
                    <a:gd name="T20" fmla="*/ 42 w 42"/>
                    <a:gd name="T21" fmla="*/ 35 h 3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" h="35">
                      <a:moveTo>
                        <a:pt x="0" y="13"/>
                      </a:moveTo>
                      <a:lnTo>
                        <a:pt x="12" y="34"/>
                      </a:lnTo>
                      <a:lnTo>
                        <a:pt x="41" y="6"/>
                      </a:lnTo>
                      <a:lnTo>
                        <a:pt x="13" y="0"/>
                      </a:lnTo>
                      <a:lnTo>
                        <a:pt x="17" y="13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5" name="Freeform 304"/>
                <p:cNvSpPr>
                  <a:spLocks/>
                </p:cNvSpPr>
                <p:nvPr/>
              </p:nvSpPr>
              <p:spPr bwMode="auto">
                <a:xfrm>
                  <a:off x="9025731" y="2609837"/>
                  <a:ext cx="79375" cy="28575"/>
                </a:xfrm>
                <a:custGeom>
                  <a:avLst/>
                  <a:gdLst>
                    <a:gd name="T0" fmla="*/ 0 w 50"/>
                    <a:gd name="T1" fmla="*/ 4 h 21"/>
                    <a:gd name="T2" fmla="*/ 25 w 50"/>
                    <a:gd name="T3" fmla="*/ 0 h 21"/>
                    <a:gd name="T4" fmla="*/ 41 w 50"/>
                    <a:gd name="T5" fmla="*/ 6 h 21"/>
                    <a:gd name="T6" fmla="*/ 33 w 50"/>
                    <a:gd name="T7" fmla="*/ 11 h 21"/>
                    <a:gd name="T8" fmla="*/ 0 w 50"/>
                    <a:gd name="T9" fmla="*/ 4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"/>
                    <a:gd name="T16" fmla="*/ 0 h 21"/>
                    <a:gd name="T17" fmla="*/ 50 w 50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" h="21">
                      <a:moveTo>
                        <a:pt x="0" y="6"/>
                      </a:moveTo>
                      <a:lnTo>
                        <a:pt x="29" y="0"/>
                      </a:lnTo>
                      <a:lnTo>
                        <a:pt x="49" y="10"/>
                      </a:lnTo>
                      <a:lnTo>
                        <a:pt x="39" y="2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6" name="Freeform 305"/>
                <p:cNvSpPr>
                  <a:spLocks/>
                </p:cNvSpPr>
                <p:nvPr/>
              </p:nvSpPr>
              <p:spPr bwMode="auto">
                <a:xfrm>
                  <a:off x="488157" y="2835264"/>
                  <a:ext cx="68263" cy="50800"/>
                </a:xfrm>
                <a:custGeom>
                  <a:avLst/>
                  <a:gdLst>
                    <a:gd name="T0" fmla="*/ 0 w 42"/>
                    <a:gd name="T1" fmla="*/ 8 h 35"/>
                    <a:gd name="T2" fmla="*/ 10 w 42"/>
                    <a:gd name="T3" fmla="*/ 20 h 35"/>
                    <a:gd name="T4" fmla="*/ 35 w 42"/>
                    <a:gd name="T5" fmla="*/ 4 h 35"/>
                    <a:gd name="T6" fmla="*/ 11 w 42"/>
                    <a:gd name="T7" fmla="*/ 0 h 35"/>
                    <a:gd name="T8" fmla="*/ 15 w 42"/>
                    <a:gd name="T9" fmla="*/ 8 h 35"/>
                    <a:gd name="T10" fmla="*/ 0 w 42"/>
                    <a:gd name="T11" fmla="*/ 8 h 3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"/>
                    <a:gd name="T19" fmla="*/ 0 h 35"/>
                    <a:gd name="T20" fmla="*/ 42 w 42"/>
                    <a:gd name="T21" fmla="*/ 35 h 3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" h="35">
                      <a:moveTo>
                        <a:pt x="0" y="13"/>
                      </a:moveTo>
                      <a:lnTo>
                        <a:pt x="12" y="34"/>
                      </a:lnTo>
                      <a:lnTo>
                        <a:pt x="41" y="6"/>
                      </a:lnTo>
                      <a:lnTo>
                        <a:pt x="13" y="0"/>
                      </a:lnTo>
                      <a:lnTo>
                        <a:pt x="17" y="13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7" name="AutoShape 334"/>
                <p:cNvSpPr>
                  <a:spLocks noChangeArrowheads="1"/>
                </p:cNvSpPr>
                <p:nvPr/>
              </p:nvSpPr>
              <p:spPr bwMode="auto">
                <a:xfrm>
                  <a:off x="4174862" y="4635184"/>
                  <a:ext cx="76596" cy="88797"/>
                </a:xfrm>
                <a:custGeom>
                  <a:avLst/>
                  <a:gdLst>
                    <a:gd name="G0" fmla="+- 5400 0 0"/>
                    <a:gd name="G1" fmla="+- 21600 0 5400"/>
                    <a:gd name="G2" fmla="+- 21600 0 5400"/>
                    <a:gd name="G3" fmla="*/ G0 2929 10000"/>
                    <a:gd name="G4" fmla="+- 21600 0 G3"/>
                    <a:gd name="G5" fmla="+- 21600 0 G3"/>
                    <a:gd name="T0" fmla="*/ 10800 w 21600"/>
                    <a:gd name="T1" fmla="*/ 0 h 21600"/>
                    <a:gd name="T2" fmla="*/ 3163 w 21600"/>
                    <a:gd name="T3" fmla="*/ 3163 h 21600"/>
                    <a:gd name="T4" fmla="*/ 0 w 21600"/>
                    <a:gd name="T5" fmla="*/ 10800 h 21600"/>
                    <a:gd name="T6" fmla="*/ 3163 w 21600"/>
                    <a:gd name="T7" fmla="*/ 18437 h 21600"/>
                    <a:gd name="T8" fmla="*/ 10800 w 21600"/>
                    <a:gd name="T9" fmla="*/ 21600 h 21600"/>
                    <a:gd name="T10" fmla="*/ 18437 w 21600"/>
                    <a:gd name="T11" fmla="*/ 18437 h 21600"/>
                    <a:gd name="T12" fmla="*/ 21600 w 21600"/>
                    <a:gd name="T13" fmla="*/ 10800 h 21600"/>
                    <a:gd name="T14" fmla="*/ 18437 w 21600"/>
                    <a:gd name="T15" fmla="*/ 3163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5400" y="10800"/>
                      </a:moveTo>
                      <a:cubicBezTo>
                        <a:pt x="5400" y="13782"/>
                        <a:pt x="7818" y="16200"/>
                        <a:pt x="10800" y="16200"/>
                      </a:cubicBezTo>
                      <a:cubicBezTo>
                        <a:pt x="13782" y="16200"/>
                        <a:pt x="16200" y="13782"/>
                        <a:pt x="16200" y="10800"/>
                      </a:cubicBezTo>
                      <a:cubicBezTo>
                        <a:pt x="16200" y="7818"/>
                        <a:pt x="13782" y="5400"/>
                        <a:pt x="10800" y="5400"/>
                      </a:cubicBezTo>
                      <a:cubicBezTo>
                        <a:pt x="7818" y="5400"/>
                        <a:pt x="5400" y="7818"/>
                        <a:pt x="5400" y="10800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8" name="Freeform 307"/>
                <p:cNvSpPr>
                  <a:spLocks/>
                </p:cNvSpPr>
                <p:nvPr/>
              </p:nvSpPr>
              <p:spPr bwMode="auto">
                <a:xfrm>
                  <a:off x="4139405" y="4556113"/>
                  <a:ext cx="147639" cy="196850"/>
                </a:xfrm>
                <a:custGeom>
                  <a:avLst/>
                  <a:gdLst>
                    <a:gd name="T0" fmla="*/ 0 w 95"/>
                    <a:gd name="T1" fmla="*/ 53 h 140"/>
                    <a:gd name="T2" fmla="*/ 1 w 95"/>
                    <a:gd name="T3" fmla="*/ 40 h 140"/>
                    <a:gd name="T4" fmla="*/ 4 w 95"/>
                    <a:gd name="T5" fmla="*/ 28 h 140"/>
                    <a:gd name="T6" fmla="*/ 12 w 95"/>
                    <a:gd name="T7" fmla="*/ 30 h 140"/>
                    <a:gd name="T8" fmla="*/ 7 w 95"/>
                    <a:gd name="T9" fmla="*/ 7 h 140"/>
                    <a:gd name="T10" fmla="*/ 30 w 95"/>
                    <a:gd name="T11" fmla="*/ 0 h 140"/>
                    <a:gd name="T12" fmla="*/ 44 w 95"/>
                    <a:gd name="T13" fmla="*/ 5 h 140"/>
                    <a:gd name="T14" fmla="*/ 51 w 95"/>
                    <a:gd name="T15" fmla="*/ 13 h 140"/>
                    <a:gd name="T16" fmla="*/ 77 w 95"/>
                    <a:gd name="T17" fmla="*/ 15 h 140"/>
                    <a:gd name="T18" fmla="*/ 72 w 95"/>
                    <a:gd name="T19" fmla="*/ 71 h 140"/>
                    <a:gd name="T20" fmla="*/ 13 w 95"/>
                    <a:gd name="T21" fmla="*/ 80 h 140"/>
                    <a:gd name="T22" fmla="*/ 14 w 95"/>
                    <a:gd name="T23" fmla="*/ 61 h 140"/>
                    <a:gd name="T24" fmla="*/ 0 w 95"/>
                    <a:gd name="T25" fmla="*/ 53 h 14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5"/>
                    <a:gd name="T40" fmla="*/ 0 h 140"/>
                    <a:gd name="T41" fmla="*/ 95 w 95"/>
                    <a:gd name="T42" fmla="*/ 140 h 14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5" h="140">
                      <a:moveTo>
                        <a:pt x="0" y="92"/>
                      </a:moveTo>
                      <a:lnTo>
                        <a:pt x="1" y="70"/>
                      </a:lnTo>
                      <a:lnTo>
                        <a:pt x="4" y="49"/>
                      </a:lnTo>
                      <a:lnTo>
                        <a:pt x="14" y="52"/>
                      </a:lnTo>
                      <a:lnTo>
                        <a:pt x="9" y="12"/>
                      </a:lnTo>
                      <a:lnTo>
                        <a:pt x="36" y="0"/>
                      </a:lnTo>
                      <a:lnTo>
                        <a:pt x="54" y="8"/>
                      </a:lnTo>
                      <a:lnTo>
                        <a:pt x="62" y="22"/>
                      </a:lnTo>
                      <a:lnTo>
                        <a:pt x="94" y="27"/>
                      </a:lnTo>
                      <a:lnTo>
                        <a:pt x="87" y="124"/>
                      </a:lnTo>
                      <a:lnTo>
                        <a:pt x="16" y="139"/>
                      </a:lnTo>
                      <a:lnTo>
                        <a:pt x="18" y="107"/>
                      </a:lnTo>
                      <a:lnTo>
                        <a:pt x="0" y="92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GB" sz="18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1932226" y="5895128"/>
                <a:ext cx="235590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00437A"/>
                    </a:solidFill>
                    <a:latin typeface="微软雅黑" pitchFamily="34" charset="-122"/>
                    <a:ea typeface="微软雅黑" pitchFamily="34" charset="-122"/>
                  </a:rPr>
                  <a:t>Member Countries</a:t>
                </a:r>
                <a:endParaRPr lang="en-GB" b="1" dirty="0">
                  <a:solidFill>
                    <a:srgbClr val="00437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267200" y="5486400"/>
              <a:ext cx="2895600" cy="685800"/>
              <a:chOff x="4267200" y="5486400"/>
              <a:chExt cx="2895600" cy="68580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7162800" y="5486400"/>
                <a:ext cx="0" cy="685800"/>
              </a:xfrm>
              <a:prstGeom prst="line">
                <a:avLst/>
              </a:prstGeom>
              <a:ln>
                <a:solidFill>
                  <a:srgbClr val="0063C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4267200" y="5949280"/>
                <a:ext cx="2895600" cy="0"/>
              </a:xfrm>
              <a:prstGeom prst="straightConnector1">
                <a:avLst/>
              </a:prstGeom>
              <a:ln w="63500">
                <a:solidFill>
                  <a:srgbClr val="0063C1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9" name="Down Arrow 308"/>
          <p:cNvSpPr/>
          <p:nvPr/>
        </p:nvSpPr>
        <p:spPr>
          <a:xfrm>
            <a:off x="8176320" y="1657350"/>
            <a:ext cx="381000" cy="3429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9B63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0" name="Down Arrow 309"/>
          <p:cNvSpPr/>
          <p:nvPr/>
        </p:nvSpPr>
        <p:spPr>
          <a:xfrm>
            <a:off x="8176320" y="2228850"/>
            <a:ext cx="381000" cy="3429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9B63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1" name="Down Arrow 310"/>
          <p:cNvSpPr/>
          <p:nvPr/>
        </p:nvSpPr>
        <p:spPr>
          <a:xfrm>
            <a:off x="8176320" y="2800350"/>
            <a:ext cx="381000" cy="3429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9B63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2" name="Down Arrow 311"/>
          <p:cNvSpPr/>
          <p:nvPr/>
        </p:nvSpPr>
        <p:spPr>
          <a:xfrm>
            <a:off x="8176320" y="3371850"/>
            <a:ext cx="381000" cy="3429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9B63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3" name="Down Arrow 312"/>
          <p:cNvSpPr/>
          <p:nvPr/>
        </p:nvSpPr>
        <p:spPr>
          <a:xfrm>
            <a:off x="8176320" y="3943350"/>
            <a:ext cx="381000" cy="3429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9B63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4" name="Picture 31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775520" y="1314450"/>
            <a:ext cx="1524000" cy="914400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H="1">
            <a:off x="3985320" y="2457450"/>
            <a:ext cx="1600200" cy="914400"/>
          </a:xfrm>
          <a:prstGeom prst="rect">
            <a:avLst/>
          </a:prstGeom>
        </p:spPr>
      </p:pic>
      <p:pic>
        <p:nvPicPr>
          <p:cNvPr id="316" name="Picture 31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613720" y="3486150"/>
            <a:ext cx="1524000" cy="914400"/>
          </a:xfrm>
          <a:prstGeom prst="rect">
            <a:avLst/>
          </a:prstGeom>
        </p:spPr>
      </p:pic>
      <p:pic>
        <p:nvPicPr>
          <p:cNvPr id="1026" name="Picture 2" descr="N:\template\LOGOS\_GENERIC\Logo IP_white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2" r="36488" b="30001"/>
          <a:stretch/>
        </p:blipFill>
        <p:spPr bwMode="auto">
          <a:xfrm>
            <a:off x="4923718" y="3696580"/>
            <a:ext cx="1079464" cy="77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309" grpId="0" animBg="1"/>
      <p:bldP spid="310" grpId="0" animBg="1"/>
      <p:bldP spid="311" grpId="0" animBg="1"/>
      <p:bldP spid="312" grpId="0" animBg="1"/>
      <p:bldP spid="3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245"/>
            <a:ext cx="9162653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8657" y="608429"/>
            <a:ext cx="9143999" cy="584765"/>
          </a:xfrm>
          <a:prstGeom prst="rect">
            <a:avLst/>
          </a:prstGeom>
          <a:solidFill>
            <a:srgbClr val="4B6899">
              <a:alpha val="68627"/>
            </a:srgbClr>
          </a:solidFill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r>
              <a:rPr lang="en-US" sz="3200" dirty="0">
                <a:latin typeface="微软雅黑" pitchFamily="34" charset="-122"/>
                <a:ea typeface="微软雅黑" pitchFamily="34" charset="-122"/>
              </a:rPr>
              <a:t>HARMONIZATION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258" y="3767598"/>
            <a:ext cx="5714942" cy="138498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marL="400050" indent="-400050">
              <a:buFont typeface="Arial" panose="020B0604020202020204" pitchFamily="34" charset="0"/>
              <a:buChar char="•"/>
              <a:defRPr sz="3900">
                <a:solidFill>
                  <a:srgbClr val="ECF1F8"/>
                </a:solidFill>
              </a:defRPr>
            </a:lvl1pPr>
          </a:lstStyle>
          <a:p>
            <a:r>
              <a:rPr lang="en-US" sz="2800" b="1" dirty="0">
                <a:latin typeface="微软雅黑" pitchFamily="34" charset="-122"/>
                <a:ea typeface="微软雅黑" pitchFamily="34" charset="-122"/>
              </a:rPr>
              <a:t>Advocacy on Internet Governance</a:t>
            </a:r>
          </a:p>
          <a:p>
            <a:r>
              <a:rPr lang="en-US" sz="2800" b="1" dirty="0">
                <a:latin typeface="微软雅黑" pitchFamily="34" charset="-122"/>
                <a:ea typeface="微软雅黑" pitchFamily="34" charset="-122"/>
              </a:rPr>
              <a:t>National Cyber Reviews</a:t>
            </a:r>
          </a:p>
        </p:txBody>
      </p:sp>
    </p:spTree>
    <p:extLst>
      <p:ext uri="{BB962C8B-B14F-4D97-AF65-F5344CB8AC3E}">
        <p14:creationId xmlns:p14="http://schemas.microsoft.com/office/powerpoint/2010/main" val="305489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541" y="0"/>
            <a:ext cx="915654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-12541" y="625380"/>
            <a:ext cx="9156541" cy="584765"/>
          </a:xfrm>
          <a:prstGeom prst="rect">
            <a:avLst/>
          </a:prstGeom>
          <a:solidFill>
            <a:srgbClr val="4B6899">
              <a:alpha val="68627"/>
            </a:srgbClr>
          </a:solidFill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r>
              <a:rPr lang="en-US" sz="3200" dirty="0">
                <a:latin typeface="微软雅黑" pitchFamily="34" charset="-122"/>
                <a:ea typeface="微软雅黑" pitchFamily="34" charset="-122"/>
              </a:rPr>
              <a:t>CAPACITY BUILDING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37038" y="3732474"/>
            <a:ext cx="6347048" cy="138498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285716" indent="-285716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CF1F8"/>
                </a:solidFill>
                <a:latin typeface="微软雅黑" pitchFamily="34" charset="-122"/>
                <a:ea typeface="微软雅黑" pitchFamily="34" charset="-122"/>
              </a:rPr>
              <a:t>Cybercrime Training</a:t>
            </a:r>
          </a:p>
          <a:p>
            <a:pPr marL="285716" indent="-285716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ECF1F8"/>
                </a:solidFill>
                <a:latin typeface="微软雅黑" pitchFamily="34" charset="-122"/>
                <a:ea typeface="微软雅黑" pitchFamily="34" charset="-122"/>
              </a:rPr>
              <a:t>Leveraging Expertise and </a:t>
            </a:r>
            <a:r>
              <a:rPr lang="en-US" sz="2800" b="1" dirty="0" err="1" smtClean="0">
                <a:solidFill>
                  <a:srgbClr val="ECF1F8"/>
                </a:solidFill>
                <a:latin typeface="微软雅黑" pitchFamily="34" charset="-122"/>
                <a:ea typeface="微软雅黑" pitchFamily="34" charset="-122"/>
              </a:rPr>
              <a:t>Deconfliction</a:t>
            </a:r>
            <a:endParaRPr lang="en-US" sz="2800" b="1" dirty="0">
              <a:solidFill>
                <a:srgbClr val="ECF1F8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58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 Box 312"/>
          <p:cNvSpPr txBox="1">
            <a:spLocks noChangeArrowheads="1"/>
          </p:cNvSpPr>
          <p:nvPr/>
        </p:nvSpPr>
        <p:spPr bwMode="auto">
          <a:xfrm>
            <a:off x="3063084" y="1676046"/>
            <a:ext cx="11969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IPSG</a:t>
            </a:r>
            <a:br>
              <a:rPr lang="en-GB" sz="20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en-GB" sz="20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LYON</a:t>
            </a:r>
            <a:endParaRPr lang="en-US" sz="200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Group 360"/>
          <p:cNvGrpSpPr>
            <a:grpSpLocks/>
          </p:cNvGrpSpPr>
          <p:nvPr/>
        </p:nvGrpSpPr>
        <p:grpSpPr bwMode="auto">
          <a:xfrm rot="19034918" flipV="1">
            <a:off x="4233802" y="1533303"/>
            <a:ext cx="154264" cy="256631"/>
            <a:chOff x="2400" y="1920"/>
            <a:chExt cx="336" cy="96"/>
          </a:xfrm>
          <a:solidFill>
            <a:schemeClr val="bg1">
              <a:lumMod val="65000"/>
            </a:schemeClr>
          </a:solidFill>
        </p:grpSpPr>
        <p:sp>
          <p:nvSpPr>
            <p:cNvPr id="4" name="Line 361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Line 362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Freeform 432"/>
          <p:cNvSpPr>
            <a:spLocks/>
          </p:cNvSpPr>
          <p:nvPr/>
        </p:nvSpPr>
        <p:spPr bwMode="auto">
          <a:xfrm>
            <a:off x="76203" y="1173604"/>
            <a:ext cx="742951" cy="604838"/>
          </a:xfrm>
          <a:custGeom>
            <a:avLst/>
            <a:gdLst>
              <a:gd name="T0" fmla="*/ 24 w 479"/>
              <a:gd name="T1" fmla="*/ 132 h 571"/>
              <a:gd name="T2" fmla="*/ 25 w 479"/>
              <a:gd name="T3" fmla="*/ 147 h 571"/>
              <a:gd name="T4" fmla="*/ 71 w 479"/>
              <a:gd name="T5" fmla="*/ 154 h 571"/>
              <a:gd name="T6" fmla="*/ 87 w 479"/>
              <a:gd name="T7" fmla="*/ 148 h 571"/>
              <a:gd name="T8" fmla="*/ 38 w 479"/>
              <a:gd name="T9" fmla="*/ 187 h 571"/>
              <a:gd name="T10" fmla="*/ 37 w 479"/>
              <a:gd name="T11" fmla="*/ 205 h 571"/>
              <a:gd name="T12" fmla="*/ 37 w 479"/>
              <a:gd name="T13" fmla="*/ 218 h 571"/>
              <a:gd name="T14" fmla="*/ 45 w 479"/>
              <a:gd name="T15" fmla="*/ 232 h 571"/>
              <a:gd name="T16" fmla="*/ 65 w 479"/>
              <a:gd name="T17" fmla="*/ 244 h 571"/>
              <a:gd name="T18" fmla="*/ 73 w 479"/>
              <a:gd name="T19" fmla="*/ 232 h 571"/>
              <a:gd name="T20" fmla="*/ 78 w 479"/>
              <a:gd name="T21" fmla="*/ 262 h 571"/>
              <a:gd name="T22" fmla="*/ 119 w 479"/>
              <a:gd name="T23" fmla="*/ 265 h 571"/>
              <a:gd name="T24" fmla="*/ 130 w 479"/>
              <a:gd name="T25" fmla="*/ 262 h 571"/>
              <a:gd name="T26" fmla="*/ 122 w 479"/>
              <a:gd name="T27" fmla="*/ 295 h 571"/>
              <a:gd name="T28" fmla="*/ 102 w 479"/>
              <a:gd name="T29" fmla="*/ 312 h 571"/>
              <a:gd name="T30" fmla="*/ 62 w 479"/>
              <a:gd name="T31" fmla="*/ 329 h 571"/>
              <a:gd name="T32" fmla="*/ 110 w 479"/>
              <a:gd name="T33" fmla="*/ 318 h 571"/>
              <a:gd name="T34" fmla="*/ 117 w 479"/>
              <a:gd name="T35" fmla="*/ 299 h 571"/>
              <a:gd name="T36" fmla="*/ 183 w 479"/>
              <a:gd name="T37" fmla="*/ 269 h 571"/>
              <a:gd name="T38" fmla="*/ 183 w 479"/>
              <a:gd name="T39" fmla="*/ 249 h 571"/>
              <a:gd name="T40" fmla="*/ 232 w 479"/>
              <a:gd name="T41" fmla="*/ 193 h 571"/>
              <a:gd name="T42" fmla="*/ 245 w 479"/>
              <a:gd name="T43" fmla="*/ 208 h 571"/>
              <a:gd name="T44" fmla="*/ 249 w 479"/>
              <a:gd name="T45" fmla="*/ 220 h 571"/>
              <a:gd name="T46" fmla="*/ 212 w 479"/>
              <a:gd name="T47" fmla="*/ 240 h 571"/>
              <a:gd name="T48" fmla="*/ 213 w 479"/>
              <a:gd name="T49" fmla="*/ 252 h 571"/>
              <a:gd name="T50" fmla="*/ 261 w 479"/>
              <a:gd name="T51" fmla="*/ 226 h 571"/>
              <a:gd name="T52" fmla="*/ 265 w 479"/>
              <a:gd name="T53" fmla="*/ 213 h 571"/>
              <a:gd name="T54" fmla="*/ 283 w 479"/>
              <a:gd name="T55" fmla="*/ 216 h 571"/>
              <a:gd name="T56" fmla="*/ 313 w 479"/>
              <a:gd name="T57" fmla="*/ 236 h 571"/>
              <a:gd name="T58" fmla="*/ 372 w 479"/>
              <a:gd name="T59" fmla="*/ 235 h 571"/>
              <a:gd name="T60" fmla="*/ 371 w 479"/>
              <a:gd name="T61" fmla="*/ 247 h 571"/>
              <a:gd name="T62" fmla="*/ 392 w 479"/>
              <a:gd name="T63" fmla="*/ 248 h 571"/>
              <a:gd name="T64" fmla="*/ 354 w 479"/>
              <a:gd name="T65" fmla="*/ 232 h 571"/>
              <a:gd name="T66" fmla="*/ 214 w 479"/>
              <a:gd name="T67" fmla="*/ 23 h 571"/>
              <a:gd name="T68" fmla="*/ 170 w 479"/>
              <a:gd name="T69" fmla="*/ 6 h 571"/>
              <a:gd name="T70" fmla="*/ 154 w 479"/>
              <a:gd name="T71" fmla="*/ 13 h 571"/>
              <a:gd name="T72" fmla="*/ 149 w 479"/>
              <a:gd name="T73" fmla="*/ 0 h 571"/>
              <a:gd name="T74" fmla="*/ 107 w 479"/>
              <a:gd name="T75" fmla="*/ 14 h 571"/>
              <a:gd name="T76" fmla="*/ 103 w 479"/>
              <a:gd name="T77" fmla="*/ 20 h 571"/>
              <a:gd name="T78" fmla="*/ 83 w 479"/>
              <a:gd name="T79" fmla="*/ 34 h 571"/>
              <a:gd name="T80" fmla="*/ 58 w 479"/>
              <a:gd name="T81" fmla="*/ 49 h 571"/>
              <a:gd name="T82" fmla="*/ 25 w 479"/>
              <a:gd name="T83" fmla="*/ 65 h 571"/>
              <a:gd name="T84" fmla="*/ 57 w 479"/>
              <a:gd name="T85" fmla="*/ 95 h 571"/>
              <a:gd name="T86" fmla="*/ 78 w 479"/>
              <a:gd name="T87" fmla="*/ 104 h 571"/>
              <a:gd name="T88" fmla="*/ 93 w 479"/>
              <a:gd name="T89" fmla="*/ 112 h 571"/>
              <a:gd name="T90" fmla="*/ 57 w 479"/>
              <a:gd name="T91" fmla="*/ 116 h 571"/>
              <a:gd name="T92" fmla="*/ 44 w 479"/>
              <a:gd name="T93" fmla="*/ 106 h 57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479"/>
              <a:gd name="T142" fmla="*/ 0 h 571"/>
              <a:gd name="T143" fmla="*/ 479 w 479"/>
              <a:gd name="T144" fmla="*/ 571 h 57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479" h="571">
                <a:moveTo>
                  <a:pt x="0" y="219"/>
                </a:moveTo>
                <a:lnTo>
                  <a:pt x="30" y="229"/>
                </a:lnTo>
                <a:lnTo>
                  <a:pt x="18" y="233"/>
                </a:lnTo>
                <a:lnTo>
                  <a:pt x="31" y="254"/>
                </a:lnTo>
                <a:lnTo>
                  <a:pt x="79" y="253"/>
                </a:lnTo>
                <a:lnTo>
                  <a:pt x="86" y="266"/>
                </a:lnTo>
                <a:lnTo>
                  <a:pt x="117" y="249"/>
                </a:lnTo>
                <a:lnTo>
                  <a:pt x="106" y="256"/>
                </a:lnTo>
                <a:lnTo>
                  <a:pt x="112" y="291"/>
                </a:lnTo>
                <a:lnTo>
                  <a:pt x="46" y="324"/>
                </a:lnTo>
                <a:lnTo>
                  <a:pt x="28" y="360"/>
                </a:lnTo>
                <a:lnTo>
                  <a:pt x="45" y="355"/>
                </a:lnTo>
                <a:lnTo>
                  <a:pt x="33" y="365"/>
                </a:lnTo>
                <a:lnTo>
                  <a:pt x="45" y="377"/>
                </a:lnTo>
                <a:lnTo>
                  <a:pt x="69" y="382"/>
                </a:lnTo>
                <a:lnTo>
                  <a:pt x="55" y="401"/>
                </a:lnTo>
                <a:lnTo>
                  <a:pt x="66" y="419"/>
                </a:lnTo>
                <a:lnTo>
                  <a:pt x="79" y="422"/>
                </a:lnTo>
                <a:lnTo>
                  <a:pt x="105" y="382"/>
                </a:lnTo>
                <a:lnTo>
                  <a:pt x="89" y="401"/>
                </a:lnTo>
                <a:lnTo>
                  <a:pt x="102" y="438"/>
                </a:lnTo>
                <a:lnTo>
                  <a:pt x="95" y="454"/>
                </a:lnTo>
                <a:lnTo>
                  <a:pt x="125" y="432"/>
                </a:lnTo>
                <a:lnTo>
                  <a:pt x="145" y="459"/>
                </a:lnTo>
                <a:lnTo>
                  <a:pt x="151" y="442"/>
                </a:lnTo>
                <a:lnTo>
                  <a:pt x="158" y="454"/>
                </a:lnTo>
                <a:lnTo>
                  <a:pt x="181" y="439"/>
                </a:lnTo>
                <a:lnTo>
                  <a:pt x="149" y="510"/>
                </a:lnTo>
                <a:lnTo>
                  <a:pt x="126" y="525"/>
                </a:lnTo>
                <a:lnTo>
                  <a:pt x="125" y="541"/>
                </a:lnTo>
                <a:lnTo>
                  <a:pt x="95" y="541"/>
                </a:lnTo>
                <a:lnTo>
                  <a:pt x="75" y="570"/>
                </a:lnTo>
                <a:lnTo>
                  <a:pt x="102" y="549"/>
                </a:lnTo>
                <a:lnTo>
                  <a:pt x="133" y="550"/>
                </a:lnTo>
                <a:lnTo>
                  <a:pt x="150" y="533"/>
                </a:lnTo>
                <a:lnTo>
                  <a:pt x="142" y="519"/>
                </a:lnTo>
                <a:lnTo>
                  <a:pt x="161" y="521"/>
                </a:lnTo>
                <a:lnTo>
                  <a:pt x="223" y="466"/>
                </a:lnTo>
                <a:lnTo>
                  <a:pt x="234" y="447"/>
                </a:lnTo>
                <a:lnTo>
                  <a:pt x="223" y="430"/>
                </a:lnTo>
                <a:lnTo>
                  <a:pt x="276" y="367"/>
                </a:lnTo>
                <a:lnTo>
                  <a:pt x="283" y="334"/>
                </a:lnTo>
                <a:lnTo>
                  <a:pt x="277" y="367"/>
                </a:lnTo>
                <a:lnTo>
                  <a:pt x="298" y="360"/>
                </a:lnTo>
                <a:lnTo>
                  <a:pt x="287" y="373"/>
                </a:lnTo>
                <a:lnTo>
                  <a:pt x="303" y="380"/>
                </a:lnTo>
                <a:lnTo>
                  <a:pt x="265" y="385"/>
                </a:lnTo>
                <a:lnTo>
                  <a:pt x="258" y="416"/>
                </a:lnTo>
                <a:lnTo>
                  <a:pt x="272" y="415"/>
                </a:lnTo>
                <a:lnTo>
                  <a:pt x="259" y="437"/>
                </a:lnTo>
                <a:lnTo>
                  <a:pt x="310" y="409"/>
                </a:lnTo>
                <a:lnTo>
                  <a:pt x="318" y="391"/>
                </a:lnTo>
                <a:lnTo>
                  <a:pt x="310" y="383"/>
                </a:lnTo>
                <a:lnTo>
                  <a:pt x="322" y="368"/>
                </a:lnTo>
                <a:lnTo>
                  <a:pt x="320" y="380"/>
                </a:lnTo>
                <a:lnTo>
                  <a:pt x="344" y="373"/>
                </a:lnTo>
                <a:lnTo>
                  <a:pt x="339" y="386"/>
                </a:lnTo>
                <a:lnTo>
                  <a:pt x="382" y="409"/>
                </a:lnTo>
                <a:lnTo>
                  <a:pt x="443" y="419"/>
                </a:lnTo>
                <a:lnTo>
                  <a:pt x="454" y="407"/>
                </a:lnTo>
                <a:lnTo>
                  <a:pt x="463" y="414"/>
                </a:lnTo>
                <a:lnTo>
                  <a:pt x="451" y="427"/>
                </a:lnTo>
                <a:lnTo>
                  <a:pt x="469" y="438"/>
                </a:lnTo>
                <a:lnTo>
                  <a:pt x="478" y="429"/>
                </a:lnTo>
                <a:lnTo>
                  <a:pt x="462" y="401"/>
                </a:lnTo>
                <a:lnTo>
                  <a:pt x="432" y="401"/>
                </a:lnTo>
                <a:lnTo>
                  <a:pt x="432" y="66"/>
                </a:lnTo>
                <a:lnTo>
                  <a:pt x="261" y="39"/>
                </a:lnTo>
                <a:lnTo>
                  <a:pt x="254" y="22"/>
                </a:lnTo>
                <a:lnTo>
                  <a:pt x="207" y="11"/>
                </a:lnTo>
                <a:lnTo>
                  <a:pt x="201" y="24"/>
                </a:lnTo>
                <a:lnTo>
                  <a:pt x="188" y="22"/>
                </a:lnTo>
                <a:lnTo>
                  <a:pt x="200" y="10"/>
                </a:lnTo>
                <a:lnTo>
                  <a:pt x="181" y="0"/>
                </a:lnTo>
                <a:lnTo>
                  <a:pt x="162" y="22"/>
                </a:lnTo>
                <a:lnTo>
                  <a:pt x="130" y="24"/>
                </a:lnTo>
                <a:lnTo>
                  <a:pt x="130" y="45"/>
                </a:lnTo>
                <a:lnTo>
                  <a:pt x="126" y="34"/>
                </a:lnTo>
                <a:lnTo>
                  <a:pt x="97" y="45"/>
                </a:lnTo>
                <a:lnTo>
                  <a:pt x="102" y="59"/>
                </a:lnTo>
                <a:lnTo>
                  <a:pt x="89" y="55"/>
                </a:lnTo>
                <a:lnTo>
                  <a:pt x="71" y="86"/>
                </a:lnTo>
                <a:lnTo>
                  <a:pt x="28" y="100"/>
                </a:lnTo>
                <a:lnTo>
                  <a:pt x="31" y="113"/>
                </a:lnTo>
                <a:lnTo>
                  <a:pt x="19" y="117"/>
                </a:lnTo>
                <a:lnTo>
                  <a:pt x="70" y="164"/>
                </a:lnTo>
                <a:lnTo>
                  <a:pt x="137" y="186"/>
                </a:lnTo>
                <a:lnTo>
                  <a:pt x="95" y="180"/>
                </a:lnTo>
                <a:lnTo>
                  <a:pt x="97" y="194"/>
                </a:lnTo>
                <a:lnTo>
                  <a:pt x="114" y="195"/>
                </a:lnTo>
                <a:lnTo>
                  <a:pt x="99" y="204"/>
                </a:lnTo>
                <a:lnTo>
                  <a:pt x="70" y="201"/>
                </a:lnTo>
                <a:lnTo>
                  <a:pt x="70" y="182"/>
                </a:lnTo>
                <a:lnTo>
                  <a:pt x="54" y="184"/>
                </a:lnTo>
                <a:lnTo>
                  <a:pt x="0" y="21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 Box 349"/>
          <p:cNvSpPr txBox="1">
            <a:spLocks noChangeArrowheads="1"/>
          </p:cNvSpPr>
          <p:nvPr/>
        </p:nvSpPr>
        <p:spPr bwMode="auto">
          <a:xfrm>
            <a:off x="331787" y="3116702"/>
            <a:ext cx="215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RB</a:t>
            </a:r>
            <a:b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SAN SALVADOR</a:t>
            </a:r>
            <a:endParaRPr lang="en-US" sz="140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272"/>
          <p:cNvSpPr>
            <a:spLocks/>
          </p:cNvSpPr>
          <p:nvPr/>
        </p:nvSpPr>
        <p:spPr bwMode="auto">
          <a:xfrm>
            <a:off x="2386012" y="4407342"/>
            <a:ext cx="25400" cy="36910"/>
          </a:xfrm>
          <a:custGeom>
            <a:avLst/>
            <a:gdLst>
              <a:gd name="T0" fmla="*/ 0 w 17"/>
              <a:gd name="T1" fmla="*/ 9 h 35"/>
              <a:gd name="T2" fmla="*/ 5 w 17"/>
              <a:gd name="T3" fmla="*/ 0 h 35"/>
              <a:gd name="T4" fmla="*/ 14 w 17"/>
              <a:gd name="T5" fmla="*/ 19 h 35"/>
              <a:gd name="T6" fmla="*/ 0 w 17"/>
              <a:gd name="T7" fmla="*/ 9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35"/>
              <a:gd name="T14" fmla="*/ 17 w 17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35">
                <a:moveTo>
                  <a:pt x="0" y="16"/>
                </a:moveTo>
                <a:lnTo>
                  <a:pt x="5" y="0"/>
                </a:lnTo>
                <a:lnTo>
                  <a:pt x="16" y="34"/>
                </a:lnTo>
                <a:lnTo>
                  <a:pt x="0" y="1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273"/>
          <p:cNvSpPr>
            <a:spLocks/>
          </p:cNvSpPr>
          <p:nvPr/>
        </p:nvSpPr>
        <p:spPr bwMode="auto">
          <a:xfrm>
            <a:off x="2427287" y="4483542"/>
            <a:ext cx="52388" cy="46435"/>
          </a:xfrm>
          <a:custGeom>
            <a:avLst/>
            <a:gdLst>
              <a:gd name="T0" fmla="*/ 0 w 33"/>
              <a:gd name="T1" fmla="*/ 5 h 45"/>
              <a:gd name="T2" fmla="*/ 7 w 33"/>
              <a:gd name="T3" fmla="*/ 0 h 45"/>
              <a:gd name="T4" fmla="*/ 6 w 33"/>
              <a:gd name="T5" fmla="*/ 11 h 45"/>
              <a:gd name="T6" fmla="*/ 26 w 33"/>
              <a:gd name="T7" fmla="*/ 15 h 45"/>
              <a:gd name="T8" fmla="*/ 14 w 33"/>
              <a:gd name="T9" fmla="*/ 25 h 45"/>
              <a:gd name="T10" fmla="*/ 0 w 33"/>
              <a:gd name="T11" fmla="*/ 5 h 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"/>
              <a:gd name="T19" fmla="*/ 0 h 45"/>
              <a:gd name="T20" fmla="*/ 33 w 33"/>
              <a:gd name="T21" fmla="*/ 45 h 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" h="45">
                <a:moveTo>
                  <a:pt x="0" y="9"/>
                </a:moveTo>
                <a:lnTo>
                  <a:pt x="9" y="0"/>
                </a:lnTo>
                <a:lnTo>
                  <a:pt x="8" y="20"/>
                </a:lnTo>
                <a:lnTo>
                  <a:pt x="32" y="27"/>
                </a:lnTo>
                <a:lnTo>
                  <a:pt x="17" y="44"/>
                </a:lnTo>
                <a:lnTo>
                  <a:pt x="0" y="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274"/>
          <p:cNvSpPr>
            <a:spLocks/>
          </p:cNvSpPr>
          <p:nvPr/>
        </p:nvSpPr>
        <p:spPr bwMode="auto">
          <a:xfrm>
            <a:off x="2709864" y="4478779"/>
            <a:ext cx="46039" cy="26194"/>
          </a:xfrm>
          <a:custGeom>
            <a:avLst/>
            <a:gdLst>
              <a:gd name="T0" fmla="*/ 0 w 29"/>
              <a:gd name="T1" fmla="*/ 14 h 25"/>
              <a:gd name="T2" fmla="*/ 11 w 29"/>
              <a:gd name="T3" fmla="*/ 0 h 25"/>
              <a:gd name="T4" fmla="*/ 24 w 29"/>
              <a:gd name="T5" fmla="*/ 5 h 25"/>
              <a:gd name="T6" fmla="*/ 0 w 29"/>
              <a:gd name="T7" fmla="*/ 14 h 25"/>
              <a:gd name="T8" fmla="*/ 0 60000 65536"/>
              <a:gd name="T9" fmla="*/ 0 60000 65536"/>
              <a:gd name="T10" fmla="*/ 0 60000 65536"/>
              <a:gd name="T11" fmla="*/ 0 60000 65536"/>
              <a:gd name="T12" fmla="*/ 0 w 29"/>
              <a:gd name="T13" fmla="*/ 0 h 25"/>
              <a:gd name="T14" fmla="*/ 29 w 29"/>
              <a:gd name="T15" fmla="*/ 25 h 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" h="25">
                <a:moveTo>
                  <a:pt x="0" y="24"/>
                </a:moveTo>
                <a:lnTo>
                  <a:pt x="13" y="0"/>
                </a:lnTo>
                <a:lnTo>
                  <a:pt x="28" y="8"/>
                </a:lnTo>
                <a:lnTo>
                  <a:pt x="0" y="24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Freeform 275"/>
          <p:cNvSpPr>
            <a:spLocks/>
          </p:cNvSpPr>
          <p:nvPr/>
        </p:nvSpPr>
        <p:spPr bwMode="auto">
          <a:xfrm>
            <a:off x="2476500" y="4463301"/>
            <a:ext cx="87312" cy="72628"/>
          </a:xfrm>
          <a:custGeom>
            <a:avLst/>
            <a:gdLst>
              <a:gd name="T0" fmla="*/ 0 w 58"/>
              <a:gd name="T1" fmla="*/ 0 h 68"/>
              <a:gd name="T2" fmla="*/ 2 w 58"/>
              <a:gd name="T3" fmla="*/ 39 h 68"/>
              <a:gd name="T4" fmla="*/ 46 w 58"/>
              <a:gd name="T5" fmla="*/ 35 h 68"/>
              <a:gd name="T6" fmla="*/ 11 w 58"/>
              <a:gd name="T7" fmla="*/ 19 h 68"/>
              <a:gd name="T8" fmla="*/ 0 w 58"/>
              <a:gd name="T9" fmla="*/ 0 h 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"/>
              <a:gd name="T16" fmla="*/ 0 h 68"/>
              <a:gd name="T17" fmla="*/ 58 w 58"/>
              <a:gd name="T18" fmla="*/ 68 h 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" h="68">
                <a:moveTo>
                  <a:pt x="0" y="0"/>
                </a:moveTo>
                <a:lnTo>
                  <a:pt x="2" y="67"/>
                </a:lnTo>
                <a:lnTo>
                  <a:pt x="57" y="60"/>
                </a:lnTo>
                <a:lnTo>
                  <a:pt x="13" y="33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Freeform 276"/>
          <p:cNvSpPr>
            <a:spLocks/>
          </p:cNvSpPr>
          <p:nvPr/>
        </p:nvSpPr>
        <p:spPr bwMode="auto">
          <a:xfrm>
            <a:off x="2374902" y="4375193"/>
            <a:ext cx="26987" cy="38100"/>
          </a:xfrm>
          <a:custGeom>
            <a:avLst/>
            <a:gdLst>
              <a:gd name="T0" fmla="*/ 0 w 17"/>
              <a:gd name="T1" fmla="*/ 9 h 35"/>
              <a:gd name="T2" fmla="*/ 5 w 17"/>
              <a:gd name="T3" fmla="*/ 0 h 35"/>
              <a:gd name="T4" fmla="*/ 14 w 17"/>
              <a:gd name="T5" fmla="*/ 20 h 35"/>
              <a:gd name="T6" fmla="*/ 0 w 17"/>
              <a:gd name="T7" fmla="*/ 9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35"/>
              <a:gd name="T14" fmla="*/ 17 w 17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35">
                <a:moveTo>
                  <a:pt x="0" y="16"/>
                </a:moveTo>
                <a:lnTo>
                  <a:pt x="5" y="0"/>
                </a:lnTo>
                <a:lnTo>
                  <a:pt x="16" y="34"/>
                </a:lnTo>
                <a:lnTo>
                  <a:pt x="0" y="1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277"/>
          <p:cNvSpPr>
            <a:spLocks/>
          </p:cNvSpPr>
          <p:nvPr/>
        </p:nvSpPr>
        <p:spPr bwMode="auto">
          <a:xfrm>
            <a:off x="2411414" y="4521642"/>
            <a:ext cx="33339" cy="22622"/>
          </a:xfrm>
          <a:custGeom>
            <a:avLst/>
            <a:gdLst>
              <a:gd name="T0" fmla="*/ 0 w 22"/>
              <a:gd name="T1" fmla="*/ 0 h 20"/>
              <a:gd name="T2" fmla="*/ 16 w 22"/>
              <a:gd name="T3" fmla="*/ 2 h 20"/>
              <a:gd name="T4" fmla="*/ 16 w 22"/>
              <a:gd name="T5" fmla="*/ 12 h 20"/>
              <a:gd name="T6" fmla="*/ 0 w 22"/>
              <a:gd name="T7" fmla="*/ 0 h 20"/>
              <a:gd name="T8" fmla="*/ 0 60000 65536"/>
              <a:gd name="T9" fmla="*/ 0 60000 65536"/>
              <a:gd name="T10" fmla="*/ 0 60000 65536"/>
              <a:gd name="T11" fmla="*/ 0 60000 65536"/>
              <a:gd name="T12" fmla="*/ 0 w 22"/>
              <a:gd name="T13" fmla="*/ 0 h 20"/>
              <a:gd name="T14" fmla="*/ 22 w 22"/>
              <a:gd name="T15" fmla="*/ 20 h 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" h="20">
                <a:moveTo>
                  <a:pt x="0" y="0"/>
                </a:moveTo>
                <a:lnTo>
                  <a:pt x="21" y="4"/>
                </a:lnTo>
                <a:lnTo>
                  <a:pt x="21" y="19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278"/>
          <p:cNvSpPr>
            <a:spLocks/>
          </p:cNvSpPr>
          <p:nvPr/>
        </p:nvSpPr>
        <p:spPr bwMode="auto">
          <a:xfrm>
            <a:off x="2417763" y="4476398"/>
            <a:ext cx="50800" cy="46435"/>
          </a:xfrm>
          <a:custGeom>
            <a:avLst/>
            <a:gdLst>
              <a:gd name="T0" fmla="*/ 0 w 33"/>
              <a:gd name="T1" fmla="*/ 5 h 45"/>
              <a:gd name="T2" fmla="*/ 7 w 33"/>
              <a:gd name="T3" fmla="*/ 0 h 45"/>
              <a:gd name="T4" fmla="*/ 6 w 33"/>
              <a:gd name="T5" fmla="*/ 11 h 45"/>
              <a:gd name="T6" fmla="*/ 26 w 33"/>
              <a:gd name="T7" fmla="*/ 15 h 45"/>
              <a:gd name="T8" fmla="*/ 14 w 33"/>
              <a:gd name="T9" fmla="*/ 25 h 45"/>
              <a:gd name="T10" fmla="*/ 0 w 33"/>
              <a:gd name="T11" fmla="*/ 5 h 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"/>
              <a:gd name="T19" fmla="*/ 0 h 45"/>
              <a:gd name="T20" fmla="*/ 33 w 33"/>
              <a:gd name="T21" fmla="*/ 45 h 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" h="45">
                <a:moveTo>
                  <a:pt x="0" y="9"/>
                </a:moveTo>
                <a:lnTo>
                  <a:pt x="9" y="0"/>
                </a:lnTo>
                <a:lnTo>
                  <a:pt x="8" y="20"/>
                </a:lnTo>
                <a:lnTo>
                  <a:pt x="32" y="27"/>
                </a:lnTo>
                <a:lnTo>
                  <a:pt x="17" y="44"/>
                </a:lnTo>
                <a:lnTo>
                  <a:pt x="0" y="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279"/>
          <p:cNvSpPr>
            <a:spLocks/>
          </p:cNvSpPr>
          <p:nvPr/>
        </p:nvSpPr>
        <p:spPr bwMode="auto">
          <a:xfrm>
            <a:off x="2452691" y="4510925"/>
            <a:ext cx="28575" cy="17859"/>
          </a:xfrm>
          <a:custGeom>
            <a:avLst/>
            <a:gdLst>
              <a:gd name="T0" fmla="*/ 0 w 18"/>
              <a:gd name="T1" fmla="*/ 8 h 17"/>
              <a:gd name="T2" fmla="*/ 4 w 18"/>
              <a:gd name="T3" fmla="*/ 0 h 17"/>
              <a:gd name="T4" fmla="*/ 13 w 18"/>
              <a:gd name="T5" fmla="*/ 9 h 17"/>
              <a:gd name="T6" fmla="*/ 0 w 18"/>
              <a:gd name="T7" fmla="*/ 8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8"/>
              <a:gd name="T13" fmla="*/ 0 h 17"/>
              <a:gd name="T14" fmla="*/ 18 w 1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" h="17">
                <a:moveTo>
                  <a:pt x="0" y="13"/>
                </a:moveTo>
                <a:lnTo>
                  <a:pt x="5" y="0"/>
                </a:lnTo>
                <a:lnTo>
                  <a:pt x="17" y="16"/>
                </a:lnTo>
                <a:lnTo>
                  <a:pt x="0" y="1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Freeform 280"/>
          <p:cNvSpPr>
            <a:spLocks/>
          </p:cNvSpPr>
          <p:nvPr/>
        </p:nvSpPr>
        <p:spPr bwMode="auto">
          <a:xfrm>
            <a:off x="8396290" y="4181123"/>
            <a:ext cx="193675" cy="169069"/>
          </a:xfrm>
          <a:custGeom>
            <a:avLst/>
            <a:gdLst>
              <a:gd name="T0" fmla="*/ 0 w 124"/>
              <a:gd name="T1" fmla="*/ 80 h 161"/>
              <a:gd name="T2" fmla="*/ 21 w 124"/>
              <a:gd name="T3" fmla="*/ 52 h 161"/>
              <a:gd name="T4" fmla="*/ 59 w 124"/>
              <a:gd name="T5" fmla="*/ 32 h 161"/>
              <a:gd name="T6" fmla="*/ 77 w 124"/>
              <a:gd name="T7" fmla="*/ 0 h 161"/>
              <a:gd name="T8" fmla="*/ 89 w 124"/>
              <a:gd name="T9" fmla="*/ 11 h 161"/>
              <a:gd name="T10" fmla="*/ 101 w 124"/>
              <a:gd name="T11" fmla="*/ 5 h 161"/>
              <a:gd name="T12" fmla="*/ 102 w 124"/>
              <a:gd name="T13" fmla="*/ 17 h 161"/>
              <a:gd name="T14" fmla="*/ 83 w 124"/>
              <a:gd name="T15" fmla="*/ 38 h 161"/>
              <a:gd name="T16" fmla="*/ 87 w 124"/>
              <a:gd name="T17" fmla="*/ 48 h 161"/>
              <a:gd name="T18" fmla="*/ 66 w 124"/>
              <a:gd name="T19" fmla="*/ 52 h 161"/>
              <a:gd name="T20" fmla="*/ 56 w 124"/>
              <a:gd name="T21" fmla="*/ 83 h 161"/>
              <a:gd name="T22" fmla="*/ 33 w 124"/>
              <a:gd name="T23" fmla="*/ 92 h 161"/>
              <a:gd name="T24" fmla="*/ 0 w 124"/>
              <a:gd name="T25" fmla="*/ 80 h 1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4"/>
              <a:gd name="T40" fmla="*/ 0 h 161"/>
              <a:gd name="T41" fmla="*/ 124 w 124"/>
              <a:gd name="T42" fmla="*/ 161 h 1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4" h="161">
                <a:moveTo>
                  <a:pt x="0" y="140"/>
                </a:moveTo>
                <a:lnTo>
                  <a:pt x="25" y="91"/>
                </a:lnTo>
                <a:lnTo>
                  <a:pt x="71" y="55"/>
                </a:lnTo>
                <a:lnTo>
                  <a:pt x="93" y="0"/>
                </a:lnTo>
                <a:lnTo>
                  <a:pt x="107" y="18"/>
                </a:lnTo>
                <a:lnTo>
                  <a:pt x="122" y="9"/>
                </a:lnTo>
                <a:lnTo>
                  <a:pt x="123" y="29"/>
                </a:lnTo>
                <a:lnTo>
                  <a:pt x="100" y="66"/>
                </a:lnTo>
                <a:lnTo>
                  <a:pt x="105" y="85"/>
                </a:lnTo>
                <a:lnTo>
                  <a:pt x="79" y="90"/>
                </a:lnTo>
                <a:lnTo>
                  <a:pt x="67" y="145"/>
                </a:lnTo>
                <a:lnTo>
                  <a:pt x="40" y="160"/>
                </a:lnTo>
                <a:lnTo>
                  <a:pt x="0" y="1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Freeform 281"/>
          <p:cNvSpPr>
            <a:spLocks/>
          </p:cNvSpPr>
          <p:nvPr/>
        </p:nvSpPr>
        <p:spPr bwMode="auto">
          <a:xfrm>
            <a:off x="8548691" y="4014435"/>
            <a:ext cx="144463" cy="188119"/>
          </a:xfrm>
          <a:custGeom>
            <a:avLst/>
            <a:gdLst>
              <a:gd name="T0" fmla="*/ 0 w 94"/>
              <a:gd name="T1" fmla="*/ 0 h 178"/>
              <a:gd name="T2" fmla="*/ 22 w 94"/>
              <a:gd name="T3" fmla="*/ 12 h 178"/>
              <a:gd name="T4" fmla="*/ 27 w 94"/>
              <a:gd name="T5" fmla="*/ 35 h 178"/>
              <a:gd name="T6" fmla="*/ 35 w 94"/>
              <a:gd name="T7" fmla="*/ 40 h 178"/>
              <a:gd name="T8" fmla="*/ 42 w 94"/>
              <a:gd name="T9" fmla="*/ 32 h 178"/>
              <a:gd name="T10" fmla="*/ 45 w 94"/>
              <a:gd name="T11" fmla="*/ 46 h 178"/>
              <a:gd name="T12" fmla="*/ 76 w 94"/>
              <a:gd name="T13" fmla="*/ 46 h 178"/>
              <a:gd name="T14" fmla="*/ 70 w 94"/>
              <a:gd name="T15" fmla="*/ 68 h 178"/>
              <a:gd name="T16" fmla="*/ 55 w 94"/>
              <a:gd name="T17" fmla="*/ 71 h 178"/>
              <a:gd name="T18" fmla="*/ 42 w 94"/>
              <a:gd name="T19" fmla="*/ 101 h 178"/>
              <a:gd name="T20" fmla="*/ 27 w 94"/>
              <a:gd name="T21" fmla="*/ 102 h 178"/>
              <a:gd name="T22" fmla="*/ 34 w 94"/>
              <a:gd name="T23" fmla="*/ 91 h 178"/>
              <a:gd name="T24" fmla="*/ 15 w 94"/>
              <a:gd name="T25" fmla="*/ 71 h 178"/>
              <a:gd name="T26" fmla="*/ 30 w 94"/>
              <a:gd name="T27" fmla="*/ 52 h 178"/>
              <a:gd name="T28" fmla="*/ 27 w 94"/>
              <a:gd name="T29" fmla="*/ 37 h 178"/>
              <a:gd name="T30" fmla="*/ 0 w 94"/>
              <a:gd name="T31" fmla="*/ 0 h 1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4"/>
              <a:gd name="T49" fmla="*/ 0 h 178"/>
              <a:gd name="T50" fmla="*/ 94 w 94"/>
              <a:gd name="T51" fmla="*/ 178 h 17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4" h="178">
                <a:moveTo>
                  <a:pt x="0" y="0"/>
                </a:moveTo>
                <a:lnTo>
                  <a:pt x="26" y="21"/>
                </a:lnTo>
                <a:lnTo>
                  <a:pt x="33" y="60"/>
                </a:lnTo>
                <a:lnTo>
                  <a:pt x="43" y="70"/>
                </a:lnTo>
                <a:lnTo>
                  <a:pt x="51" y="55"/>
                </a:lnTo>
                <a:lnTo>
                  <a:pt x="55" y="80"/>
                </a:lnTo>
                <a:lnTo>
                  <a:pt x="93" y="80"/>
                </a:lnTo>
                <a:lnTo>
                  <a:pt x="85" y="119"/>
                </a:lnTo>
                <a:lnTo>
                  <a:pt x="67" y="124"/>
                </a:lnTo>
                <a:lnTo>
                  <a:pt x="51" y="175"/>
                </a:lnTo>
                <a:lnTo>
                  <a:pt x="33" y="177"/>
                </a:lnTo>
                <a:lnTo>
                  <a:pt x="42" y="158"/>
                </a:lnTo>
                <a:lnTo>
                  <a:pt x="19" y="122"/>
                </a:lnTo>
                <a:lnTo>
                  <a:pt x="37" y="90"/>
                </a:lnTo>
                <a:lnTo>
                  <a:pt x="33" y="65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Freeform 282"/>
          <p:cNvSpPr>
            <a:spLocks/>
          </p:cNvSpPr>
          <p:nvPr/>
        </p:nvSpPr>
        <p:spPr bwMode="auto">
          <a:xfrm>
            <a:off x="2581275" y="2757135"/>
            <a:ext cx="38100" cy="16669"/>
          </a:xfrm>
          <a:custGeom>
            <a:avLst/>
            <a:gdLst>
              <a:gd name="T0" fmla="*/ 0 w 24"/>
              <a:gd name="T1" fmla="*/ 0 h 17"/>
              <a:gd name="T2" fmla="*/ 2 w 24"/>
              <a:gd name="T3" fmla="*/ 8 h 17"/>
              <a:gd name="T4" fmla="*/ 19 w 24"/>
              <a:gd name="T5" fmla="*/ 4 h 17"/>
              <a:gd name="T6" fmla="*/ 0 w 24"/>
              <a:gd name="T7" fmla="*/ 0 h 17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17"/>
              <a:gd name="T14" fmla="*/ 24 w 24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17">
                <a:moveTo>
                  <a:pt x="0" y="0"/>
                </a:moveTo>
                <a:lnTo>
                  <a:pt x="2" y="16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283"/>
          <p:cNvSpPr>
            <a:spLocks/>
          </p:cNvSpPr>
          <p:nvPr/>
        </p:nvSpPr>
        <p:spPr bwMode="auto">
          <a:xfrm>
            <a:off x="5761040" y="2253500"/>
            <a:ext cx="354013" cy="236934"/>
          </a:xfrm>
          <a:custGeom>
            <a:avLst/>
            <a:gdLst>
              <a:gd name="T0" fmla="*/ 0 w 227"/>
              <a:gd name="T1" fmla="*/ 61 h 224"/>
              <a:gd name="T2" fmla="*/ 2 w 227"/>
              <a:gd name="T3" fmla="*/ 95 h 224"/>
              <a:gd name="T4" fmla="*/ 15 w 227"/>
              <a:gd name="T5" fmla="*/ 105 h 224"/>
              <a:gd name="T6" fmla="*/ 5 w 227"/>
              <a:gd name="T7" fmla="*/ 123 h 224"/>
              <a:gd name="T8" fmla="*/ 24 w 227"/>
              <a:gd name="T9" fmla="*/ 128 h 224"/>
              <a:gd name="T10" fmla="*/ 73 w 227"/>
              <a:gd name="T11" fmla="*/ 123 h 224"/>
              <a:gd name="T12" fmla="*/ 83 w 227"/>
              <a:gd name="T13" fmla="*/ 103 h 224"/>
              <a:gd name="T14" fmla="*/ 115 w 227"/>
              <a:gd name="T15" fmla="*/ 93 h 224"/>
              <a:gd name="T16" fmla="*/ 118 w 227"/>
              <a:gd name="T17" fmla="*/ 77 h 224"/>
              <a:gd name="T18" fmla="*/ 129 w 227"/>
              <a:gd name="T19" fmla="*/ 73 h 224"/>
              <a:gd name="T20" fmla="*/ 123 w 227"/>
              <a:gd name="T21" fmla="*/ 65 h 224"/>
              <a:gd name="T22" fmla="*/ 136 w 227"/>
              <a:gd name="T23" fmla="*/ 64 h 224"/>
              <a:gd name="T24" fmla="*/ 144 w 227"/>
              <a:gd name="T25" fmla="*/ 48 h 224"/>
              <a:gd name="T26" fmla="*/ 141 w 227"/>
              <a:gd name="T27" fmla="*/ 33 h 224"/>
              <a:gd name="T28" fmla="*/ 185 w 227"/>
              <a:gd name="T29" fmla="*/ 20 h 224"/>
              <a:gd name="T30" fmla="*/ 186 w 227"/>
              <a:gd name="T31" fmla="*/ 17 h 224"/>
              <a:gd name="T32" fmla="*/ 170 w 227"/>
              <a:gd name="T33" fmla="*/ 14 h 224"/>
              <a:gd name="T34" fmla="*/ 146 w 227"/>
              <a:gd name="T35" fmla="*/ 26 h 224"/>
              <a:gd name="T36" fmla="*/ 136 w 227"/>
              <a:gd name="T37" fmla="*/ 0 h 224"/>
              <a:gd name="T38" fmla="*/ 115 w 227"/>
              <a:gd name="T39" fmla="*/ 20 h 224"/>
              <a:gd name="T40" fmla="*/ 58 w 227"/>
              <a:gd name="T41" fmla="*/ 17 h 224"/>
              <a:gd name="T42" fmla="*/ 28 w 227"/>
              <a:gd name="T43" fmla="*/ 47 h 224"/>
              <a:gd name="T44" fmla="*/ 9 w 227"/>
              <a:gd name="T45" fmla="*/ 37 h 224"/>
              <a:gd name="T46" fmla="*/ 0 w 227"/>
              <a:gd name="T47" fmla="*/ 61 h 22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27"/>
              <a:gd name="T73" fmla="*/ 0 h 224"/>
              <a:gd name="T74" fmla="*/ 227 w 227"/>
              <a:gd name="T75" fmla="*/ 224 h 22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27" h="224">
                <a:moveTo>
                  <a:pt x="0" y="107"/>
                </a:moveTo>
                <a:lnTo>
                  <a:pt x="2" y="165"/>
                </a:lnTo>
                <a:lnTo>
                  <a:pt x="18" y="182"/>
                </a:lnTo>
                <a:lnTo>
                  <a:pt x="5" y="213"/>
                </a:lnTo>
                <a:lnTo>
                  <a:pt x="29" y="223"/>
                </a:lnTo>
                <a:lnTo>
                  <a:pt x="88" y="213"/>
                </a:lnTo>
                <a:lnTo>
                  <a:pt x="100" y="179"/>
                </a:lnTo>
                <a:lnTo>
                  <a:pt x="140" y="162"/>
                </a:lnTo>
                <a:lnTo>
                  <a:pt x="143" y="134"/>
                </a:lnTo>
                <a:lnTo>
                  <a:pt x="156" y="127"/>
                </a:lnTo>
                <a:lnTo>
                  <a:pt x="150" y="113"/>
                </a:lnTo>
                <a:lnTo>
                  <a:pt x="165" y="111"/>
                </a:lnTo>
                <a:lnTo>
                  <a:pt x="175" y="83"/>
                </a:lnTo>
                <a:lnTo>
                  <a:pt x="171" y="57"/>
                </a:lnTo>
                <a:lnTo>
                  <a:pt x="225" y="36"/>
                </a:lnTo>
                <a:lnTo>
                  <a:pt x="226" y="30"/>
                </a:lnTo>
                <a:lnTo>
                  <a:pt x="206" y="25"/>
                </a:lnTo>
                <a:lnTo>
                  <a:pt x="177" y="45"/>
                </a:lnTo>
                <a:lnTo>
                  <a:pt x="165" y="0"/>
                </a:lnTo>
                <a:lnTo>
                  <a:pt x="140" y="34"/>
                </a:lnTo>
                <a:lnTo>
                  <a:pt x="70" y="30"/>
                </a:lnTo>
                <a:lnTo>
                  <a:pt x="34" y="82"/>
                </a:lnTo>
                <a:lnTo>
                  <a:pt x="11" y="65"/>
                </a:lnTo>
                <a:lnTo>
                  <a:pt x="0" y="10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284"/>
          <p:cNvSpPr>
            <a:spLocks/>
          </p:cNvSpPr>
          <p:nvPr/>
        </p:nvSpPr>
        <p:spPr bwMode="auto">
          <a:xfrm>
            <a:off x="4732341" y="2143964"/>
            <a:ext cx="47625" cy="77390"/>
          </a:xfrm>
          <a:custGeom>
            <a:avLst/>
            <a:gdLst>
              <a:gd name="T0" fmla="*/ 0 w 30"/>
              <a:gd name="T1" fmla="*/ 33 h 74"/>
              <a:gd name="T2" fmla="*/ 1 w 30"/>
              <a:gd name="T3" fmla="*/ 11 h 74"/>
              <a:gd name="T4" fmla="*/ 13 w 30"/>
              <a:gd name="T5" fmla="*/ 0 h 74"/>
              <a:gd name="T6" fmla="*/ 23 w 30"/>
              <a:gd name="T7" fmla="*/ 25 h 74"/>
              <a:gd name="T8" fmla="*/ 13 w 30"/>
              <a:gd name="T9" fmla="*/ 42 h 74"/>
              <a:gd name="T10" fmla="*/ 0 w 30"/>
              <a:gd name="T11" fmla="*/ 33 h 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"/>
              <a:gd name="T19" fmla="*/ 0 h 74"/>
              <a:gd name="T20" fmla="*/ 30 w 30"/>
              <a:gd name="T21" fmla="*/ 74 h 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" h="74">
                <a:moveTo>
                  <a:pt x="0" y="57"/>
                </a:moveTo>
                <a:lnTo>
                  <a:pt x="1" y="18"/>
                </a:lnTo>
                <a:lnTo>
                  <a:pt x="15" y="0"/>
                </a:lnTo>
                <a:lnTo>
                  <a:pt x="29" y="44"/>
                </a:lnTo>
                <a:lnTo>
                  <a:pt x="15" y="73"/>
                </a:lnTo>
                <a:lnTo>
                  <a:pt x="0" y="5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Freeform 285"/>
          <p:cNvSpPr>
            <a:spLocks/>
          </p:cNvSpPr>
          <p:nvPr/>
        </p:nvSpPr>
        <p:spPr bwMode="auto">
          <a:xfrm>
            <a:off x="4040187" y="2295172"/>
            <a:ext cx="508000" cy="450056"/>
          </a:xfrm>
          <a:custGeom>
            <a:avLst/>
            <a:gdLst>
              <a:gd name="T0" fmla="*/ 0 w 327"/>
              <a:gd name="T1" fmla="*/ 130 h 425"/>
              <a:gd name="T2" fmla="*/ 2 w 327"/>
              <a:gd name="T3" fmla="*/ 136 h 425"/>
              <a:gd name="T4" fmla="*/ 50 w 327"/>
              <a:gd name="T5" fmla="*/ 166 h 425"/>
              <a:gd name="T6" fmla="*/ 157 w 327"/>
              <a:gd name="T7" fmla="*/ 233 h 425"/>
              <a:gd name="T8" fmla="*/ 157 w 327"/>
              <a:gd name="T9" fmla="*/ 245 h 425"/>
              <a:gd name="T10" fmla="*/ 167 w 327"/>
              <a:gd name="T11" fmla="*/ 244 h 425"/>
              <a:gd name="T12" fmla="*/ 189 w 327"/>
              <a:gd name="T13" fmla="*/ 239 h 425"/>
              <a:gd name="T14" fmla="*/ 269 w 327"/>
              <a:gd name="T15" fmla="*/ 185 h 425"/>
              <a:gd name="T16" fmla="*/ 238 w 327"/>
              <a:gd name="T17" fmla="*/ 150 h 425"/>
              <a:gd name="T18" fmla="*/ 238 w 327"/>
              <a:gd name="T19" fmla="*/ 93 h 425"/>
              <a:gd name="T20" fmla="*/ 234 w 327"/>
              <a:gd name="T21" fmla="*/ 69 h 425"/>
              <a:gd name="T22" fmla="*/ 212 w 327"/>
              <a:gd name="T23" fmla="*/ 43 h 425"/>
              <a:gd name="T24" fmla="*/ 223 w 327"/>
              <a:gd name="T25" fmla="*/ 34 h 425"/>
              <a:gd name="T26" fmla="*/ 229 w 327"/>
              <a:gd name="T27" fmla="*/ 0 h 425"/>
              <a:gd name="T28" fmla="*/ 134 w 327"/>
              <a:gd name="T29" fmla="*/ 6 h 425"/>
              <a:gd name="T30" fmla="*/ 85 w 327"/>
              <a:gd name="T31" fmla="*/ 25 h 425"/>
              <a:gd name="T32" fmla="*/ 97 w 327"/>
              <a:gd name="T33" fmla="*/ 68 h 425"/>
              <a:gd name="T34" fmla="*/ 76 w 327"/>
              <a:gd name="T35" fmla="*/ 69 h 425"/>
              <a:gd name="T36" fmla="*/ 65 w 327"/>
              <a:gd name="T37" fmla="*/ 74 h 425"/>
              <a:gd name="T38" fmla="*/ 67 w 327"/>
              <a:gd name="T39" fmla="*/ 84 h 425"/>
              <a:gd name="T40" fmla="*/ 7 w 327"/>
              <a:gd name="T41" fmla="*/ 109 h 425"/>
              <a:gd name="T42" fmla="*/ 0 w 327"/>
              <a:gd name="T43" fmla="*/ 130 h 42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27"/>
              <a:gd name="T67" fmla="*/ 0 h 425"/>
              <a:gd name="T68" fmla="*/ 327 w 327"/>
              <a:gd name="T69" fmla="*/ 425 h 425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27" h="425">
                <a:moveTo>
                  <a:pt x="0" y="225"/>
                </a:moveTo>
                <a:lnTo>
                  <a:pt x="2" y="235"/>
                </a:lnTo>
                <a:lnTo>
                  <a:pt x="61" y="287"/>
                </a:lnTo>
                <a:lnTo>
                  <a:pt x="190" y="404"/>
                </a:lnTo>
                <a:lnTo>
                  <a:pt x="191" y="424"/>
                </a:lnTo>
                <a:lnTo>
                  <a:pt x="203" y="422"/>
                </a:lnTo>
                <a:lnTo>
                  <a:pt x="229" y="413"/>
                </a:lnTo>
                <a:lnTo>
                  <a:pt x="326" y="321"/>
                </a:lnTo>
                <a:lnTo>
                  <a:pt x="288" y="261"/>
                </a:lnTo>
                <a:lnTo>
                  <a:pt x="289" y="162"/>
                </a:lnTo>
                <a:lnTo>
                  <a:pt x="284" y="120"/>
                </a:lnTo>
                <a:lnTo>
                  <a:pt x="257" y="75"/>
                </a:lnTo>
                <a:lnTo>
                  <a:pt x="271" y="59"/>
                </a:lnTo>
                <a:lnTo>
                  <a:pt x="277" y="0"/>
                </a:lnTo>
                <a:lnTo>
                  <a:pt x="162" y="10"/>
                </a:lnTo>
                <a:lnTo>
                  <a:pt x="104" y="44"/>
                </a:lnTo>
                <a:lnTo>
                  <a:pt x="118" y="117"/>
                </a:lnTo>
                <a:lnTo>
                  <a:pt x="92" y="120"/>
                </a:lnTo>
                <a:lnTo>
                  <a:pt x="79" y="127"/>
                </a:lnTo>
                <a:lnTo>
                  <a:pt x="81" y="146"/>
                </a:lnTo>
                <a:lnTo>
                  <a:pt x="9" y="189"/>
                </a:lnTo>
                <a:lnTo>
                  <a:pt x="0" y="225"/>
                </a:lnTo>
              </a:path>
            </a:pathLst>
          </a:custGeom>
          <a:solidFill>
            <a:srgbClr val="008037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286"/>
          <p:cNvSpPr>
            <a:spLocks/>
          </p:cNvSpPr>
          <p:nvPr/>
        </p:nvSpPr>
        <p:spPr bwMode="auto">
          <a:xfrm>
            <a:off x="2428879" y="3698920"/>
            <a:ext cx="490537" cy="820340"/>
          </a:xfrm>
          <a:custGeom>
            <a:avLst/>
            <a:gdLst>
              <a:gd name="T0" fmla="*/ 0 w 316"/>
              <a:gd name="T1" fmla="*/ 413 h 775"/>
              <a:gd name="T2" fmla="*/ 3 w 316"/>
              <a:gd name="T3" fmla="*/ 422 h 775"/>
              <a:gd name="T4" fmla="*/ 14 w 316"/>
              <a:gd name="T5" fmla="*/ 419 h 775"/>
              <a:gd name="T6" fmla="*/ 17 w 316"/>
              <a:gd name="T7" fmla="*/ 442 h 775"/>
              <a:gd name="T8" fmla="*/ 65 w 316"/>
              <a:gd name="T9" fmla="*/ 447 h 775"/>
              <a:gd name="T10" fmla="*/ 52 w 316"/>
              <a:gd name="T11" fmla="*/ 435 h 775"/>
              <a:gd name="T12" fmla="*/ 62 w 316"/>
              <a:gd name="T13" fmla="*/ 405 h 775"/>
              <a:gd name="T14" fmla="*/ 71 w 316"/>
              <a:gd name="T15" fmla="*/ 411 h 775"/>
              <a:gd name="T16" fmla="*/ 102 w 316"/>
              <a:gd name="T17" fmla="*/ 369 h 775"/>
              <a:gd name="T18" fmla="*/ 77 w 316"/>
              <a:gd name="T19" fmla="*/ 344 h 775"/>
              <a:gd name="T20" fmla="*/ 104 w 316"/>
              <a:gd name="T21" fmla="*/ 330 h 775"/>
              <a:gd name="T22" fmla="*/ 108 w 316"/>
              <a:gd name="T23" fmla="*/ 308 h 775"/>
              <a:gd name="T24" fmla="*/ 119 w 316"/>
              <a:gd name="T25" fmla="*/ 298 h 775"/>
              <a:gd name="T26" fmla="*/ 110 w 316"/>
              <a:gd name="T27" fmla="*/ 293 h 775"/>
              <a:gd name="T28" fmla="*/ 129 w 316"/>
              <a:gd name="T29" fmla="*/ 293 h 775"/>
              <a:gd name="T30" fmla="*/ 127 w 316"/>
              <a:gd name="T31" fmla="*/ 283 h 775"/>
              <a:gd name="T32" fmla="*/ 118 w 316"/>
              <a:gd name="T33" fmla="*/ 290 h 775"/>
              <a:gd name="T34" fmla="*/ 110 w 316"/>
              <a:gd name="T35" fmla="*/ 283 h 775"/>
              <a:gd name="T36" fmla="*/ 109 w 316"/>
              <a:gd name="T37" fmla="*/ 266 h 775"/>
              <a:gd name="T38" fmla="*/ 143 w 316"/>
              <a:gd name="T39" fmla="*/ 268 h 775"/>
              <a:gd name="T40" fmla="*/ 146 w 316"/>
              <a:gd name="T41" fmla="*/ 236 h 775"/>
              <a:gd name="T42" fmla="*/ 203 w 316"/>
              <a:gd name="T43" fmla="*/ 230 h 775"/>
              <a:gd name="T44" fmla="*/ 220 w 316"/>
              <a:gd name="T45" fmla="*/ 207 h 775"/>
              <a:gd name="T46" fmla="*/ 197 w 316"/>
              <a:gd name="T47" fmla="*/ 166 h 775"/>
              <a:gd name="T48" fmla="*/ 208 w 316"/>
              <a:gd name="T49" fmla="*/ 114 h 775"/>
              <a:gd name="T50" fmla="*/ 260 w 316"/>
              <a:gd name="T51" fmla="*/ 71 h 775"/>
              <a:gd name="T52" fmla="*/ 258 w 316"/>
              <a:gd name="T53" fmla="*/ 52 h 775"/>
              <a:gd name="T54" fmla="*/ 247 w 316"/>
              <a:gd name="T55" fmla="*/ 51 h 775"/>
              <a:gd name="T56" fmla="*/ 234 w 316"/>
              <a:gd name="T57" fmla="*/ 74 h 775"/>
              <a:gd name="T58" fmla="*/ 198 w 316"/>
              <a:gd name="T59" fmla="*/ 72 h 775"/>
              <a:gd name="T60" fmla="*/ 206 w 316"/>
              <a:gd name="T61" fmla="*/ 47 h 775"/>
              <a:gd name="T62" fmla="*/ 142 w 316"/>
              <a:gd name="T63" fmla="*/ 6 h 775"/>
              <a:gd name="T64" fmla="*/ 122 w 316"/>
              <a:gd name="T65" fmla="*/ 4 h 775"/>
              <a:gd name="T66" fmla="*/ 119 w 316"/>
              <a:gd name="T67" fmla="*/ 12 h 775"/>
              <a:gd name="T68" fmla="*/ 94 w 316"/>
              <a:gd name="T69" fmla="*/ 0 h 775"/>
              <a:gd name="T70" fmla="*/ 80 w 316"/>
              <a:gd name="T71" fmla="*/ 15 h 775"/>
              <a:gd name="T72" fmla="*/ 79 w 316"/>
              <a:gd name="T73" fmla="*/ 30 h 775"/>
              <a:gd name="T74" fmla="*/ 65 w 316"/>
              <a:gd name="T75" fmla="*/ 37 h 775"/>
              <a:gd name="T76" fmla="*/ 65 w 316"/>
              <a:gd name="T77" fmla="*/ 68 h 775"/>
              <a:gd name="T78" fmla="*/ 49 w 316"/>
              <a:gd name="T79" fmla="*/ 85 h 775"/>
              <a:gd name="T80" fmla="*/ 37 w 316"/>
              <a:gd name="T81" fmla="*/ 128 h 775"/>
              <a:gd name="T82" fmla="*/ 46 w 316"/>
              <a:gd name="T83" fmla="*/ 169 h 775"/>
              <a:gd name="T84" fmla="*/ 30 w 316"/>
              <a:gd name="T85" fmla="*/ 204 h 775"/>
              <a:gd name="T86" fmla="*/ 17 w 316"/>
              <a:gd name="T87" fmla="*/ 292 h 775"/>
              <a:gd name="T88" fmla="*/ 27 w 316"/>
              <a:gd name="T89" fmla="*/ 324 h 775"/>
              <a:gd name="T90" fmla="*/ 18 w 316"/>
              <a:gd name="T91" fmla="*/ 326 h 775"/>
              <a:gd name="T92" fmla="*/ 23 w 316"/>
              <a:gd name="T93" fmla="*/ 354 h 775"/>
              <a:gd name="T94" fmla="*/ 0 w 316"/>
              <a:gd name="T95" fmla="*/ 413 h 77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16"/>
              <a:gd name="T145" fmla="*/ 0 h 775"/>
              <a:gd name="T146" fmla="*/ 316 w 316"/>
              <a:gd name="T147" fmla="*/ 775 h 77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16" h="775">
                <a:moveTo>
                  <a:pt x="0" y="715"/>
                </a:moveTo>
                <a:lnTo>
                  <a:pt x="3" y="730"/>
                </a:lnTo>
                <a:lnTo>
                  <a:pt x="16" y="725"/>
                </a:lnTo>
                <a:lnTo>
                  <a:pt x="21" y="764"/>
                </a:lnTo>
                <a:lnTo>
                  <a:pt x="79" y="774"/>
                </a:lnTo>
                <a:lnTo>
                  <a:pt x="63" y="753"/>
                </a:lnTo>
                <a:lnTo>
                  <a:pt x="75" y="701"/>
                </a:lnTo>
                <a:lnTo>
                  <a:pt x="86" y="712"/>
                </a:lnTo>
                <a:lnTo>
                  <a:pt x="123" y="638"/>
                </a:lnTo>
                <a:lnTo>
                  <a:pt x="94" y="596"/>
                </a:lnTo>
                <a:lnTo>
                  <a:pt x="125" y="571"/>
                </a:lnTo>
                <a:lnTo>
                  <a:pt x="131" y="533"/>
                </a:lnTo>
                <a:lnTo>
                  <a:pt x="144" y="516"/>
                </a:lnTo>
                <a:lnTo>
                  <a:pt x="133" y="508"/>
                </a:lnTo>
                <a:lnTo>
                  <a:pt x="156" y="508"/>
                </a:lnTo>
                <a:lnTo>
                  <a:pt x="154" y="490"/>
                </a:lnTo>
                <a:lnTo>
                  <a:pt x="143" y="503"/>
                </a:lnTo>
                <a:lnTo>
                  <a:pt x="133" y="490"/>
                </a:lnTo>
                <a:lnTo>
                  <a:pt x="132" y="461"/>
                </a:lnTo>
                <a:lnTo>
                  <a:pt x="173" y="464"/>
                </a:lnTo>
                <a:lnTo>
                  <a:pt x="177" y="408"/>
                </a:lnTo>
                <a:lnTo>
                  <a:pt x="247" y="398"/>
                </a:lnTo>
                <a:lnTo>
                  <a:pt x="266" y="359"/>
                </a:lnTo>
                <a:lnTo>
                  <a:pt x="239" y="287"/>
                </a:lnTo>
                <a:lnTo>
                  <a:pt x="252" y="197"/>
                </a:lnTo>
                <a:lnTo>
                  <a:pt x="315" y="123"/>
                </a:lnTo>
                <a:lnTo>
                  <a:pt x="313" y="90"/>
                </a:lnTo>
                <a:lnTo>
                  <a:pt x="299" y="88"/>
                </a:lnTo>
                <a:lnTo>
                  <a:pt x="284" y="128"/>
                </a:lnTo>
                <a:lnTo>
                  <a:pt x="240" y="125"/>
                </a:lnTo>
                <a:lnTo>
                  <a:pt x="250" y="81"/>
                </a:lnTo>
                <a:lnTo>
                  <a:pt x="172" y="11"/>
                </a:lnTo>
                <a:lnTo>
                  <a:pt x="147" y="6"/>
                </a:lnTo>
                <a:lnTo>
                  <a:pt x="144" y="21"/>
                </a:lnTo>
                <a:lnTo>
                  <a:pt x="115" y="0"/>
                </a:lnTo>
                <a:lnTo>
                  <a:pt x="97" y="26"/>
                </a:lnTo>
                <a:lnTo>
                  <a:pt x="96" y="52"/>
                </a:lnTo>
                <a:lnTo>
                  <a:pt x="79" y="64"/>
                </a:lnTo>
                <a:lnTo>
                  <a:pt x="79" y="117"/>
                </a:lnTo>
                <a:lnTo>
                  <a:pt x="60" y="147"/>
                </a:lnTo>
                <a:lnTo>
                  <a:pt x="45" y="222"/>
                </a:lnTo>
                <a:lnTo>
                  <a:pt x="56" y="294"/>
                </a:lnTo>
                <a:lnTo>
                  <a:pt x="36" y="354"/>
                </a:lnTo>
                <a:lnTo>
                  <a:pt x="21" y="505"/>
                </a:lnTo>
                <a:lnTo>
                  <a:pt x="33" y="561"/>
                </a:lnTo>
                <a:lnTo>
                  <a:pt x="22" y="564"/>
                </a:lnTo>
                <a:lnTo>
                  <a:pt x="27" y="613"/>
                </a:lnTo>
                <a:lnTo>
                  <a:pt x="0" y="71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Freeform 287"/>
          <p:cNvSpPr>
            <a:spLocks/>
          </p:cNvSpPr>
          <p:nvPr/>
        </p:nvSpPr>
        <p:spPr bwMode="auto">
          <a:xfrm>
            <a:off x="7065962" y="3436982"/>
            <a:ext cx="1009651" cy="704850"/>
          </a:xfrm>
          <a:custGeom>
            <a:avLst/>
            <a:gdLst>
              <a:gd name="T0" fmla="*/ 9 w 648"/>
              <a:gd name="T1" fmla="*/ 205 h 666"/>
              <a:gd name="T2" fmla="*/ 14 w 648"/>
              <a:gd name="T3" fmla="*/ 200 h 666"/>
              <a:gd name="T4" fmla="*/ 10 w 648"/>
              <a:gd name="T5" fmla="*/ 144 h 666"/>
              <a:gd name="T6" fmla="*/ 46 w 648"/>
              <a:gd name="T7" fmla="*/ 126 h 666"/>
              <a:gd name="T8" fmla="*/ 122 w 648"/>
              <a:gd name="T9" fmla="*/ 94 h 666"/>
              <a:gd name="T10" fmla="*/ 128 w 648"/>
              <a:gd name="T11" fmla="*/ 72 h 666"/>
              <a:gd name="T12" fmla="*/ 137 w 648"/>
              <a:gd name="T13" fmla="*/ 71 h 666"/>
              <a:gd name="T14" fmla="*/ 150 w 648"/>
              <a:gd name="T15" fmla="*/ 62 h 666"/>
              <a:gd name="T16" fmla="*/ 191 w 648"/>
              <a:gd name="T17" fmla="*/ 44 h 666"/>
              <a:gd name="T18" fmla="*/ 205 w 648"/>
              <a:gd name="T19" fmla="*/ 52 h 666"/>
              <a:gd name="T20" fmla="*/ 214 w 648"/>
              <a:gd name="T21" fmla="*/ 45 h 666"/>
              <a:gd name="T22" fmla="*/ 259 w 648"/>
              <a:gd name="T23" fmla="*/ 18 h 666"/>
              <a:gd name="T24" fmla="*/ 310 w 648"/>
              <a:gd name="T25" fmla="*/ 21 h 666"/>
              <a:gd name="T26" fmla="*/ 358 w 648"/>
              <a:gd name="T27" fmla="*/ 90 h 666"/>
              <a:gd name="T28" fmla="*/ 380 w 648"/>
              <a:gd name="T29" fmla="*/ 17 h 666"/>
              <a:gd name="T30" fmla="*/ 407 w 648"/>
              <a:gd name="T31" fmla="*/ 45 h 666"/>
              <a:gd name="T32" fmla="*/ 441 w 648"/>
              <a:gd name="T33" fmla="*/ 107 h 666"/>
              <a:gd name="T34" fmla="*/ 486 w 648"/>
              <a:gd name="T35" fmla="*/ 153 h 666"/>
              <a:gd name="T36" fmla="*/ 501 w 648"/>
              <a:gd name="T37" fmla="*/ 166 h 666"/>
              <a:gd name="T38" fmla="*/ 536 w 648"/>
              <a:gd name="T39" fmla="*/ 229 h 666"/>
              <a:gd name="T40" fmla="*/ 505 w 648"/>
              <a:gd name="T41" fmla="*/ 302 h 666"/>
              <a:gd name="T42" fmla="*/ 459 w 648"/>
              <a:gd name="T43" fmla="*/ 366 h 666"/>
              <a:gd name="T44" fmla="*/ 441 w 648"/>
              <a:gd name="T45" fmla="*/ 384 h 666"/>
              <a:gd name="T46" fmla="*/ 402 w 648"/>
              <a:gd name="T47" fmla="*/ 378 h 666"/>
              <a:gd name="T48" fmla="*/ 357 w 648"/>
              <a:gd name="T49" fmla="*/ 358 h 666"/>
              <a:gd name="T50" fmla="*/ 332 w 648"/>
              <a:gd name="T51" fmla="*/ 332 h 666"/>
              <a:gd name="T52" fmla="*/ 326 w 648"/>
              <a:gd name="T53" fmla="*/ 326 h 666"/>
              <a:gd name="T54" fmla="*/ 327 w 648"/>
              <a:gd name="T55" fmla="*/ 288 h 666"/>
              <a:gd name="T56" fmla="*/ 291 w 648"/>
              <a:gd name="T57" fmla="*/ 316 h 666"/>
              <a:gd name="T58" fmla="*/ 241 w 648"/>
              <a:gd name="T59" fmla="*/ 273 h 666"/>
              <a:gd name="T60" fmla="*/ 140 w 648"/>
              <a:gd name="T61" fmla="*/ 305 h 666"/>
              <a:gd name="T62" fmla="*/ 63 w 648"/>
              <a:gd name="T63" fmla="*/ 325 h 666"/>
              <a:gd name="T64" fmla="*/ 35 w 648"/>
              <a:gd name="T65" fmla="*/ 276 h 66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648"/>
              <a:gd name="T100" fmla="*/ 0 h 666"/>
              <a:gd name="T101" fmla="*/ 648 w 648"/>
              <a:gd name="T102" fmla="*/ 666 h 66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648" h="666">
                <a:moveTo>
                  <a:pt x="0" y="350"/>
                </a:moveTo>
                <a:lnTo>
                  <a:pt x="11" y="356"/>
                </a:lnTo>
                <a:lnTo>
                  <a:pt x="4" y="335"/>
                </a:lnTo>
                <a:lnTo>
                  <a:pt x="16" y="346"/>
                </a:lnTo>
                <a:lnTo>
                  <a:pt x="4" y="309"/>
                </a:lnTo>
                <a:lnTo>
                  <a:pt x="12" y="249"/>
                </a:lnTo>
                <a:lnTo>
                  <a:pt x="16" y="265"/>
                </a:lnTo>
                <a:lnTo>
                  <a:pt x="56" y="218"/>
                </a:lnTo>
                <a:lnTo>
                  <a:pt x="123" y="197"/>
                </a:lnTo>
                <a:lnTo>
                  <a:pt x="147" y="163"/>
                </a:lnTo>
                <a:lnTo>
                  <a:pt x="147" y="140"/>
                </a:lnTo>
                <a:lnTo>
                  <a:pt x="155" y="125"/>
                </a:lnTo>
                <a:lnTo>
                  <a:pt x="165" y="151"/>
                </a:lnTo>
                <a:lnTo>
                  <a:pt x="165" y="122"/>
                </a:lnTo>
                <a:lnTo>
                  <a:pt x="181" y="128"/>
                </a:lnTo>
                <a:lnTo>
                  <a:pt x="181" y="106"/>
                </a:lnTo>
                <a:lnTo>
                  <a:pt x="205" y="75"/>
                </a:lnTo>
                <a:lnTo>
                  <a:pt x="231" y="76"/>
                </a:lnTo>
                <a:lnTo>
                  <a:pt x="236" y="108"/>
                </a:lnTo>
                <a:lnTo>
                  <a:pt x="247" y="89"/>
                </a:lnTo>
                <a:lnTo>
                  <a:pt x="266" y="100"/>
                </a:lnTo>
                <a:lnTo>
                  <a:pt x="258" y="78"/>
                </a:lnTo>
                <a:lnTo>
                  <a:pt x="273" y="44"/>
                </a:lnTo>
                <a:lnTo>
                  <a:pt x="312" y="31"/>
                </a:lnTo>
                <a:lnTo>
                  <a:pt x="302" y="8"/>
                </a:lnTo>
                <a:lnTo>
                  <a:pt x="374" y="36"/>
                </a:lnTo>
                <a:lnTo>
                  <a:pt x="359" y="94"/>
                </a:lnTo>
                <a:lnTo>
                  <a:pt x="432" y="156"/>
                </a:lnTo>
                <a:lnTo>
                  <a:pt x="450" y="132"/>
                </a:lnTo>
                <a:lnTo>
                  <a:pt x="458" y="29"/>
                </a:lnTo>
                <a:lnTo>
                  <a:pt x="475" y="0"/>
                </a:lnTo>
                <a:lnTo>
                  <a:pt x="491" y="78"/>
                </a:lnTo>
                <a:lnTo>
                  <a:pt x="516" y="94"/>
                </a:lnTo>
                <a:lnTo>
                  <a:pt x="532" y="185"/>
                </a:lnTo>
                <a:lnTo>
                  <a:pt x="571" y="215"/>
                </a:lnTo>
                <a:lnTo>
                  <a:pt x="586" y="265"/>
                </a:lnTo>
                <a:lnTo>
                  <a:pt x="601" y="260"/>
                </a:lnTo>
                <a:lnTo>
                  <a:pt x="604" y="288"/>
                </a:lnTo>
                <a:lnTo>
                  <a:pt x="636" y="327"/>
                </a:lnTo>
                <a:lnTo>
                  <a:pt x="647" y="398"/>
                </a:lnTo>
                <a:lnTo>
                  <a:pt x="640" y="465"/>
                </a:lnTo>
                <a:lnTo>
                  <a:pt x="610" y="523"/>
                </a:lnTo>
                <a:lnTo>
                  <a:pt x="590" y="624"/>
                </a:lnTo>
                <a:lnTo>
                  <a:pt x="554" y="634"/>
                </a:lnTo>
                <a:lnTo>
                  <a:pt x="531" y="651"/>
                </a:lnTo>
                <a:lnTo>
                  <a:pt x="532" y="665"/>
                </a:lnTo>
                <a:lnTo>
                  <a:pt x="509" y="631"/>
                </a:lnTo>
                <a:lnTo>
                  <a:pt x="485" y="655"/>
                </a:lnTo>
                <a:lnTo>
                  <a:pt x="455" y="643"/>
                </a:lnTo>
                <a:lnTo>
                  <a:pt x="430" y="620"/>
                </a:lnTo>
                <a:lnTo>
                  <a:pt x="419" y="569"/>
                </a:lnTo>
                <a:lnTo>
                  <a:pt x="401" y="575"/>
                </a:lnTo>
                <a:lnTo>
                  <a:pt x="400" y="543"/>
                </a:lnTo>
                <a:lnTo>
                  <a:pt x="393" y="564"/>
                </a:lnTo>
                <a:lnTo>
                  <a:pt x="380" y="565"/>
                </a:lnTo>
                <a:lnTo>
                  <a:pt x="394" y="499"/>
                </a:lnTo>
                <a:lnTo>
                  <a:pt x="366" y="561"/>
                </a:lnTo>
                <a:lnTo>
                  <a:pt x="352" y="548"/>
                </a:lnTo>
                <a:lnTo>
                  <a:pt x="339" y="500"/>
                </a:lnTo>
                <a:lnTo>
                  <a:pt x="291" y="472"/>
                </a:lnTo>
                <a:lnTo>
                  <a:pt x="204" y="494"/>
                </a:lnTo>
                <a:lnTo>
                  <a:pt x="169" y="529"/>
                </a:lnTo>
                <a:lnTo>
                  <a:pt x="110" y="531"/>
                </a:lnTo>
                <a:lnTo>
                  <a:pt x="76" y="563"/>
                </a:lnTo>
                <a:lnTo>
                  <a:pt x="31" y="541"/>
                </a:lnTo>
                <a:lnTo>
                  <a:pt x="42" y="478"/>
                </a:lnTo>
                <a:lnTo>
                  <a:pt x="0" y="35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Freeform 288"/>
          <p:cNvSpPr>
            <a:spLocks/>
          </p:cNvSpPr>
          <p:nvPr/>
        </p:nvSpPr>
        <p:spPr bwMode="auto">
          <a:xfrm>
            <a:off x="7854951" y="4181122"/>
            <a:ext cx="88900" cy="82154"/>
          </a:xfrm>
          <a:custGeom>
            <a:avLst/>
            <a:gdLst>
              <a:gd name="T0" fmla="*/ 0 w 57"/>
              <a:gd name="T1" fmla="*/ 8 h 78"/>
              <a:gd name="T2" fmla="*/ 1 w 57"/>
              <a:gd name="T3" fmla="*/ 0 h 78"/>
              <a:gd name="T4" fmla="*/ 25 w 57"/>
              <a:gd name="T5" fmla="*/ 8 h 78"/>
              <a:gd name="T6" fmla="*/ 43 w 57"/>
              <a:gd name="T7" fmla="*/ 2 h 78"/>
              <a:gd name="T8" fmla="*/ 47 w 57"/>
              <a:gd name="T9" fmla="*/ 12 h 78"/>
              <a:gd name="T10" fmla="*/ 47 w 57"/>
              <a:gd name="T11" fmla="*/ 25 h 78"/>
              <a:gd name="T12" fmla="*/ 30 w 57"/>
              <a:gd name="T13" fmla="*/ 44 h 78"/>
              <a:gd name="T14" fmla="*/ 16 w 57"/>
              <a:gd name="T15" fmla="*/ 43 h 78"/>
              <a:gd name="T16" fmla="*/ 0 w 57"/>
              <a:gd name="T17" fmla="*/ 8 h 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7"/>
              <a:gd name="T28" fmla="*/ 0 h 78"/>
              <a:gd name="T29" fmla="*/ 57 w 57"/>
              <a:gd name="T30" fmla="*/ 78 h 7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7" h="78">
                <a:moveTo>
                  <a:pt x="0" y="14"/>
                </a:moveTo>
                <a:lnTo>
                  <a:pt x="1" y="0"/>
                </a:lnTo>
                <a:lnTo>
                  <a:pt x="30" y="13"/>
                </a:lnTo>
                <a:lnTo>
                  <a:pt x="51" y="2"/>
                </a:lnTo>
                <a:lnTo>
                  <a:pt x="56" y="21"/>
                </a:lnTo>
                <a:lnTo>
                  <a:pt x="56" y="44"/>
                </a:lnTo>
                <a:lnTo>
                  <a:pt x="36" y="77"/>
                </a:lnTo>
                <a:lnTo>
                  <a:pt x="20" y="75"/>
                </a:lnTo>
                <a:lnTo>
                  <a:pt x="0" y="1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Freeform 289"/>
          <p:cNvSpPr>
            <a:spLocks/>
          </p:cNvSpPr>
          <p:nvPr/>
        </p:nvSpPr>
        <p:spPr bwMode="auto">
          <a:xfrm>
            <a:off x="4487863" y="1964179"/>
            <a:ext cx="192088" cy="69056"/>
          </a:xfrm>
          <a:custGeom>
            <a:avLst/>
            <a:gdLst>
              <a:gd name="T0" fmla="*/ 0 w 123"/>
              <a:gd name="T1" fmla="*/ 22 h 65"/>
              <a:gd name="T2" fmla="*/ 2 w 123"/>
              <a:gd name="T3" fmla="*/ 23 h 65"/>
              <a:gd name="T4" fmla="*/ 3 w 123"/>
              <a:gd name="T5" fmla="*/ 30 h 65"/>
              <a:gd name="T6" fmla="*/ 14 w 123"/>
              <a:gd name="T7" fmla="*/ 32 h 65"/>
              <a:gd name="T8" fmla="*/ 34 w 123"/>
              <a:gd name="T9" fmla="*/ 28 h 65"/>
              <a:gd name="T10" fmla="*/ 56 w 123"/>
              <a:gd name="T11" fmla="*/ 38 h 65"/>
              <a:gd name="T12" fmla="*/ 88 w 123"/>
              <a:gd name="T13" fmla="*/ 32 h 65"/>
              <a:gd name="T14" fmla="*/ 101 w 123"/>
              <a:gd name="T15" fmla="*/ 12 h 65"/>
              <a:gd name="T16" fmla="*/ 97 w 123"/>
              <a:gd name="T17" fmla="*/ 0 h 65"/>
              <a:gd name="T18" fmla="*/ 57 w 123"/>
              <a:gd name="T19" fmla="*/ 1 h 65"/>
              <a:gd name="T20" fmla="*/ 46 w 123"/>
              <a:gd name="T21" fmla="*/ 22 h 65"/>
              <a:gd name="T22" fmla="*/ 0 w 123"/>
              <a:gd name="T23" fmla="*/ 22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3"/>
              <a:gd name="T37" fmla="*/ 0 h 65"/>
              <a:gd name="T38" fmla="*/ 123 w 123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3" h="65">
                <a:moveTo>
                  <a:pt x="0" y="37"/>
                </a:moveTo>
                <a:lnTo>
                  <a:pt x="2" y="39"/>
                </a:lnTo>
                <a:lnTo>
                  <a:pt x="3" y="51"/>
                </a:lnTo>
                <a:lnTo>
                  <a:pt x="16" y="53"/>
                </a:lnTo>
                <a:lnTo>
                  <a:pt x="41" y="48"/>
                </a:lnTo>
                <a:lnTo>
                  <a:pt x="68" y="64"/>
                </a:lnTo>
                <a:lnTo>
                  <a:pt x="107" y="53"/>
                </a:lnTo>
                <a:lnTo>
                  <a:pt x="122" y="21"/>
                </a:lnTo>
                <a:lnTo>
                  <a:pt x="116" y="0"/>
                </a:lnTo>
                <a:lnTo>
                  <a:pt x="69" y="1"/>
                </a:lnTo>
                <a:lnTo>
                  <a:pt x="55" y="37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Freeform 290"/>
          <p:cNvSpPr>
            <a:spLocks/>
          </p:cNvSpPr>
          <p:nvPr/>
        </p:nvSpPr>
        <p:spPr bwMode="auto">
          <a:xfrm>
            <a:off x="6440490" y="2561871"/>
            <a:ext cx="119063" cy="138113"/>
          </a:xfrm>
          <a:custGeom>
            <a:avLst/>
            <a:gdLst>
              <a:gd name="T0" fmla="*/ 0 w 77"/>
              <a:gd name="T1" fmla="*/ 21 h 130"/>
              <a:gd name="T2" fmla="*/ 8 w 77"/>
              <a:gd name="T3" fmla="*/ 30 h 130"/>
              <a:gd name="T4" fmla="*/ 14 w 77"/>
              <a:gd name="T5" fmla="*/ 65 h 130"/>
              <a:gd name="T6" fmla="*/ 29 w 77"/>
              <a:gd name="T7" fmla="*/ 63 h 130"/>
              <a:gd name="T8" fmla="*/ 38 w 77"/>
              <a:gd name="T9" fmla="*/ 48 h 130"/>
              <a:gd name="T10" fmla="*/ 50 w 77"/>
              <a:gd name="T11" fmla="*/ 51 h 130"/>
              <a:gd name="T12" fmla="*/ 58 w 77"/>
              <a:gd name="T13" fmla="*/ 75 h 130"/>
              <a:gd name="T14" fmla="*/ 63 w 77"/>
              <a:gd name="T15" fmla="*/ 62 h 130"/>
              <a:gd name="T16" fmla="*/ 56 w 77"/>
              <a:gd name="T17" fmla="*/ 37 h 130"/>
              <a:gd name="T18" fmla="*/ 50 w 77"/>
              <a:gd name="T19" fmla="*/ 46 h 130"/>
              <a:gd name="T20" fmla="*/ 42 w 77"/>
              <a:gd name="T21" fmla="*/ 34 h 130"/>
              <a:gd name="T22" fmla="*/ 57 w 77"/>
              <a:gd name="T23" fmla="*/ 18 h 130"/>
              <a:gd name="T24" fmla="*/ 26 w 77"/>
              <a:gd name="T25" fmla="*/ 17 h 130"/>
              <a:gd name="T26" fmla="*/ 8 w 77"/>
              <a:gd name="T27" fmla="*/ 0 h 130"/>
              <a:gd name="T28" fmla="*/ 2 w 77"/>
              <a:gd name="T29" fmla="*/ 9 h 130"/>
              <a:gd name="T30" fmla="*/ 9 w 77"/>
              <a:gd name="T31" fmla="*/ 17 h 130"/>
              <a:gd name="T32" fmla="*/ 0 w 77"/>
              <a:gd name="T33" fmla="*/ 21 h 13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77"/>
              <a:gd name="T52" fmla="*/ 0 h 130"/>
              <a:gd name="T53" fmla="*/ 77 w 77"/>
              <a:gd name="T54" fmla="*/ 130 h 13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77" h="130">
                <a:moveTo>
                  <a:pt x="0" y="37"/>
                </a:moveTo>
                <a:lnTo>
                  <a:pt x="10" y="52"/>
                </a:lnTo>
                <a:lnTo>
                  <a:pt x="17" y="112"/>
                </a:lnTo>
                <a:lnTo>
                  <a:pt x="35" y="109"/>
                </a:lnTo>
                <a:lnTo>
                  <a:pt x="46" y="83"/>
                </a:lnTo>
                <a:lnTo>
                  <a:pt x="60" y="88"/>
                </a:lnTo>
                <a:lnTo>
                  <a:pt x="70" y="129"/>
                </a:lnTo>
                <a:lnTo>
                  <a:pt x="76" y="107"/>
                </a:lnTo>
                <a:lnTo>
                  <a:pt x="68" y="64"/>
                </a:lnTo>
                <a:lnTo>
                  <a:pt x="60" y="80"/>
                </a:lnTo>
                <a:lnTo>
                  <a:pt x="51" y="59"/>
                </a:lnTo>
                <a:lnTo>
                  <a:pt x="69" y="32"/>
                </a:lnTo>
                <a:lnTo>
                  <a:pt x="32" y="29"/>
                </a:lnTo>
                <a:lnTo>
                  <a:pt x="10" y="0"/>
                </a:lnTo>
                <a:lnTo>
                  <a:pt x="2" y="16"/>
                </a:lnTo>
                <a:lnTo>
                  <a:pt x="11" y="29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Freeform 291"/>
          <p:cNvSpPr>
            <a:spLocks/>
          </p:cNvSpPr>
          <p:nvPr/>
        </p:nvSpPr>
        <p:spPr bwMode="auto">
          <a:xfrm>
            <a:off x="4325938" y="1884406"/>
            <a:ext cx="80963" cy="57150"/>
          </a:xfrm>
          <a:custGeom>
            <a:avLst/>
            <a:gdLst>
              <a:gd name="T0" fmla="*/ 0 w 53"/>
              <a:gd name="T1" fmla="*/ 6 h 54"/>
              <a:gd name="T2" fmla="*/ 10 w 53"/>
              <a:gd name="T3" fmla="*/ 2 h 54"/>
              <a:gd name="T4" fmla="*/ 29 w 53"/>
              <a:gd name="T5" fmla="*/ 0 h 54"/>
              <a:gd name="T6" fmla="*/ 42 w 53"/>
              <a:gd name="T7" fmla="*/ 13 h 54"/>
              <a:gd name="T8" fmla="*/ 43 w 53"/>
              <a:gd name="T9" fmla="*/ 22 h 54"/>
              <a:gd name="T10" fmla="*/ 38 w 53"/>
              <a:gd name="T11" fmla="*/ 30 h 54"/>
              <a:gd name="T12" fmla="*/ 0 w 53"/>
              <a:gd name="T13" fmla="*/ 6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3"/>
              <a:gd name="T22" fmla="*/ 0 h 54"/>
              <a:gd name="T23" fmla="*/ 53 w 53"/>
              <a:gd name="T24" fmla="*/ 54 h 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3" h="54">
                <a:moveTo>
                  <a:pt x="0" y="11"/>
                </a:moveTo>
                <a:lnTo>
                  <a:pt x="12" y="3"/>
                </a:lnTo>
                <a:lnTo>
                  <a:pt x="35" y="0"/>
                </a:lnTo>
                <a:lnTo>
                  <a:pt x="51" y="22"/>
                </a:lnTo>
                <a:lnTo>
                  <a:pt x="52" y="38"/>
                </a:lnTo>
                <a:lnTo>
                  <a:pt x="46" y="53"/>
                </a:lnTo>
                <a:lnTo>
                  <a:pt x="0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Freeform 292"/>
          <p:cNvSpPr>
            <a:spLocks/>
          </p:cNvSpPr>
          <p:nvPr/>
        </p:nvSpPr>
        <p:spPr bwMode="auto">
          <a:xfrm>
            <a:off x="6464302" y="2519011"/>
            <a:ext cx="77787" cy="41672"/>
          </a:xfrm>
          <a:custGeom>
            <a:avLst/>
            <a:gdLst>
              <a:gd name="T0" fmla="*/ 0 w 49"/>
              <a:gd name="T1" fmla="*/ 14 h 39"/>
              <a:gd name="T2" fmla="*/ 6 w 49"/>
              <a:gd name="T3" fmla="*/ 22 h 39"/>
              <a:gd name="T4" fmla="*/ 40 w 49"/>
              <a:gd name="T5" fmla="*/ 18 h 39"/>
              <a:gd name="T6" fmla="*/ 38 w 49"/>
              <a:gd name="T7" fmla="*/ 6 h 39"/>
              <a:gd name="T8" fmla="*/ 13 w 49"/>
              <a:gd name="T9" fmla="*/ 0 h 39"/>
              <a:gd name="T10" fmla="*/ 0 w 49"/>
              <a:gd name="T11" fmla="*/ 14 h 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"/>
              <a:gd name="T19" fmla="*/ 0 h 39"/>
              <a:gd name="T20" fmla="*/ 49 w 49"/>
              <a:gd name="T21" fmla="*/ 39 h 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" h="39">
                <a:moveTo>
                  <a:pt x="0" y="23"/>
                </a:moveTo>
                <a:lnTo>
                  <a:pt x="6" y="38"/>
                </a:lnTo>
                <a:lnTo>
                  <a:pt x="48" y="31"/>
                </a:lnTo>
                <a:lnTo>
                  <a:pt x="45" y="10"/>
                </a:lnTo>
                <a:lnTo>
                  <a:pt x="15" y="0"/>
                </a:lnTo>
                <a:lnTo>
                  <a:pt x="0" y="2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Freeform 293"/>
          <p:cNvSpPr>
            <a:spLocks/>
          </p:cNvSpPr>
          <p:nvPr/>
        </p:nvSpPr>
        <p:spPr bwMode="auto">
          <a:xfrm>
            <a:off x="2520954" y="3409598"/>
            <a:ext cx="301625" cy="316706"/>
          </a:xfrm>
          <a:custGeom>
            <a:avLst/>
            <a:gdLst>
              <a:gd name="T0" fmla="*/ 0 w 193"/>
              <a:gd name="T1" fmla="*/ 17 h 299"/>
              <a:gd name="T2" fmla="*/ 12 w 193"/>
              <a:gd name="T3" fmla="*/ 35 h 299"/>
              <a:gd name="T4" fmla="*/ 4 w 193"/>
              <a:gd name="T5" fmla="*/ 74 h 299"/>
              <a:gd name="T6" fmla="*/ 12 w 193"/>
              <a:gd name="T7" fmla="*/ 78 h 299"/>
              <a:gd name="T8" fmla="*/ 8 w 193"/>
              <a:gd name="T9" fmla="*/ 85 h 299"/>
              <a:gd name="T10" fmla="*/ 1 w 193"/>
              <a:gd name="T11" fmla="*/ 100 h 299"/>
              <a:gd name="T12" fmla="*/ 15 w 193"/>
              <a:gd name="T13" fmla="*/ 123 h 299"/>
              <a:gd name="T14" fmla="*/ 22 w 193"/>
              <a:gd name="T15" fmla="*/ 170 h 299"/>
              <a:gd name="T16" fmla="*/ 31 w 193"/>
              <a:gd name="T17" fmla="*/ 172 h 299"/>
              <a:gd name="T18" fmla="*/ 46 w 193"/>
              <a:gd name="T19" fmla="*/ 157 h 299"/>
              <a:gd name="T20" fmla="*/ 70 w 193"/>
              <a:gd name="T21" fmla="*/ 169 h 299"/>
              <a:gd name="T22" fmla="*/ 73 w 193"/>
              <a:gd name="T23" fmla="*/ 160 h 299"/>
              <a:gd name="T24" fmla="*/ 92 w 193"/>
              <a:gd name="T25" fmla="*/ 163 h 299"/>
              <a:gd name="T26" fmla="*/ 102 w 193"/>
              <a:gd name="T27" fmla="*/ 129 h 299"/>
              <a:gd name="T28" fmla="*/ 139 w 193"/>
              <a:gd name="T29" fmla="*/ 123 h 299"/>
              <a:gd name="T30" fmla="*/ 153 w 193"/>
              <a:gd name="T31" fmla="*/ 135 h 299"/>
              <a:gd name="T32" fmla="*/ 158 w 193"/>
              <a:gd name="T33" fmla="*/ 109 h 299"/>
              <a:gd name="T34" fmla="*/ 149 w 193"/>
              <a:gd name="T35" fmla="*/ 87 h 299"/>
              <a:gd name="T36" fmla="*/ 127 w 193"/>
              <a:gd name="T37" fmla="*/ 85 h 299"/>
              <a:gd name="T38" fmla="*/ 118 w 193"/>
              <a:gd name="T39" fmla="*/ 51 h 299"/>
              <a:gd name="T40" fmla="*/ 59 w 193"/>
              <a:gd name="T41" fmla="*/ 28 h 299"/>
              <a:gd name="T42" fmla="*/ 56 w 193"/>
              <a:gd name="T43" fmla="*/ 0 h 299"/>
              <a:gd name="T44" fmla="*/ 16 w 193"/>
              <a:gd name="T45" fmla="*/ 18 h 299"/>
              <a:gd name="T46" fmla="*/ 0 w 193"/>
              <a:gd name="T47" fmla="*/ 17 h 29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93"/>
              <a:gd name="T73" fmla="*/ 0 h 299"/>
              <a:gd name="T74" fmla="*/ 193 w 193"/>
              <a:gd name="T75" fmla="*/ 299 h 29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93" h="299">
                <a:moveTo>
                  <a:pt x="0" y="30"/>
                </a:moveTo>
                <a:lnTo>
                  <a:pt x="14" y="61"/>
                </a:lnTo>
                <a:lnTo>
                  <a:pt x="4" y="129"/>
                </a:lnTo>
                <a:lnTo>
                  <a:pt x="14" y="136"/>
                </a:lnTo>
                <a:lnTo>
                  <a:pt x="10" y="147"/>
                </a:lnTo>
                <a:lnTo>
                  <a:pt x="1" y="174"/>
                </a:lnTo>
                <a:lnTo>
                  <a:pt x="18" y="214"/>
                </a:lnTo>
                <a:lnTo>
                  <a:pt x="27" y="295"/>
                </a:lnTo>
                <a:lnTo>
                  <a:pt x="38" y="298"/>
                </a:lnTo>
                <a:lnTo>
                  <a:pt x="56" y="272"/>
                </a:lnTo>
                <a:lnTo>
                  <a:pt x="85" y="293"/>
                </a:lnTo>
                <a:lnTo>
                  <a:pt x="88" y="278"/>
                </a:lnTo>
                <a:lnTo>
                  <a:pt x="113" y="283"/>
                </a:lnTo>
                <a:lnTo>
                  <a:pt x="123" y="224"/>
                </a:lnTo>
                <a:lnTo>
                  <a:pt x="169" y="214"/>
                </a:lnTo>
                <a:lnTo>
                  <a:pt x="186" y="234"/>
                </a:lnTo>
                <a:lnTo>
                  <a:pt x="192" y="188"/>
                </a:lnTo>
                <a:lnTo>
                  <a:pt x="181" y="150"/>
                </a:lnTo>
                <a:lnTo>
                  <a:pt x="154" y="147"/>
                </a:lnTo>
                <a:lnTo>
                  <a:pt x="143" y="88"/>
                </a:lnTo>
                <a:lnTo>
                  <a:pt x="72" y="49"/>
                </a:lnTo>
                <a:lnTo>
                  <a:pt x="68" y="0"/>
                </a:lnTo>
                <a:lnTo>
                  <a:pt x="20" y="32"/>
                </a:lnTo>
                <a:lnTo>
                  <a:pt x="0" y="3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Freeform 294"/>
          <p:cNvSpPr>
            <a:spLocks/>
          </p:cNvSpPr>
          <p:nvPr/>
        </p:nvSpPr>
        <p:spPr bwMode="auto">
          <a:xfrm>
            <a:off x="2419350" y="3070270"/>
            <a:ext cx="969963" cy="925115"/>
          </a:xfrm>
          <a:custGeom>
            <a:avLst/>
            <a:gdLst>
              <a:gd name="T0" fmla="*/ 11 w 625"/>
              <a:gd name="T1" fmla="*/ 182 h 874"/>
              <a:gd name="T2" fmla="*/ 43 w 625"/>
              <a:gd name="T3" fmla="*/ 182 h 874"/>
              <a:gd name="T4" fmla="*/ 54 w 625"/>
              <a:gd name="T5" fmla="*/ 203 h 874"/>
              <a:gd name="T6" fmla="*/ 111 w 625"/>
              <a:gd name="T7" fmla="*/ 185 h 874"/>
              <a:gd name="T8" fmla="*/ 172 w 625"/>
              <a:gd name="T9" fmla="*/ 236 h 874"/>
              <a:gd name="T10" fmla="*/ 203 w 625"/>
              <a:gd name="T11" fmla="*/ 272 h 874"/>
              <a:gd name="T12" fmla="*/ 208 w 625"/>
              <a:gd name="T13" fmla="*/ 321 h 874"/>
              <a:gd name="T14" fmla="*/ 238 w 625"/>
              <a:gd name="T15" fmla="*/ 349 h 874"/>
              <a:gd name="T16" fmla="*/ 255 w 625"/>
              <a:gd name="T17" fmla="*/ 372 h 874"/>
              <a:gd name="T18" fmla="*/ 263 w 625"/>
              <a:gd name="T19" fmla="*/ 394 h 874"/>
              <a:gd name="T20" fmla="*/ 213 w 625"/>
              <a:gd name="T21" fmla="*/ 456 h 874"/>
              <a:gd name="T22" fmla="*/ 263 w 625"/>
              <a:gd name="T23" fmla="*/ 479 h 874"/>
              <a:gd name="T24" fmla="*/ 268 w 625"/>
              <a:gd name="T25" fmla="*/ 504 h 874"/>
              <a:gd name="T26" fmla="*/ 335 w 625"/>
              <a:gd name="T27" fmla="*/ 391 h 874"/>
              <a:gd name="T28" fmla="*/ 416 w 625"/>
              <a:gd name="T29" fmla="*/ 357 h 874"/>
              <a:gd name="T30" fmla="*/ 455 w 625"/>
              <a:gd name="T31" fmla="*/ 287 h 874"/>
              <a:gd name="T32" fmla="*/ 509 w 625"/>
              <a:gd name="T33" fmla="*/ 177 h 874"/>
              <a:gd name="T34" fmla="*/ 505 w 625"/>
              <a:gd name="T35" fmla="*/ 131 h 874"/>
              <a:gd name="T36" fmla="*/ 452 w 625"/>
              <a:gd name="T37" fmla="*/ 103 h 874"/>
              <a:gd name="T38" fmla="*/ 381 w 625"/>
              <a:gd name="T39" fmla="*/ 83 h 874"/>
              <a:gd name="T40" fmla="*/ 340 w 625"/>
              <a:gd name="T41" fmla="*/ 73 h 874"/>
              <a:gd name="T42" fmla="*/ 323 w 625"/>
              <a:gd name="T43" fmla="*/ 87 h 874"/>
              <a:gd name="T44" fmla="*/ 306 w 625"/>
              <a:gd name="T45" fmla="*/ 87 h 874"/>
              <a:gd name="T46" fmla="*/ 315 w 625"/>
              <a:gd name="T47" fmla="*/ 45 h 874"/>
              <a:gd name="T48" fmla="*/ 274 w 625"/>
              <a:gd name="T49" fmla="*/ 38 h 874"/>
              <a:gd name="T50" fmla="*/ 228 w 625"/>
              <a:gd name="T51" fmla="*/ 40 h 874"/>
              <a:gd name="T52" fmla="*/ 183 w 625"/>
              <a:gd name="T53" fmla="*/ 33 h 874"/>
              <a:gd name="T54" fmla="*/ 175 w 625"/>
              <a:gd name="T55" fmla="*/ 0 h 874"/>
              <a:gd name="T56" fmla="*/ 120 w 625"/>
              <a:gd name="T57" fmla="*/ 11 h 874"/>
              <a:gd name="T58" fmla="*/ 138 w 625"/>
              <a:gd name="T59" fmla="*/ 37 h 874"/>
              <a:gd name="T60" fmla="*/ 92 w 625"/>
              <a:gd name="T61" fmla="*/ 48 h 874"/>
              <a:gd name="T62" fmla="*/ 53 w 625"/>
              <a:gd name="T63" fmla="*/ 44 h 874"/>
              <a:gd name="T64" fmla="*/ 49 w 625"/>
              <a:gd name="T65" fmla="*/ 58 h 874"/>
              <a:gd name="T66" fmla="*/ 50 w 625"/>
              <a:gd name="T67" fmla="*/ 117 h 874"/>
              <a:gd name="T68" fmla="*/ 0 w 625"/>
              <a:gd name="T69" fmla="*/ 159 h 8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25"/>
              <a:gd name="T106" fmla="*/ 0 h 874"/>
              <a:gd name="T107" fmla="*/ 625 w 625"/>
              <a:gd name="T108" fmla="*/ 874 h 87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25" h="874">
                <a:moveTo>
                  <a:pt x="0" y="275"/>
                </a:moveTo>
                <a:lnTo>
                  <a:pt x="13" y="316"/>
                </a:lnTo>
                <a:lnTo>
                  <a:pt x="35" y="329"/>
                </a:lnTo>
                <a:lnTo>
                  <a:pt x="52" y="315"/>
                </a:lnTo>
                <a:lnTo>
                  <a:pt x="52" y="351"/>
                </a:lnTo>
                <a:lnTo>
                  <a:pt x="66" y="351"/>
                </a:lnTo>
                <a:lnTo>
                  <a:pt x="86" y="353"/>
                </a:lnTo>
                <a:lnTo>
                  <a:pt x="134" y="321"/>
                </a:lnTo>
                <a:lnTo>
                  <a:pt x="138" y="370"/>
                </a:lnTo>
                <a:lnTo>
                  <a:pt x="209" y="409"/>
                </a:lnTo>
                <a:lnTo>
                  <a:pt x="220" y="468"/>
                </a:lnTo>
                <a:lnTo>
                  <a:pt x="247" y="471"/>
                </a:lnTo>
                <a:lnTo>
                  <a:pt x="258" y="509"/>
                </a:lnTo>
                <a:lnTo>
                  <a:pt x="252" y="555"/>
                </a:lnTo>
                <a:lnTo>
                  <a:pt x="255" y="599"/>
                </a:lnTo>
                <a:lnTo>
                  <a:pt x="289" y="606"/>
                </a:lnTo>
                <a:lnTo>
                  <a:pt x="294" y="636"/>
                </a:lnTo>
                <a:lnTo>
                  <a:pt x="310" y="643"/>
                </a:lnTo>
                <a:lnTo>
                  <a:pt x="306" y="681"/>
                </a:lnTo>
                <a:lnTo>
                  <a:pt x="320" y="683"/>
                </a:lnTo>
                <a:lnTo>
                  <a:pt x="322" y="716"/>
                </a:lnTo>
                <a:lnTo>
                  <a:pt x="259" y="790"/>
                </a:lnTo>
                <a:lnTo>
                  <a:pt x="271" y="785"/>
                </a:lnTo>
                <a:lnTo>
                  <a:pt x="320" y="831"/>
                </a:lnTo>
                <a:lnTo>
                  <a:pt x="329" y="851"/>
                </a:lnTo>
                <a:lnTo>
                  <a:pt x="325" y="873"/>
                </a:lnTo>
                <a:lnTo>
                  <a:pt x="402" y="744"/>
                </a:lnTo>
                <a:lnTo>
                  <a:pt x="407" y="678"/>
                </a:lnTo>
                <a:lnTo>
                  <a:pt x="467" y="619"/>
                </a:lnTo>
                <a:lnTo>
                  <a:pt x="506" y="619"/>
                </a:lnTo>
                <a:lnTo>
                  <a:pt x="522" y="597"/>
                </a:lnTo>
                <a:lnTo>
                  <a:pt x="553" y="497"/>
                </a:lnTo>
                <a:lnTo>
                  <a:pt x="557" y="401"/>
                </a:lnTo>
                <a:lnTo>
                  <a:pt x="618" y="307"/>
                </a:lnTo>
                <a:lnTo>
                  <a:pt x="624" y="266"/>
                </a:lnTo>
                <a:lnTo>
                  <a:pt x="614" y="226"/>
                </a:lnTo>
                <a:lnTo>
                  <a:pt x="589" y="221"/>
                </a:lnTo>
                <a:lnTo>
                  <a:pt x="549" y="179"/>
                </a:lnTo>
                <a:lnTo>
                  <a:pt x="470" y="170"/>
                </a:lnTo>
                <a:lnTo>
                  <a:pt x="463" y="144"/>
                </a:lnTo>
                <a:lnTo>
                  <a:pt x="428" y="126"/>
                </a:lnTo>
                <a:lnTo>
                  <a:pt x="413" y="127"/>
                </a:lnTo>
                <a:lnTo>
                  <a:pt x="393" y="165"/>
                </a:lnTo>
                <a:lnTo>
                  <a:pt x="392" y="151"/>
                </a:lnTo>
                <a:lnTo>
                  <a:pt x="358" y="156"/>
                </a:lnTo>
                <a:lnTo>
                  <a:pt x="371" y="150"/>
                </a:lnTo>
                <a:lnTo>
                  <a:pt x="358" y="120"/>
                </a:lnTo>
                <a:lnTo>
                  <a:pt x="383" y="78"/>
                </a:lnTo>
                <a:lnTo>
                  <a:pt x="357" y="24"/>
                </a:lnTo>
                <a:lnTo>
                  <a:pt x="333" y="66"/>
                </a:lnTo>
                <a:lnTo>
                  <a:pt x="311" y="63"/>
                </a:lnTo>
                <a:lnTo>
                  <a:pt x="277" y="70"/>
                </a:lnTo>
                <a:lnTo>
                  <a:pt x="231" y="79"/>
                </a:lnTo>
                <a:lnTo>
                  <a:pt x="223" y="56"/>
                </a:lnTo>
                <a:lnTo>
                  <a:pt x="227" y="15"/>
                </a:lnTo>
                <a:lnTo>
                  <a:pt x="213" y="0"/>
                </a:lnTo>
                <a:lnTo>
                  <a:pt x="173" y="25"/>
                </a:lnTo>
                <a:lnTo>
                  <a:pt x="145" y="18"/>
                </a:lnTo>
                <a:lnTo>
                  <a:pt x="154" y="58"/>
                </a:lnTo>
                <a:lnTo>
                  <a:pt x="168" y="64"/>
                </a:lnTo>
                <a:lnTo>
                  <a:pt x="130" y="93"/>
                </a:lnTo>
                <a:lnTo>
                  <a:pt x="111" y="83"/>
                </a:lnTo>
                <a:lnTo>
                  <a:pt x="101" y="68"/>
                </a:lnTo>
                <a:lnTo>
                  <a:pt x="64" y="76"/>
                </a:lnTo>
                <a:lnTo>
                  <a:pt x="76" y="98"/>
                </a:lnTo>
                <a:lnTo>
                  <a:pt x="60" y="100"/>
                </a:lnTo>
                <a:lnTo>
                  <a:pt x="69" y="139"/>
                </a:lnTo>
                <a:lnTo>
                  <a:pt x="61" y="203"/>
                </a:lnTo>
                <a:lnTo>
                  <a:pt x="22" y="226"/>
                </a:lnTo>
                <a:lnTo>
                  <a:pt x="0" y="27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Freeform 295"/>
          <p:cNvSpPr>
            <a:spLocks/>
          </p:cNvSpPr>
          <p:nvPr/>
        </p:nvSpPr>
        <p:spPr bwMode="auto">
          <a:xfrm>
            <a:off x="2033591" y="2757133"/>
            <a:ext cx="28575" cy="61913"/>
          </a:xfrm>
          <a:custGeom>
            <a:avLst/>
            <a:gdLst>
              <a:gd name="T0" fmla="*/ 0 w 17"/>
              <a:gd name="T1" fmla="*/ 8 h 60"/>
              <a:gd name="T2" fmla="*/ 7 w 17"/>
              <a:gd name="T3" fmla="*/ 33 h 60"/>
              <a:gd name="T4" fmla="*/ 14 w 17"/>
              <a:gd name="T5" fmla="*/ 0 h 60"/>
              <a:gd name="T6" fmla="*/ 0 w 17"/>
              <a:gd name="T7" fmla="*/ 8 h 6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60"/>
              <a:gd name="T14" fmla="*/ 17 w 17"/>
              <a:gd name="T15" fmla="*/ 60 h 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60">
                <a:moveTo>
                  <a:pt x="0" y="14"/>
                </a:moveTo>
                <a:lnTo>
                  <a:pt x="7" y="59"/>
                </a:lnTo>
                <a:lnTo>
                  <a:pt x="16" y="0"/>
                </a:lnTo>
                <a:lnTo>
                  <a:pt x="0" y="14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Freeform 296"/>
          <p:cNvSpPr>
            <a:spLocks/>
          </p:cNvSpPr>
          <p:nvPr/>
        </p:nvSpPr>
        <p:spPr bwMode="auto">
          <a:xfrm>
            <a:off x="7091363" y="3071458"/>
            <a:ext cx="31751" cy="25004"/>
          </a:xfrm>
          <a:custGeom>
            <a:avLst/>
            <a:gdLst>
              <a:gd name="T0" fmla="*/ 0 w 20"/>
              <a:gd name="T1" fmla="*/ 6 h 24"/>
              <a:gd name="T2" fmla="*/ 10 w 20"/>
              <a:gd name="T3" fmla="*/ 13 h 24"/>
              <a:gd name="T4" fmla="*/ 17 w 20"/>
              <a:gd name="T5" fmla="*/ 0 h 24"/>
              <a:gd name="T6" fmla="*/ 0 w 20"/>
              <a:gd name="T7" fmla="*/ 6 h 24"/>
              <a:gd name="T8" fmla="*/ 0 60000 65536"/>
              <a:gd name="T9" fmla="*/ 0 60000 65536"/>
              <a:gd name="T10" fmla="*/ 0 60000 65536"/>
              <a:gd name="T11" fmla="*/ 0 60000 65536"/>
              <a:gd name="T12" fmla="*/ 0 w 20"/>
              <a:gd name="T13" fmla="*/ 0 h 24"/>
              <a:gd name="T14" fmla="*/ 20 w 20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" h="24">
                <a:moveTo>
                  <a:pt x="0" y="10"/>
                </a:moveTo>
                <a:lnTo>
                  <a:pt x="10" y="23"/>
                </a:lnTo>
                <a:lnTo>
                  <a:pt x="19" y="0"/>
                </a:lnTo>
                <a:lnTo>
                  <a:pt x="0" y="1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Freeform 297"/>
          <p:cNvSpPr>
            <a:spLocks/>
          </p:cNvSpPr>
          <p:nvPr/>
        </p:nvSpPr>
        <p:spPr bwMode="auto">
          <a:xfrm>
            <a:off x="4811714" y="2098720"/>
            <a:ext cx="157163" cy="80963"/>
          </a:xfrm>
          <a:custGeom>
            <a:avLst/>
            <a:gdLst>
              <a:gd name="T0" fmla="*/ 0 w 102"/>
              <a:gd name="T1" fmla="*/ 29 h 77"/>
              <a:gd name="T2" fmla="*/ 5 w 102"/>
              <a:gd name="T3" fmla="*/ 0 h 77"/>
              <a:gd name="T4" fmla="*/ 82 w 102"/>
              <a:gd name="T5" fmla="*/ 6 h 77"/>
              <a:gd name="T6" fmla="*/ 67 w 102"/>
              <a:gd name="T7" fmla="*/ 24 h 77"/>
              <a:gd name="T8" fmla="*/ 73 w 102"/>
              <a:gd name="T9" fmla="*/ 35 h 77"/>
              <a:gd name="T10" fmla="*/ 53 w 102"/>
              <a:gd name="T11" fmla="*/ 35 h 77"/>
              <a:gd name="T12" fmla="*/ 41 w 102"/>
              <a:gd name="T13" fmla="*/ 43 h 77"/>
              <a:gd name="T14" fmla="*/ 9 w 102"/>
              <a:gd name="T15" fmla="*/ 42 h 77"/>
              <a:gd name="T16" fmla="*/ 0 w 102"/>
              <a:gd name="T17" fmla="*/ 29 h 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2"/>
              <a:gd name="T28" fmla="*/ 0 h 77"/>
              <a:gd name="T29" fmla="*/ 102 w 102"/>
              <a:gd name="T30" fmla="*/ 77 h 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2" h="77">
                <a:moveTo>
                  <a:pt x="0" y="51"/>
                </a:moveTo>
                <a:lnTo>
                  <a:pt x="7" y="0"/>
                </a:lnTo>
                <a:lnTo>
                  <a:pt x="101" y="11"/>
                </a:lnTo>
                <a:lnTo>
                  <a:pt x="82" y="43"/>
                </a:lnTo>
                <a:lnTo>
                  <a:pt x="90" y="61"/>
                </a:lnTo>
                <a:lnTo>
                  <a:pt x="65" y="63"/>
                </a:lnTo>
                <a:lnTo>
                  <a:pt x="50" y="76"/>
                </a:lnTo>
                <a:lnTo>
                  <a:pt x="11" y="75"/>
                </a:lnTo>
                <a:lnTo>
                  <a:pt x="0" y="5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Freeform 298"/>
          <p:cNvSpPr>
            <a:spLocks/>
          </p:cNvSpPr>
          <p:nvPr/>
        </p:nvSpPr>
        <p:spPr bwMode="auto">
          <a:xfrm>
            <a:off x="6546851" y="2522583"/>
            <a:ext cx="227012" cy="431006"/>
          </a:xfrm>
          <a:custGeom>
            <a:avLst/>
            <a:gdLst>
              <a:gd name="T0" fmla="*/ 0 w 144"/>
              <a:gd name="T1" fmla="*/ 96 h 406"/>
              <a:gd name="T2" fmla="*/ 6 w 144"/>
              <a:gd name="T3" fmla="*/ 84 h 406"/>
              <a:gd name="T4" fmla="*/ 40 w 144"/>
              <a:gd name="T5" fmla="*/ 21 h 406"/>
              <a:gd name="T6" fmla="*/ 64 w 144"/>
              <a:gd name="T7" fmla="*/ 14 h 406"/>
              <a:gd name="T8" fmla="*/ 70 w 144"/>
              <a:gd name="T9" fmla="*/ 0 h 406"/>
              <a:gd name="T10" fmla="*/ 86 w 144"/>
              <a:gd name="T11" fmla="*/ 8 h 406"/>
              <a:gd name="T12" fmla="*/ 86 w 144"/>
              <a:gd name="T13" fmla="*/ 20 h 406"/>
              <a:gd name="T14" fmla="*/ 72 w 144"/>
              <a:gd name="T15" fmla="*/ 57 h 406"/>
              <a:gd name="T16" fmla="*/ 88 w 144"/>
              <a:gd name="T17" fmla="*/ 55 h 406"/>
              <a:gd name="T18" fmla="*/ 96 w 144"/>
              <a:gd name="T19" fmla="*/ 81 h 406"/>
              <a:gd name="T20" fmla="*/ 120 w 144"/>
              <a:gd name="T21" fmla="*/ 86 h 406"/>
              <a:gd name="T22" fmla="*/ 107 w 144"/>
              <a:gd name="T23" fmla="*/ 98 h 406"/>
              <a:gd name="T24" fmla="*/ 79 w 144"/>
              <a:gd name="T25" fmla="*/ 115 h 406"/>
              <a:gd name="T26" fmla="*/ 72 w 144"/>
              <a:gd name="T27" fmla="*/ 129 h 406"/>
              <a:gd name="T28" fmla="*/ 88 w 144"/>
              <a:gd name="T29" fmla="*/ 158 h 406"/>
              <a:gd name="T30" fmla="*/ 82 w 144"/>
              <a:gd name="T31" fmla="*/ 175 h 406"/>
              <a:gd name="T32" fmla="*/ 101 w 144"/>
              <a:gd name="T33" fmla="*/ 212 h 406"/>
              <a:gd name="T34" fmla="*/ 86 w 144"/>
              <a:gd name="T35" fmla="*/ 234 h 406"/>
              <a:gd name="T36" fmla="*/ 73 w 144"/>
              <a:gd name="T37" fmla="*/ 155 h 406"/>
              <a:gd name="T38" fmla="*/ 61 w 144"/>
              <a:gd name="T39" fmla="*/ 142 h 406"/>
              <a:gd name="T40" fmla="*/ 41 w 144"/>
              <a:gd name="T41" fmla="*/ 163 h 406"/>
              <a:gd name="T42" fmla="*/ 27 w 144"/>
              <a:gd name="T43" fmla="*/ 159 h 406"/>
              <a:gd name="T44" fmla="*/ 30 w 144"/>
              <a:gd name="T45" fmla="*/ 129 h 406"/>
              <a:gd name="T46" fmla="*/ 0 w 144"/>
              <a:gd name="T47" fmla="*/ 96 h 40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44"/>
              <a:gd name="T73" fmla="*/ 0 h 406"/>
              <a:gd name="T74" fmla="*/ 144 w 144"/>
              <a:gd name="T75" fmla="*/ 406 h 40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44" h="406">
                <a:moveTo>
                  <a:pt x="0" y="166"/>
                </a:moveTo>
                <a:lnTo>
                  <a:pt x="6" y="144"/>
                </a:lnTo>
                <a:lnTo>
                  <a:pt x="48" y="37"/>
                </a:lnTo>
                <a:lnTo>
                  <a:pt x="76" y="23"/>
                </a:lnTo>
                <a:lnTo>
                  <a:pt x="83" y="0"/>
                </a:lnTo>
                <a:lnTo>
                  <a:pt x="102" y="13"/>
                </a:lnTo>
                <a:lnTo>
                  <a:pt x="103" y="34"/>
                </a:lnTo>
                <a:lnTo>
                  <a:pt x="86" y="99"/>
                </a:lnTo>
                <a:lnTo>
                  <a:pt x="105" y="94"/>
                </a:lnTo>
                <a:lnTo>
                  <a:pt x="114" y="139"/>
                </a:lnTo>
                <a:lnTo>
                  <a:pt x="143" y="149"/>
                </a:lnTo>
                <a:lnTo>
                  <a:pt x="128" y="170"/>
                </a:lnTo>
                <a:lnTo>
                  <a:pt x="94" y="198"/>
                </a:lnTo>
                <a:lnTo>
                  <a:pt x="86" y="224"/>
                </a:lnTo>
                <a:lnTo>
                  <a:pt x="105" y="273"/>
                </a:lnTo>
                <a:lnTo>
                  <a:pt x="97" y="302"/>
                </a:lnTo>
                <a:lnTo>
                  <a:pt x="120" y="367"/>
                </a:lnTo>
                <a:lnTo>
                  <a:pt x="103" y="405"/>
                </a:lnTo>
                <a:lnTo>
                  <a:pt x="87" y="268"/>
                </a:lnTo>
                <a:lnTo>
                  <a:pt x="72" y="245"/>
                </a:lnTo>
                <a:lnTo>
                  <a:pt x="49" y="281"/>
                </a:lnTo>
                <a:lnTo>
                  <a:pt x="32" y="275"/>
                </a:lnTo>
                <a:lnTo>
                  <a:pt x="36" y="224"/>
                </a:lnTo>
                <a:lnTo>
                  <a:pt x="0" y="16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Freeform 299"/>
          <p:cNvSpPr>
            <a:spLocks/>
          </p:cNvSpPr>
          <p:nvPr/>
        </p:nvSpPr>
        <p:spPr bwMode="auto">
          <a:xfrm>
            <a:off x="6805613" y="2847621"/>
            <a:ext cx="125413" cy="100013"/>
          </a:xfrm>
          <a:custGeom>
            <a:avLst/>
            <a:gdLst>
              <a:gd name="T0" fmla="*/ 0 w 82"/>
              <a:gd name="T1" fmla="*/ 11 h 95"/>
              <a:gd name="T2" fmla="*/ 5 w 82"/>
              <a:gd name="T3" fmla="*/ 37 h 95"/>
              <a:gd name="T4" fmla="*/ 14 w 82"/>
              <a:gd name="T5" fmla="*/ 52 h 95"/>
              <a:gd name="T6" fmla="*/ 27 w 82"/>
              <a:gd name="T7" fmla="*/ 54 h 95"/>
              <a:gd name="T8" fmla="*/ 66 w 82"/>
              <a:gd name="T9" fmla="*/ 29 h 95"/>
              <a:gd name="T10" fmla="*/ 64 w 82"/>
              <a:gd name="T11" fmla="*/ 0 h 95"/>
              <a:gd name="T12" fmla="*/ 34 w 82"/>
              <a:gd name="T13" fmla="*/ 5 h 95"/>
              <a:gd name="T14" fmla="*/ 9 w 82"/>
              <a:gd name="T15" fmla="*/ 4 h 95"/>
              <a:gd name="T16" fmla="*/ 0 w 82"/>
              <a:gd name="T17" fmla="*/ 11 h 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2"/>
              <a:gd name="T28" fmla="*/ 0 h 95"/>
              <a:gd name="T29" fmla="*/ 82 w 82"/>
              <a:gd name="T30" fmla="*/ 95 h 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2" h="95">
                <a:moveTo>
                  <a:pt x="0" y="19"/>
                </a:moveTo>
                <a:lnTo>
                  <a:pt x="6" y="65"/>
                </a:lnTo>
                <a:lnTo>
                  <a:pt x="17" y="90"/>
                </a:lnTo>
                <a:lnTo>
                  <a:pt x="33" y="94"/>
                </a:lnTo>
                <a:lnTo>
                  <a:pt x="81" y="50"/>
                </a:lnTo>
                <a:lnTo>
                  <a:pt x="79" y="0"/>
                </a:lnTo>
                <a:lnTo>
                  <a:pt x="42" y="8"/>
                </a:lnTo>
                <a:lnTo>
                  <a:pt x="11" y="6"/>
                </a:lnTo>
                <a:lnTo>
                  <a:pt x="0" y="1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Freeform 300"/>
          <p:cNvSpPr>
            <a:spLocks/>
          </p:cNvSpPr>
          <p:nvPr/>
        </p:nvSpPr>
        <p:spPr bwMode="auto">
          <a:xfrm>
            <a:off x="747716" y="1149791"/>
            <a:ext cx="2125663" cy="1013222"/>
          </a:xfrm>
          <a:custGeom>
            <a:avLst/>
            <a:gdLst>
              <a:gd name="T0" fmla="*/ 85 w 1368"/>
              <a:gd name="T1" fmla="*/ 65 h 956"/>
              <a:gd name="T2" fmla="*/ 131 w 1368"/>
              <a:gd name="T3" fmla="*/ 57 h 956"/>
              <a:gd name="T4" fmla="*/ 201 w 1368"/>
              <a:gd name="T5" fmla="*/ 59 h 956"/>
              <a:gd name="T6" fmla="*/ 309 w 1368"/>
              <a:gd name="T7" fmla="*/ 68 h 956"/>
              <a:gd name="T8" fmla="*/ 348 w 1368"/>
              <a:gd name="T9" fmla="*/ 93 h 956"/>
              <a:gd name="T10" fmla="*/ 444 w 1368"/>
              <a:gd name="T11" fmla="*/ 107 h 956"/>
              <a:gd name="T12" fmla="*/ 425 w 1368"/>
              <a:gd name="T13" fmla="*/ 81 h 956"/>
              <a:gd name="T14" fmla="*/ 510 w 1368"/>
              <a:gd name="T15" fmla="*/ 95 h 956"/>
              <a:gd name="T16" fmla="*/ 578 w 1368"/>
              <a:gd name="T17" fmla="*/ 88 h 956"/>
              <a:gd name="T18" fmla="*/ 586 w 1368"/>
              <a:gd name="T19" fmla="*/ 87 h 956"/>
              <a:gd name="T20" fmla="*/ 600 w 1368"/>
              <a:gd name="T21" fmla="*/ 86 h 956"/>
              <a:gd name="T22" fmla="*/ 625 w 1368"/>
              <a:gd name="T23" fmla="*/ 56 h 956"/>
              <a:gd name="T24" fmla="*/ 604 w 1368"/>
              <a:gd name="T25" fmla="*/ 0 h 956"/>
              <a:gd name="T26" fmla="*/ 640 w 1368"/>
              <a:gd name="T27" fmla="*/ 40 h 956"/>
              <a:gd name="T28" fmla="*/ 656 w 1368"/>
              <a:gd name="T29" fmla="*/ 59 h 956"/>
              <a:gd name="T30" fmla="*/ 702 w 1368"/>
              <a:gd name="T31" fmla="*/ 84 h 956"/>
              <a:gd name="T32" fmla="*/ 730 w 1368"/>
              <a:gd name="T33" fmla="*/ 75 h 956"/>
              <a:gd name="T34" fmla="*/ 786 w 1368"/>
              <a:gd name="T35" fmla="*/ 64 h 956"/>
              <a:gd name="T36" fmla="*/ 786 w 1368"/>
              <a:gd name="T37" fmla="*/ 108 h 956"/>
              <a:gd name="T38" fmla="*/ 719 w 1368"/>
              <a:gd name="T39" fmla="*/ 119 h 956"/>
              <a:gd name="T40" fmla="*/ 686 w 1368"/>
              <a:gd name="T41" fmla="*/ 144 h 956"/>
              <a:gd name="T42" fmla="*/ 665 w 1368"/>
              <a:gd name="T43" fmla="*/ 183 h 956"/>
              <a:gd name="T44" fmla="*/ 640 w 1368"/>
              <a:gd name="T45" fmla="*/ 197 h 956"/>
              <a:gd name="T46" fmla="*/ 612 w 1368"/>
              <a:gd name="T47" fmla="*/ 224 h 956"/>
              <a:gd name="T48" fmla="*/ 637 w 1368"/>
              <a:gd name="T49" fmla="*/ 306 h 956"/>
              <a:gd name="T50" fmla="*/ 730 w 1368"/>
              <a:gd name="T51" fmla="*/ 342 h 956"/>
              <a:gd name="T52" fmla="*/ 785 w 1368"/>
              <a:gd name="T53" fmla="*/ 388 h 956"/>
              <a:gd name="T54" fmla="*/ 809 w 1368"/>
              <a:gd name="T55" fmla="*/ 408 h 956"/>
              <a:gd name="T56" fmla="*/ 854 w 1368"/>
              <a:gd name="T57" fmla="*/ 318 h 956"/>
              <a:gd name="T58" fmla="*/ 843 w 1368"/>
              <a:gd name="T59" fmla="*/ 257 h 956"/>
              <a:gd name="T60" fmla="*/ 839 w 1368"/>
              <a:gd name="T61" fmla="*/ 221 h 956"/>
              <a:gd name="T62" fmla="*/ 886 w 1368"/>
              <a:gd name="T63" fmla="*/ 202 h 956"/>
              <a:gd name="T64" fmla="*/ 944 w 1368"/>
              <a:gd name="T65" fmla="*/ 248 h 956"/>
              <a:gd name="T66" fmla="*/ 927 w 1368"/>
              <a:gd name="T67" fmla="*/ 278 h 956"/>
              <a:gd name="T68" fmla="*/ 964 w 1368"/>
              <a:gd name="T69" fmla="*/ 277 h 956"/>
              <a:gd name="T70" fmla="*/ 1001 w 1368"/>
              <a:gd name="T71" fmla="*/ 259 h 956"/>
              <a:gd name="T72" fmla="*/ 1011 w 1368"/>
              <a:gd name="T73" fmla="*/ 269 h 956"/>
              <a:gd name="T74" fmla="*/ 1035 w 1368"/>
              <a:gd name="T75" fmla="*/ 279 h 956"/>
              <a:gd name="T76" fmla="*/ 1039 w 1368"/>
              <a:gd name="T77" fmla="*/ 297 h 956"/>
              <a:gd name="T78" fmla="*/ 1042 w 1368"/>
              <a:gd name="T79" fmla="*/ 320 h 956"/>
              <a:gd name="T80" fmla="*/ 1104 w 1368"/>
              <a:gd name="T81" fmla="*/ 348 h 956"/>
              <a:gd name="T82" fmla="*/ 1106 w 1368"/>
              <a:gd name="T83" fmla="*/ 368 h 956"/>
              <a:gd name="T84" fmla="*/ 1127 w 1368"/>
              <a:gd name="T85" fmla="*/ 389 h 956"/>
              <a:gd name="T86" fmla="*/ 924 w 1368"/>
              <a:gd name="T87" fmla="*/ 477 h 956"/>
              <a:gd name="T88" fmla="*/ 983 w 1368"/>
              <a:gd name="T89" fmla="*/ 457 h 956"/>
              <a:gd name="T90" fmla="*/ 1053 w 1368"/>
              <a:gd name="T91" fmla="*/ 497 h 956"/>
              <a:gd name="T92" fmla="*/ 1055 w 1368"/>
              <a:gd name="T93" fmla="*/ 501 h 956"/>
              <a:gd name="T94" fmla="*/ 1027 w 1368"/>
              <a:gd name="T95" fmla="*/ 499 h 956"/>
              <a:gd name="T96" fmla="*/ 967 w 1368"/>
              <a:gd name="T97" fmla="*/ 494 h 956"/>
              <a:gd name="T98" fmla="*/ 862 w 1368"/>
              <a:gd name="T99" fmla="*/ 513 h 956"/>
              <a:gd name="T100" fmla="*/ 820 w 1368"/>
              <a:gd name="T101" fmla="*/ 538 h 956"/>
              <a:gd name="T102" fmla="*/ 774 w 1368"/>
              <a:gd name="T103" fmla="*/ 535 h 956"/>
              <a:gd name="T104" fmla="*/ 810 w 1368"/>
              <a:gd name="T105" fmla="*/ 507 h 956"/>
              <a:gd name="T106" fmla="*/ 739 w 1368"/>
              <a:gd name="T107" fmla="*/ 458 h 956"/>
              <a:gd name="T108" fmla="*/ 712 w 1368"/>
              <a:gd name="T109" fmla="*/ 454 h 956"/>
              <a:gd name="T110" fmla="*/ 604 w 1368"/>
              <a:gd name="T111" fmla="*/ 434 h 956"/>
              <a:gd name="T112" fmla="*/ 216 w 1368"/>
              <a:gd name="T113" fmla="*/ 426 h 956"/>
              <a:gd name="T114" fmla="*/ 173 w 1368"/>
              <a:gd name="T115" fmla="*/ 386 h 956"/>
              <a:gd name="T116" fmla="*/ 144 w 1368"/>
              <a:gd name="T117" fmla="*/ 322 h 956"/>
              <a:gd name="T118" fmla="*/ 40 w 1368"/>
              <a:gd name="T119" fmla="*/ 262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68"/>
              <a:gd name="T181" fmla="*/ 0 h 956"/>
              <a:gd name="T182" fmla="*/ 1368 w 1368"/>
              <a:gd name="T183" fmla="*/ 956 h 95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68" h="956">
                <a:moveTo>
                  <a:pt x="0" y="423"/>
                </a:moveTo>
                <a:lnTo>
                  <a:pt x="0" y="88"/>
                </a:lnTo>
                <a:lnTo>
                  <a:pt x="108" y="132"/>
                </a:lnTo>
                <a:lnTo>
                  <a:pt x="103" y="113"/>
                </a:lnTo>
                <a:lnTo>
                  <a:pt x="115" y="103"/>
                </a:lnTo>
                <a:lnTo>
                  <a:pt x="180" y="67"/>
                </a:lnTo>
                <a:lnTo>
                  <a:pt x="129" y="111"/>
                </a:lnTo>
                <a:lnTo>
                  <a:pt x="159" y="98"/>
                </a:lnTo>
                <a:lnTo>
                  <a:pt x="159" y="108"/>
                </a:lnTo>
                <a:lnTo>
                  <a:pt x="214" y="67"/>
                </a:lnTo>
                <a:lnTo>
                  <a:pt x="207" y="56"/>
                </a:lnTo>
                <a:lnTo>
                  <a:pt x="243" y="103"/>
                </a:lnTo>
                <a:lnTo>
                  <a:pt x="266" y="73"/>
                </a:lnTo>
                <a:lnTo>
                  <a:pt x="264" y="103"/>
                </a:lnTo>
                <a:lnTo>
                  <a:pt x="294" y="82"/>
                </a:lnTo>
                <a:lnTo>
                  <a:pt x="374" y="117"/>
                </a:lnTo>
                <a:lnTo>
                  <a:pt x="411" y="117"/>
                </a:lnTo>
                <a:lnTo>
                  <a:pt x="432" y="135"/>
                </a:lnTo>
                <a:lnTo>
                  <a:pt x="408" y="153"/>
                </a:lnTo>
                <a:lnTo>
                  <a:pt x="422" y="160"/>
                </a:lnTo>
                <a:lnTo>
                  <a:pt x="495" y="151"/>
                </a:lnTo>
                <a:lnTo>
                  <a:pt x="527" y="179"/>
                </a:lnTo>
                <a:lnTo>
                  <a:pt x="531" y="198"/>
                </a:lnTo>
                <a:lnTo>
                  <a:pt x="539" y="185"/>
                </a:lnTo>
                <a:lnTo>
                  <a:pt x="527" y="160"/>
                </a:lnTo>
                <a:lnTo>
                  <a:pt x="562" y="128"/>
                </a:lnTo>
                <a:lnTo>
                  <a:pt x="528" y="148"/>
                </a:lnTo>
                <a:lnTo>
                  <a:pt x="516" y="139"/>
                </a:lnTo>
                <a:lnTo>
                  <a:pt x="557" y="115"/>
                </a:lnTo>
                <a:lnTo>
                  <a:pt x="580" y="149"/>
                </a:lnTo>
                <a:lnTo>
                  <a:pt x="604" y="148"/>
                </a:lnTo>
                <a:lnTo>
                  <a:pt x="619" y="164"/>
                </a:lnTo>
                <a:lnTo>
                  <a:pt x="682" y="160"/>
                </a:lnTo>
                <a:lnTo>
                  <a:pt x="681" y="149"/>
                </a:lnTo>
                <a:lnTo>
                  <a:pt x="699" y="169"/>
                </a:lnTo>
                <a:lnTo>
                  <a:pt x="702" y="153"/>
                </a:lnTo>
                <a:lnTo>
                  <a:pt x="686" y="158"/>
                </a:lnTo>
                <a:lnTo>
                  <a:pt x="676" y="138"/>
                </a:lnTo>
                <a:lnTo>
                  <a:pt x="701" y="135"/>
                </a:lnTo>
                <a:lnTo>
                  <a:pt x="710" y="151"/>
                </a:lnTo>
                <a:lnTo>
                  <a:pt x="718" y="146"/>
                </a:lnTo>
                <a:lnTo>
                  <a:pt x="716" y="169"/>
                </a:lnTo>
                <a:lnTo>
                  <a:pt x="732" y="183"/>
                </a:lnTo>
                <a:lnTo>
                  <a:pt x="728" y="149"/>
                </a:lnTo>
                <a:lnTo>
                  <a:pt x="760" y="130"/>
                </a:lnTo>
                <a:lnTo>
                  <a:pt x="752" y="113"/>
                </a:lnTo>
                <a:lnTo>
                  <a:pt x="742" y="125"/>
                </a:lnTo>
                <a:lnTo>
                  <a:pt x="758" y="96"/>
                </a:lnTo>
                <a:lnTo>
                  <a:pt x="712" y="76"/>
                </a:lnTo>
                <a:lnTo>
                  <a:pt x="717" y="28"/>
                </a:lnTo>
                <a:lnTo>
                  <a:pt x="728" y="28"/>
                </a:lnTo>
                <a:lnTo>
                  <a:pt x="733" y="0"/>
                </a:lnTo>
                <a:lnTo>
                  <a:pt x="768" y="28"/>
                </a:lnTo>
                <a:lnTo>
                  <a:pt x="769" y="44"/>
                </a:lnTo>
                <a:lnTo>
                  <a:pt x="793" y="70"/>
                </a:lnTo>
                <a:lnTo>
                  <a:pt x="777" y="70"/>
                </a:lnTo>
                <a:lnTo>
                  <a:pt x="784" y="78"/>
                </a:lnTo>
                <a:lnTo>
                  <a:pt x="774" y="90"/>
                </a:lnTo>
                <a:lnTo>
                  <a:pt x="803" y="96"/>
                </a:lnTo>
                <a:lnTo>
                  <a:pt x="795" y="103"/>
                </a:lnTo>
                <a:lnTo>
                  <a:pt x="811" y="143"/>
                </a:lnTo>
                <a:lnTo>
                  <a:pt x="826" y="106"/>
                </a:lnTo>
                <a:lnTo>
                  <a:pt x="845" y="122"/>
                </a:lnTo>
                <a:lnTo>
                  <a:pt x="851" y="145"/>
                </a:lnTo>
                <a:lnTo>
                  <a:pt x="841" y="153"/>
                </a:lnTo>
                <a:lnTo>
                  <a:pt x="860" y="183"/>
                </a:lnTo>
                <a:lnTo>
                  <a:pt x="872" y="176"/>
                </a:lnTo>
                <a:lnTo>
                  <a:pt x="886" y="129"/>
                </a:lnTo>
                <a:lnTo>
                  <a:pt x="902" y="125"/>
                </a:lnTo>
                <a:lnTo>
                  <a:pt x="890" y="85"/>
                </a:lnTo>
                <a:lnTo>
                  <a:pt x="934" y="89"/>
                </a:lnTo>
                <a:lnTo>
                  <a:pt x="954" y="111"/>
                </a:lnTo>
                <a:lnTo>
                  <a:pt x="947" y="123"/>
                </a:lnTo>
                <a:lnTo>
                  <a:pt x="956" y="129"/>
                </a:lnTo>
                <a:lnTo>
                  <a:pt x="936" y="137"/>
                </a:lnTo>
                <a:lnTo>
                  <a:pt x="954" y="187"/>
                </a:lnTo>
                <a:lnTo>
                  <a:pt x="924" y="215"/>
                </a:lnTo>
                <a:lnTo>
                  <a:pt x="913" y="201"/>
                </a:lnTo>
                <a:lnTo>
                  <a:pt x="918" y="220"/>
                </a:lnTo>
                <a:lnTo>
                  <a:pt x="872" y="207"/>
                </a:lnTo>
                <a:lnTo>
                  <a:pt x="882" y="223"/>
                </a:lnTo>
                <a:lnTo>
                  <a:pt x="863" y="249"/>
                </a:lnTo>
                <a:lnTo>
                  <a:pt x="815" y="229"/>
                </a:lnTo>
                <a:lnTo>
                  <a:pt x="833" y="250"/>
                </a:lnTo>
                <a:lnTo>
                  <a:pt x="867" y="254"/>
                </a:lnTo>
                <a:lnTo>
                  <a:pt x="844" y="296"/>
                </a:lnTo>
                <a:lnTo>
                  <a:pt x="818" y="293"/>
                </a:lnTo>
                <a:lnTo>
                  <a:pt x="806" y="316"/>
                </a:lnTo>
                <a:lnTo>
                  <a:pt x="762" y="297"/>
                </a:lnTo>
                <a:lnTo>
                  <a:pt x="803" y="316"/>
                </a:lnTo>
                <a:lnTo>
                  <a:pt x="808" y="334"/>
                </a:lnTo>
                <a:lnTo>
                  <a:pt x="777" y="340"/>
                </a:lnTo>
                <a:lnTo>
                  <a:pt x="784" y="345"/>
                </a:lnTo>
                <a:lnTo>
                  <a:pt x="775" y="346"/>
                </a:lnTo>
                <a:lnTo>
                  <a:pt x="775" y="363"/>
                </a:lnTo>
                <a:lnTo>
                  <a:pt x="742" y="387"/>
                </a:lnTo>
                <a:lnTo>
                  <a:pt x="736" y="463"/>
                </a:lnTo>
                <a:lnTo>
                  <a:pt x="749" y="481"/>
                </a:lnTo>
                <a:lnTo>
                  <a:pt x="765" y="469"/>
                </a:lnTo>
                <a:lnTo>
                  <a:pt x="773" y="529"/>
                </a:lnTo>
                <a:lnTo>
                  <a:pt x="800" y="517"/>
                </a:lnTo>
                <a:lnTo>
                  <a:pt x="829" y="535"/>
                </a:lnTo>
                <a:lnTo>
                  <a:pt x="890" y="576"/>
                </a:lnTo>
                <a:lnTo>
                  <a:pt x="886" y="592"/>
                </a:lnTo>
                <a:lnTo>
                  <a:pt x="891" y="581"/>
                </a:lnTo>
                <a:lnTo>
                  <a:pt x="938" y="584"/>
                </a:lnTo>
                <a:lnTo>
                  <a:pt x="938" y="648"/>
                </a:lnTo>
                <a:lnTo>
                  <a:pt x="953" y="670"/>
                </a:lnTo>
                <a:lnTo>
                  <a:pt x="942" y="675"/>
                </a:lnTo>
                <a:lnTo>
                  <a:pt x="966" y="687"/>
                </a:lnTo>
                <a:lnTo>
                  <a:pt x="959" y="706"/>
                </a:lnTo>
                <a:lnTo>
                  <a:pt x="981" y="705"/>
                </a:lnTo>
                <a:lnTo>
                  <a:pt x="1011" y="671"/>
                </a:lnTo>
                <a:lnTo>
                  <a:pt x="998" y="663"/>
                </a:lnTo>
                <a:lnTo>
                  <a:pt x="981" y="603"/>
                </a:lnTo>
                <a:lnTo>
                  <a:pt x="1037" y="550"/>
                </a:lnTo>
                <a:lnTo>
                  <a:pt x="1029" y="550"/>
                </a:lnTo>
                <a:lnTo>
                  <a:pt x="1017" y="486"/>
                </a:lnTo>
                <a:lnTo>
                  <a:pt x="996" y="469"/>
                </a:lnTo>
                <a:lnTo>
                  <a:pt x="1023" y="444"/>
                </a:lnTo>
                <a:lnTo>
                  <a:pt x="1014" y="431"/>
                </a:lnTo>
                <a:lnTo>
                  <a:pt x="1018" y="408"/>
                </a:lnTo>
                <a:lnTo>
                  <a:pt x="1007" y="405"/>
                </a:lnTo>
                <a:lnTo>
                  <a:pt x="1018" y="381"/>
                </a:lnTo>
                <a:lnTo>
                  <a:pt x="1006" y="366"/>
                </a:lnTo>
                <a:lnTo>
                  <a:pt x="1012" y="347"/>
                </a:lnTo>
                <a:lnTo>
                  <a:pt x="1056" y="361"/>
                </a:lnTo>
                <a:lnTo>
                  <a:pt x="1075" y="349"/>
                </a:lnTo>
                <a:lnTo>
                  <a:pt x="1112" y="381"/>
                </a:lnTo>
                <a:lnTo>
                  <a:pt x="1112" y="395"/>
                </a:lnTo>
                <a:lnTo>
                  <a:pt x="1143" y="397"/>
                </a:lnTo>
                <a:lnTo>
                  <a:pt x="1146" y="429"/>
                </a:lnTo>
                <a:lnTo>
                  <a:pt x="1118" y="430"/>
                </a:lnTo>
                <a:lnTo>
                  <a:pt x="1142" y="436"/>
                </a:lnTo>
                <a:lnTo>
                  <a:pt x="1149" y="454"/>
                </a:lnTo>
                <a:lnTo>
                  <a:pt x="1125" y="481"/>
                </a:lnTo>
                <a:lnTo>
                  <a:pt x="1162" y="467"/>
                </a:lnTo>
                <a:lnTo>
                  <a:pt x="1164" y="492"/>
                </a:lnTo>
                <a:lnTo>
                  <a:pt x="1148" y="501"/>
                </a:lnTo>
                <a:lnTo>
                  <a:pt x="1170" y="478"/>
                </a:lnTo>
                <a:lnTo>
                  <a:pt x="1173" y="492"/>
                </a:lnTo>
                <a:lnTo>
                  <a:pt x="1195" y="469"/>
                </a:lnTo>
                <a:lnTo>
                  <a:pt x="1199" y="481"/>
                </a:lnTo>
                <a:lnTo>
                  <a:pt x="1214" y="449"/>
                </a:lnTo>
                <a:lnTo>
                  <a:pt x="1208" y="441"/>
                </a:lnTo>
                <a:lnTo>
                  <a:pt x="1226" y="423"/>
                </a:lnTo>
                <a:lnTo>
                  <a:pt x="1245" y="458"/>
                </a:lnTo>
                <a:lnTo>
                  <a:pt x="1227" y="465"/>
                </a:lnTo>
                <a:lnTo>
                  <a:pt x="1246" y="461"/>
                </a:lnTo>
                <a:lnTo>
                  <a:pt x="1252" y="476"/>
                </a:lnTo>
                <a:lnTo>
                  <a:pt x="1241" y="481"/>
                </a:lnTo>
                <a:lnTo>
                  <a:pt x="1256" y="483"/>
                </a:lnTo>
                <a:lnTo>
                  <a:pt x="1246" y="494"/>
                </a:lnTo>
                <a:lnTo>
                  <a:pt x="1256" y="492"/>
                </a:lnTo>
                <a:lnTo>
                  <a:pt x="1266" y="507"/>
                </a:lnTo>
                <a:lnTo>
                  <a:pt x="1260" y="514"/>
                </a:lnTo>
                <a:lnTo>
                  <a:pt x="1276" y="526"/>
                </a:lnTo>
                <a:lnTo>
                  <a:pt x="1250" y="540"/>
                </a:lnTo>
                <a:lnTo>
                  <a:pt x="1268" y="540"/>
                </a:lnTo>
                <a:lnTo>
                  <a:pt x="1265" y="553"/>
                </a:lnTo>
                <a:lnTo>
                  <a:pt x="1292" y="563"/>
                </a:lnTo>
                <a:lnTo>
                  <a:pt x="1301" y="592"/>
                </a:lnTo>
                <a:lnTo>
                  <a:pt x="1311" y="581"/>
                </a:lnTo>
                <a:lnTo>
                  <a:pt x="1339" y="602"/>
                </a:lnTo>
                <a:lnTo>
                  <a:pt x="1281" y="627"/>
                </a:lnTo>
                <a:lnTo>
                  <a:pt x="1292" y="641"/>
                </a:lnTo>
                <a:lnTo>
                  <a:pt x="1342" y="613"/>
                </a:lnTo>
                <a:lnTo>
                  <a:pt x="1342" y="636"/>
                </a:lnTo>
                <a:lnTo>
                  <a:pt x="1364" y="631"/>
                </a:lnTo>
                <a:lnTo>
                  <a:pt x="1367" y="643"/>
                </a:lnTo>
                <a:lnTo>
                  <a:pt x="1356" y="643"/>
                </a:lnTo>
                <a:lnTo>
                  <a:pt x="1367" y="672"/>
                </a:lnTo>
                <a:lnTo>
                  <a:pt x="1297" y="728"/>
                </a:lnTo>
                <a:lnTo>
                  <a:pt x="1197" y="728"/>
                </a:lnTo>
                <a:lnTo>
                  <a:pt x="1155" y="766"/>
                </a:lnTo>
                <a:lnTo>
                  <a:pt x="1121" y="824"/>
                </a:lnTo>
                <a:lnTo>
                  <a:pt x="1155" y="782"/>
                </a:lnTo>
                <a:lnTo>
                  <a:pt x="1208" y="755"/>
                </a:lnTo>
                <a:lnTo>
                  <a:pt x="1227" y="777"/>
                </a:lnTo>
                <a:lnTo>
                  <a:pt x="1193" y="790"/>
                </a:lnTo>
                <a:lnTo>
                  <a:pt x="1221" y="798"/>
                </a:lnTo>
                <a:lnTo>
                  <a:pt x="1214" y="816"/>
                </a:lnTo>
                <a:lnTo>
                  <a:pt x="1235" y="847"/>
                </a:lnTo>
                <a:lnTo>
                  <a:pt x="1278" y="859"/>
                </a:lnTo>
                <a:lnTo>
                  <a:pt x="1289" y="819"/>
                </a:lnTo>
                <a:lnTo>
                  <a:pt x="1289" y="844"/>
                </a:lnTo>
                <a:lnTo>
                  <a:pt x="1299" y="841"/>
                </a:lnTo>
                <a:lnTo>
                  <a:pt x="1280" y="866"/>
                </a:lnTo>
                <a:lnTo>
                  <a:pt x="1230" y="883"/>
                </a:lnTo>
                <a:lnTo>
                  <a:pt x="1212" y="914"/>
                </a:lnTo>
                <a:lnTo>
                  <a:pt x="1199" y="887"/>
                </a:lnTo>
                <a:lnTo>
                  <a:pt x="1246" y="863"/>
                </a:lnTo>
                <a:lnTo>
                  <a:pt x="1221" y="865"/>
                </a:lnTo>
                <a:lnTo>
                  <a:pt x="1226" y="847"/>
                </a:lnTo>
                <a:lnTo>
                  <a:pt x="1185" y="867"/>
                </a:lnTo>
                <a:lnTo>
                  <a:pt x="1173" y="855"/>
                </a:lnTo>
                <a:lnTo>
                  <a:pt x="1173" y="819"/>
                </a:lnTo>
                <a:lnTo>
                  <a:pt x="1146" y="807"/>
                </a:lnTo>
                <a:lnTo>
                  <a:pt x="1127" y="866"/>
                </a:lnTo>
                <a:lnTo>
                  <a:pt x="1045" y="887"/>
                </a:lnTo>
                <a:lnTo>
                  <a:pt x="989" y="909"/>
                </a:lnTo>
                <a:lnTo>
                  <a:pt x="980" y="919"/>
                </a:lnTo>
                <a:lnTo>
                  <a:pt x="992" y="922"/>
                </a:lnTo>
                <a:lnTo>
                  <a:pt x="995" y="930"/>
                </a:lnTo>
                <a:lnTo>
                  <a:pt x="928" y="955"/>
                </a:lnTo>
                <a:lnTo>
                  <a:pt x="931" y="943"/>
                </a:lnTo>
                <a:lnTo>
                  <a:pt x="936" y="936"/>
                </a:lnTo>
                <a:lnTo>
                  <a:pt x="938" y="925"/>
                </a:lnTo>
                <a:lnTo>
                  <a:pt x="948" y="917"/>
                </a:lnTo>
                <a:lnTo>
                  <a:pt x="950" y="866"/>
                </a:lnTo>
                <a:lnTo>
                  <a:pt x="962" y="883"/>
                </a:lnTo>
                <a:lnTo>
                  <a:pt x="982" y="877"/>
                </a:lnTo>
                <a:lnTo>
                  <a:pt x="965" y="847"/>
                </a:lnTo>
                <a:lnTo>
                  <a:pt x="906" y="832"/>
                </a:lnTo>
                <a:lnTo>
                  <a:pt x="903" y="832"/>
                </a:lnTo>
                <a:lnTo>
                  <a:pt x="897" y="792"/>
                </a:lnTo>
                <a:lnTo>
                  <a:pt x="886" y="794"/>
                </a:lnTo>
                <a:lnTo>
                  <a:pt x="875" y="771"/>
                </a:lnTo>
                <a:lnTo>
                  <a:pt x="863" y="769"/>
                </a:lnTo>
                <a:lnTo>
                  <a:pt x="863" y="785"/>
                </a:lnTo>
                <a:lnTo>
                  <a:pt x="847" y="763"/>
                </a:lnTo>
                <a:lnTo>
                  <a:pt x="820" y="792"/>
                </a:lnTo>
                <a:lnTo>
                  <a:pt x="744" y="771"/>
                </a:lnTo>
                <a:lnTo>
                  <a:pt x="733" y="751"/>
                </a:lnTo>
                <a:lnTo>
                  <a:pt x="733" y="764"/>
                </a:lnTo>
                <a:lnTo>
                  <a:pt x="293" y="764"/>
                </a:lnTo>
                <a:lnTo>
                  <a:pt x="286" y="743"/>
                </a:lnTo>
                <a:lnTo>
                  <a:pt x="262" y="736"/>
                </a:lnTo>
                <a:lnTo>
                  <a:pt x="263" y="722"/>
                </a:lnTo>
                <a:lnTo>
                  <a:pt x="214" y="703"/>
                </a:lnTo>
                <a:lnTo>
                  <a:pt x="220" y="693"/>
                </a:lnTo>
                <a:lnTo>
                  <a:pt x="209" y="667"/>
                </a:lnTo>
                <a:lnTo>
                  <a:pt x="196" y="663"/>
                </a:lnTo>
                <a:lnTo>
                  <a:pt x="169" y="606"/>
                </a:lnTo>
                <a:lnTo>
                  <a:pt x="174" y="587"/>
                </a:lnTo>
                <a:lnTo>
                  <a:pt x="175" y="556"/>
                </a:lnTo>
                <a:lnTo>
                  <a:pt x="145" y="540"/>
                </a:lnTo>
                <a:lnTo>
                  <a:pt x="89" y="438"/>
                </a:lnTo>
                <a:lnTo>
                  <a:pt x="56" y="466"/>
                </a:lnTo>
                <a:lnTo>
                  <a:pt x="48" y="452"/>
                </a:lnTo>
                <a:lnTo>
                  <a:pt x="46" y="451"/>
                </a:lnTo>
                <a:lnTo>
                  <a:pt x="30" y="423"/>
                </a:lnTo>
                <a:lnTo>
                  <a:pt x="0" y="42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Freeform 301"/>
          <p:cNvSpPr>
            <a:spLocks/>
          </p:cNvSpPr>
          <p:nvPr/>
        </p:nvSpPr>
        <p:spPr bwMode="auto">
          <a:xfrm>
            <a:off x="1065215" y="1907029"/>
            <a:ext cx="122239" cy="66675"/>
          </a:xfrm>
          <a:custGeom>
            <a:avLst/>
            <a:gdLst>
              <a:gd name="T0" fmla="*/ 0 w 80"/>
              <a:gd name="T1" fmla="*/ 0 h 63"/>
              <a:gd name="T2" fmla="*/ 35 w 80"/>
              <a:gd name="T3" fmla="*/ 7 h 63"/>
              <a:gd name="T4" fmla="*/ 64 w 80"/>
              <a:gd name="T5" fmla="*/ 36 h 63"/>
              <a:gd name="T6" fmla="*/ 47 w 80"/>
              <a:gd name="T7" fmla="*/ 30 h 63"/>
              <a:gd name="T8" fmla="*/ 0 w 80"/>
              <a:gd name="T9" fmla="*/ 0 h 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"/>
              <a:gd name="T16" fmla="*/ 0 h 63"/>
              <a:gd name="T17" fmla="*/ 80 w 80"/>
              <a:gd name="T18" fmla="*/ 63 h 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" h="63">
                <a:moveTo>
                  <a:pt x="0" y="0"/>
                </a:moveTo>
                <a:lnTo>
                  <a:pt x="43" y="12"/>
                </a:lnTo>
                <a:lnTo>
                  <a:pt x="79" y="62"/>
                </a:lnTo>
                <a:lnTo>
                  <a:pt x="58" y="51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Freeform 302"/>
          <p:cNvSpPr>
            <a:spLocks/>
          </p:cNvSpPr>
          <p:nvPr/>
        </p:nvSpPr>
        <p:spPr bwMode="auto">
          <a:xfrm>
            <a:off x="1125540" y="1034301"/>
            <a:ext cx="257175" cy="152400"/>
          </a:xfrm>
          <a:custGeom>
            <a:avLst/>
            <a:gdLst>
              <a:gd name="T0" fmla="*/ 0 w 167"/>
              <a:gd name="T1" fmla="*/ 63 h 143"/>
              <a:gd name="T2" fmla="*/ 5 w 167"/>
              <a:gd name="T3" fmla="*/ 53 h 143"/>
              <a:gd name="T4" fmla="*/ 24 w 167"/>
              <a:gd name="T5" fmla="*/ 18 h 143"/>
              <a:gd name="T6" fmla="*/ 15 w 167"/>
              <a:gd name="T7" fmla="*/ 3 h 143"/>
              <a:gd name="T8" fmla="*/ 57 w 167"/>
              <a:gd name="T9" fmla="*/ 0 h 143"/>
              <a:gd name="T10" fmla="*/ 88 w 167"/>
              <a:gd name="T11" fmla="*/ 14 h 143"/>
              <a:gd name="T12" fmla="*/ 107 w 167"/>
              <a:gd name="T13" fmla="*/ 6 h 143"/>
              <a:gd name="T14" fmla="*/ 136 w 167"/>
              <a:gd name="T15" fmla="*/ 25 h 143"/>
              <a:gd name="T16" fmla="*/ 72 w 167"/>
              <a:gd name="T17" fmla="*/ 55 h 143"/>
              <a:gd name="T18" fmla="*/ 68 w 167"/>
              <a:gd name="T19" fmla="*/ 74 h 143"/>
              <a:gd name="T20" fmla="*/ 38 w 167"/>
              <a:gd name="T21" fmla="*/ 82 h 143"/>
              <a:gd name="T22" fmla="*/ 22 w 167"/>
              <a:gd name="T23" fmla="*/ 68 h 143"/>
              <a:gd name="T24" fmla="*/ 0 w 167"/>
              <a:gd name="T25" fmla="*/ 63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7"/>
              <a:gd name="T40" fmla="*/ 0 h 143"/>
              <a:gd name="T41" fmla="*/ 167 w 167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7" h="143">
                <a:moveTo>
                  <a:pt x="0" y="109"/>
                </a:moveTo>
                <a:lnTo>
                  <a:pt x="7" y="90"/>
                </a:lnTo>
                <a:lnTo>
                  <a:pt x="29" y="30"/>
                </a:lnTo>
                <a:lnTo>
                  <a:pt x="19" y="5"/>
                </a:lnTo>
                <a:lnTo>
                  <a:pt x="70" y="0"/>
                </a:lnTo>
                <a:lnTo>
                  <a:pt x="107" y="23"/>
                </a:lnTo>
                <a:lnTo>
                  <a:pt x="130" y="10"/>
                </a:lnTo>
                <a:lnTo>
                  <a:pt x="166" y="43"/>
                </a:lnTo>
                <a:lnTo>
                  <a:pt x="89" y="95"/>
                </a:lnTo>
                <a:lnTo>
                  <a:pt x="83" y="127"/>
                </a:lnTo>
                <a:lnTo>
                  <a:pt x="46" y="142"/>
                </a:lnTo>
                <a:lnTo>
                  <a:pt x="27" y="117"/>
                </a:lnTo>
                <a:lnTo>
                  <a:pt x="0" y="10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Freeform 303"/>
          <p:cNvSpPr>
            <a:spLocks/>
          </p:cNvSpPr>
          <p:nvPr/>
        </p:nvSpPr>
        <p:spPr bwMode="auto">
          <a:xfrm>
            <a:off x="1198565" y="893806"/>
            <a:ext cx="182563" cy="85725"/>
          </a:xfrm>
          <a:custGeom>
            <a:avLst/>
            <a:gdLst>
              <a:gd name="T0" fmla="*/ 0 w 119"/>
              <a:gd name="T1" fmla="*/ 35 h 81"/>
              <a:gd name="T2" fmla="*/ 21 w 119"/>
              <a:gd name="T3" fmla="*/ 41 h 81"/>
              <a:gd name="T4" fmla="*/ 27 w 119"/>
              <a:gd name="T5" fmla="*/ 34 h 81"/>
              <a:gd name="T6" fmla="*/ 31 w 119"/>
              <a:gd name="T7" fmla="*/ 45 h 81"/>
              <a:gd name="T8" fmla="*/ 42 w 119"/>
              <a:gd name="T9" fmla="*/ 40 h 81"/>
              <a:gd name="T10" fmla="*/ 41 w 119"/>
              <a:gd name="T11" fmla="*/ 29 h 81"/>
              <a:gd name="T12" fmla="*/ 51 w 119"/>
              <a:gd name="T13" fmla="*/ 35 h 81"/>
              <a:gd name="T14" fmla="*/ 56 w 119"/>
              <a:gd name="T15" fmla="*/ 20 h 81"/>
              <a:gd name="T16" fmla="*/ 65 w 119"/>
              <a:gd name="T17" fmla="*/ 18 h 81"/>
              <a:gd name="T18" fmla="*/ 68 w 119"/>
              <a:gd name="T19" fmla="*/ 33 h 81"/>
              <a:gd name="T20" fmla="*/ 89 w 119"/>
              <a:gd name="T21" fmla="*/ 22 h 81"/>
              <a:gd name="T22" fmla="*/ 83 w 119"/>
              <a:gd name="T23" fmla="*/ 9 h 81"/>
              <a:gd name="T24" fmla="*/ 95 w 119"/>
              <a:gd name="T25" fmla="*/ 6 h 81"/>
              <a:gd name="T26" fmla="*/ 82 w 119"/>
              <a:gd name="T27" fmla="*/ 0 h 81"/>
              <a:gd name="T28" fmla="*/ 47 w 119"/>
              <a:gd name="T29" fmla="*/ 6 h 81"/>
              <a:gd name="T30" fmla="*/ 0 w 119"/>
              <a:gd name="T31" fmla="*/ 35 h 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9"/>
              <a:gd name="T49" fmla="*/ 0 h 81"/>
              <a:gd name="T50" fmla="*/ 119 w 119"/>
              <a:gd name="T51" fmla="*/ 81 h 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9" h="81">
                <a:moveTo>
                  <a:pt x="0" y="61"/>
                </a:moveTo>
                <a:lnTo>
                  <a:pt x="26" y="73"/>
                </a:lnTo>
                <a:lnTo>
                  <a:pt x="33" y="60"/>
                </a:lnTo>
                <a:lnTo>
                  <a:pt x="39" y="80"/>
                </a:lnTo>
                <a:lnTo>
                  <a:pt x="52" y="71"/>
                </a:lnTo>
                <a:lnTo>
                  <a:pt x="51" y="52"/>
                </a:lnTo>
                <a:lnTo>
                  <a:pt x="63" y="63"/>
                </a:lnTo>
                <a:lnTo>
                  <a:pt x="69" y="35"/>
                </a:lnTo>
                <a:lnTo>
                  <a:pt x="80" y="32"/>
                </a:lnTo>
                <a:lnTo>
                  <a:pt x="84" y="58"/>
                </a:lnTo>
                <a:lnTo>
                  <a:pt x="110" y="39"/>
                </a:lnTo>
                <a:lnTo>
                  <a:pt x="102" y="16"/>
                </a:lnTo>
                <a:lnTo>
                  <a:pt x="118" y="11"/>
                </a:lnTo>
                <a:lnTo>
                  <a:pt x="101" y="0"/>
                </a:lnTo>
                <a:lnTo>
                  <a:pt x="58" y="11"/>
                </a:lnTo>
                <a:lnTo>
                  <a:pt x="0" y="61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Freeform 304"/>
          <p:cNvSpPr>
            <a:spLocks/>
          </p:cNvSpPr>
          <p:nvPr/>
        </p:nvSpPr>
        <p:spPr bwMode="auto">
          <a:xfrm>
            <a:off x="1295402" y="1089069"/>
            <a:ext cx="447675" cy="204788"/>
          </a:xfrm>
          <a:custGeom>
            <a:avLst/>
            <a:gdLst>
              <a:gd name="T0" fmla="*/ 0 w 288"/>
              <a:gd name="T1" fmla="*/ 36 h 194"/>
              <a:gd name="T2" fmla="*/ 11 w 288"/>
              <a:gd name="T3" fmla="*/ 27 h 194"/>
              <a:gd name="T4" fmla="*/ 5 w 288"/>
              <a:gd name="T5" fmla="*/ 23 h 194"/>
              <a:gd name="T6" fmla="*/ 34 w 288"/>
              <a:gd name="T7" fmla="*/ 6 h 194"/>
              <a:gd name="T8" fmla="*/ 58 w 288"/>
              <a:gd name="T9" fmla="*/ 0 h 194"/>
              <a:gd name="T10" fmla="*/ 66 w 288"/>
              <a:gd name="T11" fmla="*/ 11 h 194"/>
              <a:gd name="T12" fmla="*/ 57 w 288"/>
              <a:gd name="T13" fmla="*/ 17 h 194"/>
              <a:gd name="T14" fmla="*/ 78 w 288"/>
              <a:gd name="T15" fmla="*/ 8 h 194"/>
              <a:gd name="T16" fmla="*/ 101 w 288"/>
              <a:gd name="T17" fmla="*/ 17 h 194"/>
              <a:gd name="T18" fmla="*/ 94 w 288"/>
              <a:gd name="T19" fmla="*/ 24 h 194"/>
              <a:gd name="T20" fmla="*/ 120 w 288"/>
              <a:gd name="T21" fmla="*/ 18 h 194"/>
              <a:gd name="T22" fmla="*/ 113 w 288"/>
              <a:gd name="T23" fmla="*/ 9 h 194"/>
              <a:gd name="T24" fmla="*/ 124 w 288"/>
              <a:gd name="T25" fmla="*/ 11 h 194"/>
              <a:gd name="T26" fmla="*/ 145 w 288"/>
              <a:gd name="T27" fmla="*/ 41 h 194"/>
              <a:gd name="T28" fmla="*/ 152 w 288"/>
              <a:gd name="T29" fmla="*/ 33 h 194"/>
              <a:gd name="T30" fmla="*/ 144 w 288"/>
              <a:gd name="T31" fmla="*/ 2 h 194"/>
              <a:gd name="T32" fmla="*/ 161 w 288"/>
              <a:gd name="T33" fmla="*/ 2 h 194"/>
              <a:gd name="T34" fmla="*/ 180 w 288"/>
              <a:gd name="T35" fmla="*/ 12 h 194"/>
              <a:gd name="T36" fmla="*/ 190 w 288"/>
              <a:gd name="T37" fmla="*/ 53 h 194"/>
              <a:gd name="T38" fmla="*/ 237 w 288"/>
              <a:gd name="T39" fmla="*/ 74 h 194"/>
              <a:gd name="T40" fmla="*/ 237 w 288"/>
              <a:gd name="T41" fmla="*/ 84 h 194"/>
              <a:gd name="T42" fmla="*/ 225 w 288"/>
              <a:gd name="T43" fmla="*/ 80 h 194"/>
              <a:gd name="T44" fmla="*/ 211 w 288"/>
              <a:gd name="T45" fmla="*/ 86 h 194"/>
              <a:gd name="T46" fmla="*/ 231 w 288"/>
              <a:gd name="T47" fmla="*/ 95 h 194"/>
              <a:gd name="T48" fmla="*/ 213 w 288"/>
              <a:gd name="T49" fmla="*/ 105 h 194"/>
              <a:gd name="T50" fmla="*/ 182 w 288"/>
              <a:gd name="T51" fmla="*/ 101 h 194"/>
              <a:gd name="T52" fmla="*/ 164 w 288"/>
              <a:gd name="T53" fmla="*/ 89 h 194"/>
              <a:gd name="T54" fmla="*/ 125 w 288"/>
              <a:gd name="T55" fmla="*/ 108 h 194"/>
              <a:gd name="T56" fmla="*/ 76 w 288"/>
              <a:gd name="T57" fmla="*/ 111 h 194"/>
              <a:gd name="T58" fmla="*/ 66 w 288"/>
              <a:gd name="T59" fmla="*/ 94 h 194"/>
              <a:gd name="T60" fmla="*/ 39 w 288"/>
              <a:gd name="T61" fmla="*/ 92 h 194"/>
              <a:gd name="T62" fmla="*/ 21 w 288"/>
              <a:gd name="T63" fmla="*/ 77 h 194"/>
              <a:gd name="T64" fmla="*/ 90 w 288"/>
              <a:gd name="T65" fmla="*/ 68 h 194"/>
              <a:gd name="T66" fmla="*/ 18 w 288"/>
              <a:gd name="T67" fmla="*/ 63 h 194"/>
              <a:gd name="T68" fmla="*/ 8 w 288"/>
              <a:gd name="T69" fmla="*/ 54 h 194"/>
              <a:gd name="T70" fmla="*/ 45 w 288"/>
              <a:gd name="T71" fmla="*/ 44 h 194"/>
              <a:gd name="T72" fmla="*/ 11 w 288"/>
              <a:gd name="T73" fmla="*/ 45 h 194"/>
              <a:gd name="T74" fmla="*/ 14 w 288"/>
              <a:gd name="T75" fmla="*/ 41 h 194"/>
              <a:gd name="T76" fmla="*/ 0 w 288"/>
              <a:gd name="T77" fmla="*/ 36 h 19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88"/>
              <a:gd name="T118" fmla="*/ 0 h 194"/>
              <a:gd name="T119" fmla="*/ 288 w 288"/>
              <a:gd name="T120" fmla="*/ 194 h 194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88" h="194">
                <a:moveTo>
                  <a:pt x="0" y="63"/>
                </a:moveTo>
                <a:lnTo>
                  <a:pt x="13" y="46"/>
                </a:lnTo>
                <a:lnTo>
                  <a:pt x="6" y="39"/>
                </a:lnTo>
                <a:lnTo>
                  <a:pt x="41" y="10"/>
                </a:lnTo>
                <a:lnTo>
                  <a:pt x="70" y="0"/>
                </a:lnTo>
                <a:lnTo>
                  <a:pt x="79" y="19"/>
                </a:lnTo>
                <a:lnTo>
                  <a:pt x="69" y="31"/>
                </a:lnTo>
                <a:lnTo>
                  <a:pt x="94" y="15"/>
                </a:lnTo>
                <a:lnTo>
                  <a:pt x="122" y="29"/>
                </a:lnTo>
                <a:lnTo>
                  <a:pt x="113" y="42"/>
                </a:lnTo>
                <a:lnTo>
                  <a:pt x="145" y="32"/>
                </a:lnTo>
                <a:lnTo>
                  <a:pt x="136" y="16"/>
                </a:lnTo>
                <a:lnTo>
                  <a:pt x="149" y="18"/>
                </a:lnTo>
                <a:lnTo>
                  <a:pt x="175" y="71"/>
                </a:lnTo>
                <a:lnTo>
                  <a:pt x="184" y="58"/>
                </a:lnTo>
                <a:lnTo>
                  <a:pt x="174" y="2"/>
                </a:lnTo>
                <a:lnTo>
                  <a:pt x="195" y="3"/>
                </a:lnTo>
                <a:lnTo>
                  <a:pt x="218" y="21"/>
                </a:lnTo>
                <a:lnTo>
                  <a:pt x="230" y="93"/>
                </a:lnTo>
                <a:lnTo>
                  <a:pt x="287" y="128"/>
                </a:lnTo>
                <a:lnTo>
                  <a:pt x="287" y="147"/>
                </a:lnTo>
                <a:lnTo>
                  <a:pt x="272" y="138"/>
                </a:lnTo>
                <a:lnTo>
                  <a:pt x="255" y="151"/>
                </a:lnTo>
                <a:lnTo>
                  <a:pt x="279" y="166"/>
                </a:lnTo>
                <a:lnTo>
                  <a:pt x="257" y="183"/>
                </a:lnTo>
                <a:lnTo>
                  <a:pt x="220" y="175"/>
                </a:lnTo>
                <a:lnTo>
                  <a:pt x="198" y="154"/>
                </a:lnTo>
                <a:lnTo>
                  <a:pt x="151" y="187"/>
                </a:lnTo>
                <a:lnTo>
                  <a:pt x="91" y="193"/>
                </a:lnTo>
                <a:lnTo>
                  <a:pt x="79" y="163"/>
                </a:lnTo>
                <a:lnTo>
                  <a:pt x="47" y="161"/>
                </a:lnTo>
                <a:lnTo>
                  <a:pt x="25" y="135"/>
                </a:lnTo>
                <a:lnTo>
                  <a:pt x="109" y="119"/>
                </a:lnTo>
                <a:lnTo>
                  <a:pt x="22" y="110"/>
                </a:lnTo>
                <a:lnTo>
                  <a:pt x="10" y="94"/>
                </a:lnTo>
                <a:lnTo>
                  <a:pt x="55" y="76"/>
                </a:lnTo>
                <a:lnTo>
                  <a:pt x="13" y="78"/>
                </a:lnTo>
                <a:lnTo>
                  <a:pt x="17" y="71"/>
                </a:lnTo>
                <a:lnTo>
                  <a:pt x="0" y="6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Freeform 305"/>
          <p:cNvSpPr>
            <a:spLocks/>
          </p:cNvSpPr>
          <p:nvPr/>
        </p:nvSpPr>
        <p:spPr bwMode="auto">
          <a:xfrm>
            <a:off x="1327153" y="925952"/>
            <a:ext cx="306387" cy="114300"/>
          </a:xfrm>
          <a:custGeom>
            <a:avLst/>
            <a:gdLst>
              <a:gd name="T0" fmla="*/ 0 w 198"/>
              <a:gd name="T1" fmla="*/ 39 h 109"/>
              <a:gd name="T2" fmla="*/ 6 w 198"/>
              <a:gd name="T3" fmla="*/ 35 h 109"/>
              <a:gd name="T4" fmla="*/ 33 w 198"/>
              <a:gd name="T5" fmla="*/ 29 h 109"/>
              <a:gd name="T6" fmla="*/ 6 w 198"/>
              <a:gd name="T7" fmla="*/ 31 h 109"/>
              <a:gd name="T8" fmla="*/ 38 w 198"/>
              <a:gd name="T9" fmla="*/ 25 h 109"/>
              <a:gd name="T10" fmla="*/ 13 w 198"/>
              <a:gd name="T11" fmla="*/ 25 h 109"/>
              <a:gd name="T12" fmla="*/ 14 w 198"/>
              <a:gd name="T13" fmla="*/ 17 h 109"/>
              <a:gd name="T14" fmla="*/ 39 w 198"/>
              <a:gd name="T15" fmla="*/ 17 h 109"/>
              <a:gd name="T16" fmla="*/ 22 w 198"/>
              <a:gd name="T17" fmla="*/ 16 h 109"/>
              <a:gd name="T18" fmla="*/ 35 w 198"/>
              <a:gd name="T19" fmla="*/ 9 h 109"/>
              <a:gd name="T20" fmla="*/ 68 w 198"/>
              <a:gd name="T21" fmla="*/ 17 h 109"/>
              <a:gd name="T22" fmla="*/ 83 w 198"/>
              <a:gd name="T23" fmla="*/ 33 h 109"/>
              <a:gd name="T24" fmla="*/ 115 w 198"/>
              <a:gd name="T25" fmla="*/ 33 h 109"/>
              <a:gd name="T26" fmla="*/ 102 w 198"/>
              <a:gd name="T27" fmla="*/ 25 h 109"/>
              <a:gd name="T28" fmla="*/ 109 w 198"/>
              <a:gd name="T29" fmla="*/ 19 h 109"/>
              <a:gd name="T30" fmla="*/ 95 w 198"/>
              <a:gd name="T31" fmla="*/ 11 h 109"/>
              <a:gd name="T32" fmla="*/ 117 w 198"/>
              <a:gd name="T33" fmla="*/ 0 h 109"/>
              <a:gd name="T34" fmla="*/ 126 w 198"/>
              <a:gd name="T35" fmla="*/ 13 h 109"/>
              <a:gd name="T36" fmla="*/ 120 w 198"/>
              <a:gd name="T37" fmla="*/ 20 h 109"/>
              <a:gd name="T38" fmla="*/ 132 w 198"/>
              <a:gd name="T39" fmla="*/ 22 h 109"/>
              <a:gd name="T40" fmla="*/ 127 w 198"/>
              <a:gd name="T41" fmla="*/ 29 h 109"/>
              <a:gd name="T42" fmla="*/ 142 w 198"/>
              <a:gd name="T43" fmla="*/ 30 h 109"/>
              <a:gd name="T44" fmla="*/ 150 w 198"/>
              <a:gd name="T45" fmla="*/ 21 h 109"/>
              <a:gd name="T46" fmla="*/ 161 w 198"/>
              <a:gd name="T47" fmla="*/ 31 h 109"/>
              <a:gd name="T48" fmla="*/ 152 w 198"/>
              <a:gd name="T49" fmla="*/ 44 h 109"/>
              <a:gd name="T50" fmla="*/ 118 w 198"/>
              <a:gd name="T51" fmla="*/ 44 h 109"/>
              <a:gd name="T52" fmla="*/ 64 w 198"/>
              <a:gd name="T53" fmla="*/ 61 h 109"/>
              <a:gd name="T54" fmla="*/ 43 w 198"/>
              <a:gd name="T55" fmla="*/ 53 h 109"/>
              <a:gd name="T56" fmla="*/ 89 w 198"/>
              <a:gd name="T57" fmla="*/ 38 h 109"/>
              <a:gd name="T58" fmla="*/ 50 w 198"/>
              <a:gd name="T59" fmla="*/ 47 h 109"/>
              <a:gd name="T60" fmla="*/ 56 w 198"/>
              <a:gd name="T61" fmla="*/ 35 h 109"/>
              <a:gd name="T62" fmla="*/ 37 w 198"/>
              <a:gd name="T63" fmla="*/ 47 h 109"/>
              <a:gd name="T64" fmla="*/ 14 w 198"/>
              <a:gd name="T65" fmla="*/ 44 h 109"/>
              <a:gd name="T66" fmla="*/ 0 w 198"/>
              <a:gd name="T67" fmla="*/ 39 h 10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98"/>
              <a:gd name="T103" fmla="*/ 0 h 109"/>
              <a:gd name="T104" fmla="*/ 198 w 198"/>
              <a:gd name="T105" fmla="*/ 109 h 10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98" h="109">
                <a:moveTo>
                  <a:pt x="0" y="69"/>
                </a:moveTo>
                <a:lnTo>
                  <a:pt x="8" y="62"/>
                </a:lnTo>
                <a:lnTo>
                  <a:pt x="41" y="52"/>
                </a:lnTo>
                <a:lnTo>
                  <a:pt x="8" y="54"/>
                </a:lnTo>
                <a:lnTo>
                  <a:pt x="47" y="44"/>
                </a:lnTo>
                <a:lnTo>
                  <a:pt x="16" y="44"/>
                </a:lnTo>
                <a:lnTo>
                  <a:pt x="18" y="31"/>
                </a:lnTo>
                <a:lnTo>
                  <a:pt x="48" y="31"/>
                </a:lnTo>
                <a:lnTo>
                  <a:pt x="27" y="28"/>
                </a:lnTo>
                <a:lnTo>
                  <a:pt x="43" y="16"/>
                </a:lnTo>
                <a:lnTo>
                  <a:pt x="83" y="31"/>
                </a:lnTo>
                <a:lnTo>
                  <a:pt x="102" y="58"/>
                </a:lnTo>
                <a:lnTo>
                  <a:pt x="140" y="59"/>
                </a:lnTo>
                <a:lnTo>
                  <a:pt x="125" y="44"/>
                </a:lnTo>
                <a:lnTo>
                  <a:pt x="134" y="33"/>
                </a:lnTo>
                <a:lnTo>
                  <a:pt x="116" y="19"/>
                </a:lnTo>
                <a:lnTo>
                  <a:pt x="143" y="0"/>
                </a:lnTo>
                <a:lnTo>
                  <a:pt x="154" y="22"/>
                </a:lnTo>
                <a:lnTo>
                  <a:pt x="147" y="35"/>
                </a:lnTo>
                <a:lnTo>
                  <a:pt x="161" y="38"/>
                </a:lnTo>
                <a:lnTo>
                  <a:pt x="155" y="50"/>
                </a:lnTo>
                <a:lnTo>
                  <a:pt x="174" y="53"/>
                </a:lnTo>
                <a:lnTo>
                  <a:pt x="184" y="37"/>
                </a:lnTo>
                <a:lnTo>
                  <a:pt x="197" y="55"/>
                </a:lnTo>
                <a:lnTo>
                  <a:pt x="186" y="79"/>
                </a:lnTo>
                <a:lnTo>
                  <a:pt x="144" y="78"/>
                </a:lnTo>
                <a:lnTo>
                  <a:pt x="79" y="108"/>
                </a:lnTo>
                <a:lnTo>
                  <a:pt x="53" y="93"/>
                </a:lnTo>
                <a:lnTo>
                  <a:pt x="108" y="68"/>
                </a:lnTo>
                <a:lnTo>
                  <a:pt x="61" y="82"/>
                </a:lnTo>
                <a:lnTo>
                  <a:pt x="69" y="63"/>
                </a:lnTo>
                <a:lnTo>
                  <a:pt x="45" y="83"/>
                </a:lnTo>
                <a:lnTo>
                  <a:pt x="18" y="78"/>
                </a:lnTo>
                <a:lnTo>
                  <a:pt x="0" y="6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Freeform 306"/>
          <p:cNvSpPr>
            <a:spLocks/>
          </p:cNvSpPr>
          <p:nvPr/>
        </p:nvSpPr>
        <p:spPr bwMode="auto">
          <a:xfrm>
            <a:off x="1630364" y="808082"/>
            <a:ext cx="158751" cy="70247"/>
          </a:xfrm>
          <a:custGeom>
            <a:avLst/>
            <a:gdLst>
              <a:gd name="T0" fmla="*/ 0 w 102"/>
              <a:gd name="T1" fmla="*/ 0 h 67"/>
              <a:gd name="T2" fmla="*/ 6 w 102"/>
              <a:gd name="T3" fmla="*/ 14 h 67"/>
              <a:gd name="T4" fmla="*/ 27 w 102"/>
              <a:gd name="T5" fmla="*/ 14 h 67"/>
              <a:gd name="T6" fmla="*/ 21 w 102"/>
              <a:gd name="T7" fmla="*/ 16 h 67"/>
              <a:gd name="T8" fmla="*/ 26 w 102"/>
              <a:gd name="T9" fmla="*/ 21 h 67"/>
              <a:gd name="T10" fmla="*/ 7 w 102"/>
              <a:gd name="T11" fmla="*/ 23 h 67"/>
              <a:gd name="T12" fmla="*/ 37 w 102"/>
              <a:gd name="T13" fmla="*/ 28 h 67"/>
              <a:gd name="T14" fmla="*/ 84 w 102"/>
              <a:gd name="T15" fmla="*/ 38 h 67"/>
              <a:gd name="T16" fmla="*/ 78 w 102"/>
              <a:gd name="T17" fmla="*/ 16 h 67"/>
              <a:gd name="T18" fmla="*/ 43 w 102"/>
              <a:gd name="T19" fmla="*/ 3 h 67"/>
              <a:gd name="T20" fmla="*/ 33 w 102"/>
              <a:gd name="T21" fmla="*/ 8 h 67"/>
              <a:gd name="T22" fmla="*/ 29 w 102"/>
              <a:gd name="T23" fmla="*/ 0 h 67"/>
              <a:gd name="T24" fmla="*/ 0 w 102"/>
              <a:gd name="T25" fmla="*/ 0 h 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67"/>
              <a:gd name="T41" fmla="*/ 102 w 102"/>
              <a:gd name="T42" fmla="*/ 67 h 6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67">
                <a:moveTo>
                  <a:pt x="0" y="0"/>
                </a:moveTo>
                <a:lnTo>
                  <a:pt x="8" y="23"/>
                </a:lnTo>
                <a:lnTo>
                  <a:pt x="33" y="23"/>
                </a:lnTo>
                <a:lnTo>
                  <a:pt x="25" y="28"/>
                </a:lnTo>
                <a:lnTo>
                  <a:pt x="31" y="36"/>
                </a:lnTo>
                <a:lnTo>
                  <a:pt x="9" y="40"/>
                </a:lnTo>
                <a:lnTo>
                  <a:pt x="45" y="49"/>
                </a:lnTo>
                <a:lnTo>
                  <a:pt x="101" y="66"/>
                </a:lnTo>
                <a:lnTo>
                  <a:pt x="93" y="28"/>
                </a:lnTo>
                <a:lnTo>
                  <a:pt x="52" y="5"/>
                </a:lnTo>
                <a:lnTo>
                  <a:pt x="39" y="14"/>
                </a:lnTo>
                <a:lnTo>
                  <a:pt x="35" y="0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Freeform 307"/>
          <p:cNvSpPr>
            <a:spLocks/>
          </p:cNvSpPr>
          <p:nvPr/>
        </p:nvSpPr>
        <p:spPr bwMode="auto">
          <a:xfrm>
            <a:off x="1703387" y="940242"/>
            <a:ext cx="128588" cy="73819"/>
          </a:xfrm>
          <a:custGeom>
            <a:avLst/>
            <a:gdLst>
              <a:gd name="T0" fmla="*/ 0 w 83"/>
              <a:gd name="T1" fmla="*/ 27 h 69"/>
              <a:gd name="T2" fmla="*/ 7 w 83"/>
              <a:gd name="T3" fmla="*/ 18 h 69"/>
              <a:gd name="T4" fmla="*/ 20 w 83"/>
              <a:gd name="T5" fmla="*/ 19 h 69"/>
              <a:gd name="T6" fmla="*/ 5 w 83"/>
              <a:gd name="T7" fmla="*/ 9 h 69"/>
              <a:gd name="T8" fmla="*/ 7 w 83"/>
              <a:gd name="T9" fmla="*/ 3 h 69"/>
              <a:gd name="T10" fmla="*/ 35 w 83"/>
              <a:gd name="T11" fmla="*/ 16 h 69"/>
              <a:gd name="T12" fmla="*/ 19 w 83"/>
              <a:gd name="T13" fmla="*/ 2 h 69"/>
              <a:gd name="T14" fmla="*/ 60 w 83"/>
              <a:gd name="T15" fmla="*/ 0 h 69"/>
              <a:gd name="T16" fmla="*/ 67 w 83"/>
              <a:gd name="T17" fmla="*/ 29 h 69"/>
              <a:gd name="T18" fmla="*/ 57 w 83"/>
              <a:gd name="T19" fmla="*/ 25 h 69"/>
              <a:gd name="T20" fmla="*/ 57 w 83"/>
              <a:gd name="T21" fmla="*/ 40 h 69"/>
              <a:gd name="T22" fmla="*/ 25 w 83"/>
              <a:gd name="T23" fmla="*/ 38 h 69"/>
              <a:gd name="T24" fmla="*/ 32 w 83"/>
              <a:gd name="T25" fmla="*/ 35 h 69"/>
              <a:gd name="T26" fmla="*/ 23 w 83"/>
              <a:gd name="T27" fmla="*/ 29 h 69"/>
              <a:gd name="T28" fmla="*/ 47 w 83"/>
              <a:gd name="T29" fmla="*/ 22 h 69"/>
              <a:gd name="T30" fmla="*/ 0 w 83"/>
              <a:gd name="T31" fmla="*/ 27 h 6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83"/>
              <a:gd name="T49" fmla="*/ 0 h 69"/>
              <a:gd name="T50" fmla="*/ 83 w 83"/>
              <a:gd name="T51" fmla="*/ 69 h 6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83" h="69">
                <a:moveTo>
                  <a:pt x="0" y="45"/>
                </a:moveTo>
                <a:lnTo>
                  <a:pt x="9" y="30"/>
                </a:lnTo>
                <a:lnTo>
                  <a:pt x="24" y="32"/>
                </a:lnTo>
                <a:lnTo>
                  <a:pt x="5" y="16"/>
                </a:lnTo>
                <a:lnTo>
                  <a:pt x="9" y="5"/>
                </a:lnTo>
                <a:lnTo>
                  <a:pt x="43" y="27"/>
                </a:lnTo>
                <a:lnTo>
                  <a:pt x="23" y="3"/>
                </a:lnTo>
                <a:lnTo>
                  <a:pt x="73" y="0"/>
                </a:lnTo>
                <a:lnTo>
                  <a:pt x="82" y="50"/>
                </a:lnTo>
                <a:lnTo>
                  <a:pt x="70" y="42"/>
                </a:lnTo>
                <a:lnTo>
                  <a:pt x="70" y="68"/>
                </a:lnTo>
                <a:lnTo>
                  <a:pt x="31" y="65"/>
                </a:lnTo>
                <a:lnTo>
                  <a:pt x="39" y="58"/>
                </a:lnTo>
                <a:lnTo>
                  <a:pt x="28" y="49"/>
                </a:lnTo>
                <a:lnTo>
                  <a:pt x="57" y="36"/>
                </a:lnTo>
                <a:lnTo>
                  <a:pt x="0" y="4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Freeform 308"/>
          <p:cNvSpPr>
            <a:spLocks/>
          </p:cNvSpPr>
          <p:nvPr/>
        </p:nvSpPr>
        <p:spPr bwMode="auto">
          <a:xfrm>
            <a:off x="1706566" y="1065257"/>
            <a:ext cx="149225" cy="113109"/>
          </a:xfrm>
          <a:custGeom>
            <a:avLst/>
            <a:gdLst>
              <a:gd name="T0" fmla="*/ 0 w 96"/>
              <a:gd name="T1" fmla="*/ 31 h 108"/>
              <a:gd name="T2" fmla="*/ 4 w 96"/>
              <a:gd name="T3" fmla="*/ 23 h 108"/>
              <a:gd name="T4" fmla="*/ 31 w 96"/>
              <a:gd name="T5" fmla="*/ 28 h 108"/>
              <a:gd name="T6" fmla="*/ 26 w 96"/>
              <a:gd name="T7" fmla="*/ 17 h 108"/>
              <a:gd name="T8" fmla="*/ 34 w 96"/>
              <a:gd name="T9" fmla="*/ 18 h 108"/>
              <a:gd name="T10" fmla="*/ 15 w 96"/>
              <a:gd name="T11" fmla="*/ 14 h 108"/>
              <a:gd name="T12" fmla="*/ 24 w 96"/>
              <a:gd name="T13" fmla="*/ 11 h 108"/>
              <a:gd name="T14" fmla="*/ 15 w 96"/>
              <a:gd name="T15" fmla="*/ 5 h 108"/>
              <a:gd name="T16" fmla="*/ 66 w 96"/>
              <a:gd name="T17" fmla="*/ 0 h 108"/>
              <a:gd name="T18" fmla="*/ 68 w 96"/>
              <a:gd name="T19" fmla="*/ 14 h 108"/>
              <a:gd name="T20" fmla="*/ 52 w 96"/>
              <a:gd name="T21" fmla="*/ 24 h 108"/>
              <a:gd name="T22" fmla="*/ 75 w 96"/>
              <a:gd name="T23" fmla="*/ 28 h 108"/>
              <a:gd name="T24" fmla="*/ 78 w 96"/>
              <a:gd name="T25" fmla="*/ 49 h 108"/>
              <a:gd name="T26" fmla="*/ 44 w 96"/>
              <a:gd name="T27" fmla="*/ 60 h 108"/>
              <a:gd name="T28" fmla="*/ 31 w 96"/>
              <a:gd name="T29" fmla="*/ 44 h 108"/>
              <a:gd name="T30" fmla="*/ 0 w 96"/>
              <a:gd name="T31" fmla="*/ 31 h 1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6"/>
              <a:gd name="T49" fmla="*/ 0 h 108"/>
              <a:gd name="T50" fmla="*/ 96 w 96"/>
              <a:gd name="T51" fmla="*/ 108 h 1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6" h="108">
                <a:moveTo>
                  <a:pt x="0" y="54"/>
                </a:moveTo>
                <a:lnTo>
                  <a:pt x="4" y="40"/>
                </a:lnTo>
                <a:lnTo>
                  <a:pt x="37" y="49"/>
                </a:lnTo>
                <a:lnTo>
                  <a:pt x="32" y="31"/>
                </a:lnTo>
                <a:lnTo>
                  <a:pt x="41" y="32"/>
                </a:lnTo>
                <a:lnTo>
                  <a:pt x="19" y="24"/>
                </a:lnTo>
                <a:lnTo>
                  <a:pt x="29" y="19"/>
                </a:lnTo>
                <a:lnTo>
                  <a:pt x="19" y="9"/>
                </a:lnTo>
                <a:lnTo>
                  <a:pt x="81" y="0"/>
                </a:lnTo>
                <a:lnTo>
                  <a:pt x="83" y="25"/>
                </a:lnTo>
                <a:lnTo>
                  <a:pt x="63" y="42"/>
                </a:lnTo>
                <a:lnTo>
                  <a:pt x="92" y="49"/>
                </a:lnTo>
                <a:lnTo>
                  <a:pt x="95" y="87"/>
                </a:lnTo>
                <a:lnTo>
                  <a:pt x="54" y="107"/>
                </a:lnTo>
                <a:lnTo>
                  <a:pt x="37" y="78"/>
                </a:lnTo>
                <a:lnTo>
                  <a:pt x="0" y="54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Freeform 309"/>
          <p:cNvSpPr>
            <a:spLocks/>
          </p:cNvSpPr>
          <p:nvPr/>
        </p:nvSpPr>
        <p:spPr bwMode="auto">
          <a:xfrm>
            <a:off x="1811339" y="824752"/>
            <a:ext cx="88900" cy="58340"/>
          </a:xfrm>
          <a:custGeom>
            <a:avLst/>
            <a:gdLst>
              <a:gd name="T0" fmla="*/ 0 w 58"/>
              <a:gd name="T1" fmla="*/ 0 h 56"/>
              <a:gd name="T2" fmla="*/ 4 w 58"/>
              <a:gd name="T3" fmla="*/ 19 h 56"/>
              <a:gd name="T4" fmla="*/ 20 w 58"/>
              <a:gd name="T5" fmla="*/ 20 h 56"/>
              <a:gd name="T6" fmla="*/ 7 w 58"/>
              <a:gd name="T7" fmla="*/ 23 h 56"/>
              <a:gd name="T8" fmla="*/ 13 w 58"/>
              <a:gd name="T9" fmla="*/ 31 h 56"/>
              <a:gd name="T10" fmla="*/ 42 w 58"/>
              <a:gd name="T11" fmla="*/ 26 h 56"/>
              <a:gd name="T12" fmla="*/ 46 w 58"/>
              <a:gd name="T13" fmla="*/ 16 h 56"/>
              <a:gd name="T14" fmla="*/ 0 w 58"/>
              <a:gd name="T15" fmla="*/ 0 h 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8"/>
              <a:gd name="T25" fmla="*/ 0 h 56"/>
              <a:gd name="T26" fmla="*/ 58 w 58"/>
              <a:gd name="T27" fmla="*/ 56 h 5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8" h="56">
                <a:moveTo>
                  <a:pt x="0" y="0"/>
                </a:moveTo>
                <a:lnTo>
                  <a:pt x="6" y="33"/>
                </a:lnTo>
                <a:lnTo>
                  <a:pt x="24" y="36"/>
                </a:lnTo>
                <a:lnTo>
                  <a:pt x="9" y="40"/>
                </a:lnTo>
                <a:lnTo>
                  <a:pt x="17" y="55"/>
                </a:lnTo>
                <a:lnTo>
                  <a:pt x="52" y="46"/>
                </a:lnTo>
                <a:lnTo>
                  <a:pt x="57" y="28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Freeform 310"/>
          <p:cNvSpPr>
            <a:spLocks/>
          </p:cNvSpPr>
          <p:nvPr/>
        </p:nvSpPr>
        <p:spPr bwMode="auto">
          <a:xfrm>
            <a:off x="1841500" y="914048"/>
            <a:ext cx="431800" cy="126206"/>
          </a:xfrm>
          <a:custGeom>
            <a:avLst/>
            <a:gdLst>
              <a:gd name="T0" fmla="*/ 0 w 277"/>
              <a:gd name="T1" fmla="*/ 11 h 121"/>
              <a:gd name="T2" fmla="*/ 14 w 277"/>
              <a:gd name="T3" fmla="*/ 0 h 121"/>
              <a:gd name="T4" fmla="*/ 34 w 277"/>
              <a:gd name="T5" fmla="*/ 6 h 121"/>
              <a:gd name="T6" fmla="*/ 48 w 277"/>
              <a:gd name="T7" fmla="*/ 11 h 121"/>
              <a:gd name="T8" fmla="*/ 44 w 277"/>
              <a:gd name="T9" fmla="*/ 18 h 121"/>
              <a:gd name="T10" fmla="*/ 70 w 277"/>
              <a:gd name="T11" fmla="*/ 12 h 121"/>
              <a:gd name="T12" fmla="*/ 87 w 277"/>
              <a:gd name="T13" fmla="*/ 18 h 121"/>
              <a:gd name="T14" fmla="*/ 73 w 277"/>
              <a:gd name="T15" fmla="*/ 18 h 121"/>
              <a:gd name="T16" fmla="*/ 102 w 277"/>
              <a:gd name="T17" fmla="*/ 24 h 121"/>
              <a:gd name="T18" fmla="*/ 70 w 277"/>
              <a:gd name="T19" fmla="*/ 26 h 121"/>
              <a:gd name="T20" fmla="*/ 87 w 277"/>
              <a:gd name="T21" fmla="*/ 30 h 121"/>
              <a:gd name="T22" fmla="*/ 75 w 277"/>
              <a:gd name="T23" fmla="*/ 35 h 121"/>
              <a:gd name="T24" fmla="*/ 89 w 277"/>
              <a:gd name="T25" fmla="*/ 32 h 121"/>
              <a:gd name="T26" fmla="*/ 105 w 277"/>
              <a:gd name="T27" fmla="*/ 44 h 121"/>
              <a:gd name="T28" fmla="*/ 107 w 277"/>
              <a:gd name="T29" fmla="*/ 38 h 121"/>
              <a:gd name="T30" fmla="*/ 150 w 277"/>
              <a:gd name="T31" fmla="*/ 44 h 121"/>
              <a:gd name="T32" fmla="*/ 193 w 277"/>
              <a:gd name="T33" fmla="*/ 32 h 121"/>
              <a:gd name="T34" fmla="*/ 228 w 277"/>
              <a:gd name="T35" fmla="*/ 46 h 121"/>
              <a:gd name="T36" fmla="*/ 217 w 277"/>
              <a:gd name="T37" fmla="*/ 53 h 121"/>
              <a:gd name="T38" fmla="*/ 221 w 277"/>
              <a:gd name="T39" fmla="*/ 65 h 121"/>
              <a:gd name="T40" fmla="*/ 200 w 277"/>
              <a:gd name="T41" fmla="*/ 68 h 121"/>
              <a:gd name="T42" fmla="*/ 177 w 277"/>
              <a:gd name="T43" fmla="*/ 56 h 121"/>
              <a:gd name="T44" fmla="*/ 177 w 277"/>
              <a:gd name="T45" fmla="*/ 65 h 121"/>
              <a:gd name="T46" fmla="*/ 164 w 277"/>
              <a:gd name="T47" fmla="*/ 66 h 121"/>
              <a:gd name="T48" fmla="*/ 113 w 277"/>
              <a:gd name="T49" fmla="*/ 68 h 121"/>
              <a:gd name="T50" fmla="*/ 107 w 277"/>
              <a:gd name="T51" fmla="*/ 59 h 121"/>
              <a:gd name="T52" fmla="*/ 96 w 277"/>
              <a:gd name="T53" fmla="*/ 66 h 121"/>
              <a:gd name="T54" fmla="*/ 79 w 277"/>
              <a:gd name="T55" fmla="*/ 59 h 121"/>
              <a:gd name="T56" fmla="*/ 69 w 277"/>
              <a:gd name="T57" fmla="*/ 64 h 121"/>
              <a:gd name="T58" fmla="*/ 49 w 277"/>
              <a:gd name="T59" fmla="*/ 20 h 121"/>
              <a:gd name="T60" fmla="*/ 25 w 277"/>
              <a:gd name="T61" fmla="*/ 24 h 121"/>
              <a:gd name="T62" fmla="*/ 0 w 277"/>
              <a:gd name="T63" fmla="*/ 11 h 12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77"/>
              <a:gd name="T97" fmla="*/ 0 h 121"/>
              <a:gd name="T98" fmla="*/ 277 w 277"/>
              <a:gd name="T99" fmla="*/ 121 h 12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77" h="121">
                <a:moveTo>
                  <a:pt x="0" y="19"/>
                </a:moveTo>
                <a:lnTo>
                  <a:pt x="17" y="0"/>
                </a:lnTo>
                <a:lnTo>
                  <a:pt x="41" y="11"/>
                </a:lnTo>
                <a:lnTo>
                  <a:pt x="58" y="19"/>
                </a:lnTo>
                <a:lnTo>
                  <a:pt x="53" y="32"/>
                </a:lnTo>
                <a:lnTo>
                  <a:pt x="85" y="21"/>
                </a:lnTo>
                <a:lnTo>
                  <a:pt x="105" y="32"/>
                </a:lnTo>
                <a:lnTo>
                  <a:pt x="88" y="32"/>
                </a:lnTo>
                <a:lnTo>
                  <a:pt x="123" y="42"/>
                </a:lnTo>
                <a:lnTo>
                  <a:pt x="85" y="45"/>
                </a:lnTo>
                <a:lnTo>
                  <a:pt x="105" y="53"/>
                </a:lnTo>
                <a:lnTo>
                  <a:pt x="90" y="63"/>
                </a:lnTo>
                <a:lnTo>
                  <a:pt x="108" y="56"/>
                </a:lnTo>
                <a:lnTo>
                  <a:pt x="126" y="78"/>
                </a:lnTo>
                <a:lnTo>
                  <a:pt x="130" y="67"/>
                </a:lnTo>
                <a:lnTo>
                  <a:pt x="181" y="78"/>
                </a:lnTo>
                <a:lnTo>
                  <a:pt x="233" y="56"/>
                </a:lnTo>
                <a:lnTo>
                  <a:pt x="276" y="81"/>
                </a:lnTo>
                <a:lnTo>
                  <a:pt x="262" y="94"/>
                </a:lnTo>
                <a:lnTo>
                  <a:pt x="267" y="115"/>
                </a:lnTo>
                <a:lnTo>
                  <a:pt x="242" y="120"/>
                </a:lnTo>
                <a:lnTo>
                  <a:pt x="214" y="100"/>
                </a:lnTo>
                <a:lnTo>
                  <a:pt x="214" y="115"/>
                </a:lnTo>
                <a:lnTo>
                  <a:pt x="198" y="117"/>
                </a:lnTo>
                <a:lnTo>
                  <a:pt x="136" y="120"/>
                </a:lnTo>
                <a:lnTo>
                  <a:pt x="130" y="104"/>
                </a:lnTo>
                <a:lnTo>
                  <a:pt x="115" y="117"/>
                </a:lnTo>
                <a:lnTo>
                  <a:pt x="96" y="104"/>
                </a:lnTo>
                <a:lnTo>
                  <a:pt x="84" y="113"/>
                </a:lnTo>
                <a:lnTo>
                  <a:pt x="59" y="34"/>
                </a:lnTo>
                <a:lnTo>
                  <a:pt x="31" y="43"/>
                </a:lnTo>
                <a:lnTo>
                  <a:pt x="0" y="1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Freeform 311"/>
          <p:cNvSpPr>
            <a:spLocks/>
          </p:cNvSpPr>
          <p:nvPr/>
        </p:nvSpPr>
        <p:spPr bwMode="auto">
          <a:xfrm>
            <a:off x="1860551" y="696162"/>
            <a:ext cx="279400" cy="171450"/>
          </a:xfrm>
          <a:custGeom>
            <a:avLst/>
            <a:gdLst>
              <a:gd name="T0" fmla="*/ 0 w 179"/>
              <a:gd name="T1" fmla="*/ 30 h 162"/>
              <a:gd name="T2" fmla="*/ 36 w 179"/>
              <a:gd name="T3" fmla="*/ 24 h 162"/>
              <a:gd name="T4" fmla="*/ 16 w 179"/>
              <a:gd name="T5" fmla="*/ 11 h 162"/>
              <a:gd name="T6" fmla="*/ 47 w 179"/>
              <a:gd name="T7" fmla="*/ 6 h 162"/>
              <a:gd name="T8" fmla="*/ 23 w 179"/>
              <a:gd name="T9" fmla="*/ 0 h 162"/>
              <a:gd name="T10" fmla="*/ 63 w 179"/>
              <a:gd name="T11" fmla="*/ 8 h 162"/>
              <a:gd name="T12" fmla="*/ 74 w 179"/>
              <a:gd name="T13" fmla="*/ 24 h 162"/>
              <a:gd name="T14" fmla="*/ 96 w 179"/>
              <a:gd name="T15" fmla="*/ 25 h 162"/>
              <a:gd name="T16" fmla="*/ 103 w 179"/>
              <a:gd name="T17" fmla="*/ 37 h 162"/>
              <a:gd name="T18" fmla="*/ 104 w 179"/>
              <a:gd name="T19" fmla="*/ 28 h 162"/>
              <a:gd name="T20" fmla="*/ 115 w 179"/>
              <a:gd name="T21" fmla="*/ 30 h 162"/>
              <a:gd name="T22" fmla="*/ 109 w 179"/>
              <a:gd name="T23" fmla="*/ 37 h 162"/>
              <a:gd name="T24" fmla="*/ 122 w 179"/>
              <a:gd name="T25" fmla="*/ 43 h 162"/>
              <a:gd name="T26" fmla="*/ 115 w 179"/>
              <a:gd name="T27" fmla="*/ 51 h 162"/>
              <a:gd name="T28" fmla="*/ 138 w 179"/>
              <a:gd name="T29" fmla="*/ 49 h 162"/>
              <a:gd name="T30" fmla="*/ 148 w 179"/>
              <a:gd name="T31" fmla="*/ 62 h 162"/>
              <a:gd name="T32" fmla="*/ 120 w 179"/>
              <a:gd name="T33" fmla="*/ 66 h 162"/>
              <a:gd name="T34" fmla="*/ 113 w 179"/>
              <a:gd name="T35" fmla="*/ 77 h 162"/>
              <a:gd name="T36" fmla="*/ 107 w 179"/>
              <a:gd name="T37" fmla="*/ 65 h 162"/>
              <a:gd name="T38" fmla="*/ 99 w 179"/>
              <a:gd name="T39" fmla="*/ 92 h 162"/>
              <a:gd name="T40" fmla="*/ 81 w 179"/>
              <a:gd name="T41" fmla="*/ 78 h 162"/>
              <a:gd name="T42" fmla="*/ 90 w 179"/>
              <a:gd name="T43" fmla="*/ 93 h 162"/>
              <a:gd name="T44" fmla="*/ 56 w 179"/>
              <a:gd name="T45" fmla="*/ 90 h 162"/>
              <a:gd name="T46" fmla="*/ 44 w 179"/>
              <a:gd name="T47" fmla="*/ 83 h 162"/>
              <a:gd name="T48" fmla="*/ 61 w 179"/>
              <a:gd name="T49" fmla="*/ 81 h 162"/>
              <a:gd name="T50" fmla="*/ 43 w 179"/>
              <a:gd name="T51" fmla="*/ 80 h 162"/>
              <a:gd name="T52" fmla="*/ 39 w 179"/>
              <a:gd name="T53" fmla="*/ 75 h 162"/>
              <a:gd name="T54" fmla="*/ 47 w 179"/>
              <a:gd name="T55" fmla="*/ 75 h 162"/>
              <a:gd name="T56" fmla="*/ 33 w 179"/>
              <a:gd name="T57" fmla="*/ 68 h 162"/>
              <a:gd name="T58" fmla="*/ 79 w 179"/>
              <a:gd name="T59" fmla="*/ 61 h 162"/>
              <a:gd name="T60" fmla="*/ 23 w 179"/>
              <a:gd name="T61" fmla="*/ 62 h 162"/>
              <a:gd name="T62" fmla="*/ 13 w 179"/>
              <a:gd name="T63" fmla="*/ 54 h 162"/>
              <a:gd name="T64" fmla="*/ 33 w 179"/>
              <a:gd name="T65" fmla="*/ 49 h 162"/>
              <a:gd name="T66" fmla="*/ 1 w 179"/>
              <a:gd name="T67" fmla="*/ 43 h 162"/>
              <a:gd name="T68" fmla="*/ 9 w 179"/>
              <a:gd name="T69" fmla="*/ 43 h 162"/>
              <a:gd name="T70" fmla="*/ 0 w 179"/>
              <a:gd name="T71" fmla="*/ 36 h 162"/>
              <a:gd name="T72" fmla="*/ 36 w 179"/>
              <a:gd name="T73" fmla="*/ 36 h 162"/>
              <a:gd name="T74" fmla="*/ 0 w 179"/>
              <a:gd name="T75" fmla="*/ 30 h 1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79"/>
              <a:gd name="T115" fmla="*/ 0 h 162"/>
              <a:gd name="T116" fmla="*/ 179 w 179"/>
              <a:gd name="T117" fmla="*/ 162 h 16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79" h="162">
                <a:moveTo>
                  <a:pt x="0" y="51"/>
                </a:moveTo>
                <a:lnTo>
                  <a:pt x="43" y="42"/>
                </a:lnTo>
                <a:lnTo>
                  <a:pt x="20" y="20"/>
                </a:lnTo>
                <a:lnTo>
                  <a:pt x="57" y="10"/>
                </a:lnTo>
                <a:lnTo>
                  <a:pt x="27" y="0"/>
                </a:lnTo>
                <a:lnTo>
                  <a:pt x="76" y="13"/>
                </a:lnTo>
                <a:lnTo>
                  <a:pt x="89" y="42"/>
                </a:lnTo>
                <a:lnTo>
                  <a:pt x="115" y="43"/>
                </a:lnTo>
                <a:lnTo>
                  <a:pt x="124" y="65"/>
                </a:lnTo>
                <a:lnTo>
                  <a:pt x="125" y="49"/>
                </a:lnTo>
                <a:lnTo>
                  <a:pt x="138" y="51"/>
                </a:lnTo>
                <a:lnTo>
                  <a:pt x="132" y="65"/>
                </a:lnTo>
                <a:lnTo>
                  <a:pt x="147" y="74"/>
                </a:lnTo>
                <a:lnTo>
                  <a:pt x="138" y="88"/>
                </a:lnTo>
                <a:lnTo>
                  <a:pt x="166" y="86"/>
                </a:lnTo>
                <a:lnTo>
                  <a:pt x="178" y="107"/>
                </a:lnTo>
                <a:lnTo>
                  <a:pt x="145" y="114"/>
                </a:lnTo>
                <a:lnTo>
                  <a:pt x="136" y="133"/>
                </a:lnTo>
                <a:lnTo>
                  <a:pt x="128" y="113"/>
                </a:lnTo>
                <a:lnTo>
                  <a:pt x="120" y="159"/>
                </a:lnTo>
                <a:lnTo>
                  <a:pt x="98" y="135"/>
                </a:lnTo>
                <a:lnTo>
                  <a:pt x="109" y="161"/>
                </a:lnTo>
                <a:lnTo>
                  <a:pt x="67" y="157"/>
                </a:lnTo>
                <a:lnTo>
                  <a:pt x="53" y="144"/>
                </a:lnTo>
                <a:lnTo>
                  <a:pt x="74" y="141"/>
                </a:lnTo>
                <a:lnTo>
                  <a:pt x="52" y="138"/>
                </a:lnTo>
                <a:lnTo>
                  <a:pt x="47" y="130"/>
                </a:lnTo>
                <a:lnTo>
                  <a:pt x="57" y="130"/>
                </a:lnTo>
                <a:lnTo>
                  <a:pt x="40" y="118"/>
                </a:lnTo>
                <a:lnTo>
                  <a:pt x="96" y="105"/>
                </a:lnTo>
                <a:lnTo>
                  <a:pt x="27" y="107"/>
                </a:lnTo>
                <a:lnTo>
                  <a:pt x="15" y="93"/>
                </a:lnTo>
                <a:lnTo>
                  <a:pt x="40" y="85"/>
                </a:lnTo>
                <a:lnTo>
                  <a:pt x="1" y="74"/>
                </a:lnTo>
                <a:lnTo>
                  <a:pt x="11" y="74"/>
                </a:lnTo>
                <a:lnTo>
                  <a:pt x="0" y="62"/>
                </a:lnTo>
                <a:lnTo>
                  <a:pt x="43" y="62"/>
                </a:lnTo>
                <a:lnTo>
                  <a:pt x="0" y="51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Freeform 312"/>
          <p:cNvSpPr>
            <a:spLocks/>
          </p:cNvSpPr>
          <p:nvPr/>
        </p:nvSpPr>
        <p:spPr bwMode="auto">
          <a:xfrm>
            <a:off x="1860552" y="987865"/>
            <a:ext cx="68263" cy="42863"/>
          </a:xfrm>
          <a:custGeom>
            <a:avLst/>
            <a:gdLst>
              <a:gd name="T0" fmla="*/ 0 w 44"/>
              <a:gd name="T1" fmla="*/ 15 h 41"/>
              <a:gd name="T2" fmla="*/ 5 w 44"/>
              <a:gd name="T3" fmla="*/ 0 h 41"/>
              <a:gd name="T4" fmla="*/ 29 w 44"/>
              <a:gd name="T5" fmla="*/ 5 h 41"/>
              <a:gd name="T6" fmla="*/ 35 w 44"/>
              <a:gd name="T7" fmla="*/ 23 h 41"/>
              <a:gd name="T8" fmla="*/ 0 w 44"/>
              <a:gd name="T9" fmla="*/ 15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41"/>
              <a:gd name="T17" fmla="*/ 44 w 44"/>
              <a:gd name="T18" fmla="*/ 41 h 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41">
                <a:moveTo>
                  <a:pt x="0" y="26"/>
                </a:moveTo>
                <a:lnTo>
                  <a:pt x="7" y="0"/>
                </a:lnTo>
                <a:lnTo>
                  <a:pt x="35" y="8"/>
                </a:lnTo>
                <a:lnTo>
                  <a:pt x="43" y="40"/>
                </a:lnTo>
                <a:lnTo>
                  <a:pt x="0" y="2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Freeform 313"/>
          <p:cNvSpPr>
            <a:spLocks/>
          </p:cNvSpPr>
          <p:nvPr/>
        </p:nvSpPr>
        <p:spPr bwMode="auto">
          <a:xfrm>
            <a:off x="1860553" y="883092"/>
            <a:ext cx="77787" cy="16669"/>
          </a:xfrm>
          <a:custGeom>
            <a:avLst/>
            <a:gdLst>
              <a:gd name="T0" fmla="*/ 0 w 49"/>
              <a:gd name="T1" fmla="*/ 3 h 17"/>
              <a:gd name="T2" fmla="*/ 9 w 49"/>
              <a:gd name="T3" fmla="*/ 8 h 17"/>
              <a:gd name="T4" fmla="*/ 40 w 49"/>
              <a:gd name="T5" fmla="*/ 3 h 17"/>
              <a:gd name="T6" fmla="*/ 10 w 49"/>
              <a:gd name="T7" fmla="*/ 0 h 17"/>
              <a:gd name="T8" fmla="*/ 0 w 49"/>
              <a:gd name="T9" fmla="*/ 3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17"/>
              <a:gd name="T17" fmla="*/ 49 w 4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17">
                <a:moveTo>
                  <a:pt x="0" y="5"/>
                </a:moveTo>
                <a:lnTo>
                  <a:pt x="11" y="16"/>
                </a:lnTo>
                <a:lnTo>
                  <a:pt x="48" y="5"/>
                </a:lnTo>
                <a:lnTo>
                  <a:pt x="12" y="0"/>
                </a:lnTo>
                <a:lnTo>
                  <a:pt x="0" y="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Freeform 314"/>
          <p:cNvSpPr>
            <a:spLocks/>
          </p:cNvSpPr>
          <p:nvPr/>
        </p:nvSpPr>
        <p:spPr bwMode="auto">
          <a:xfrm>
            <a:off x="1874838" y="1059303"/>
            <a:ext cx="134939" cy="92869"/>
          </a:xfrm>
          <a:custGeom>
            <a:avLst/>
            <a:gdLst>
              <a:gd name="T0" fmla="*/ 0 w 87"/>
              <a:gd name="T1" fmla="*/ 8 h 87"/>
              <a:gd name="T2" fmla="*/ 3 w 87"/>
              <a:gd name="T3" fmla="*/ 31 h 87"/>
              <a:gd name="T4" fmla="*/ 10 w 87"/>
              <a:gd name="T5" fmla="*/ 35 h 87"/>
              <a:gd name="T6" fmla="*/ 6 w 87"/>
              <a:gd name="T7" fmla="*/ 49 h 87"/>
              <a:gd name="T8" fmla="*/ 17 w 87"/>
              <a:gd name="T9" fmla="*/ 49 h 87"/>
              <a:gd name="T10" fmla="*/ 29 w 87"/>
              <a:gd name="T11" fmla="*/ 39 h 87"/>
              <a:gd name="T12" fmla="*/ 17 w 87"/>
              <a:gd name="T13" fmla="*/ 31 h 87"/>
              <a:gd name="T14" fmla="*/ 46 w 87"/>
              <a:gd name="T15" fmla="*/ 31 h 87"/>
              <a:gd name="T16" fmla="*/ 71 w 87"/>
              <a:gd name="T17" fmla="*/ 3 h 87"/>
              <a:gd name="T18" fmla="*/ 5 w 87"/>
              <a:gd name="T19" fmla="*/ 0 h 87"/>
              <a:gd name="T20" fmla="*/ 14 w 87"/>
              <a:gd name="T21" fmla="*/ 8 h 87"/>
              <a:gd name="T22" fmla="*/ 0 w 87"/>
              <a:gd name="T23" fmla="*/ 8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7"/>
              <a:gd name="T37" fmla="*/ 0 h 87"/>
              <a:gd name="T38" fmla="*/ 87 w 87"/>
              <a:gd name="T39" fmla="*/ 87 h 8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7" h="87">
                <a:moveTo>
                  <a:pt x="0" y="13"/>
                </a:moveTo>
                <a:lnTo>
                  <a:pt x="3" y="54"/>
                </a:lnTo>
                <a:lnTo>
                  <a:pt x="12" y="60"/>
                </a:lnTo>
                <a:lnTo>
                  <a:pt x="8" y="84"/>
                </a:lnTo>
                <a:lnTo>
                  <a:pt x="21" y="86"/>
                </a:lnTo>
                <a:lnTo>
                  <a:pt x="35" y="67"/>
                </a:lnTo>
                <a:lnTo>
                  <a:pt x="21" y="54"/>
                </a:lnTo>
                <a:lnTo>
                  <a:pt x="56" y="54"/>
                </a:lnTo>
                <a:lnTo>
                  <a:pt x="86" y="5"/>
                </a:lnTo>
                <a:lnTo>
                  <a:pt x="7" y="0"/>
                </a:lnTo>
                <a:lnTo>
                  <a:pt x="17" y="15"/>
                </a:lnTo>
                <a:lnTo>
                  <a:pt x="0" y="1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Freeform 315"/>
          <p:cNvSpPr>
            <a:spLocks/>
          </p:cNvSpPr>
          <p:nvPr/>
        </p:nvSpPr>
        <p:spPr bwMode="auto">
          <a:xfrm>
            <a:off x="1963737" y="596149"/>
            <a:ext cx="766763" cy="365522"/>
          </a:xfrm>
          <a:custGeom>
            <a:avLst/>
            <a:gdLst>
              <a:gd name="T0" fmla="*/ 23 w 493"/>
              <a:gd name="T1" fmla="*/ 55 h 345"/>
              <a:gd name="T2" fmla="*/ 43 w 493"/>
              <a:gd name="T3" fmla="*/ 58 h 345"/>
              <a:gd name="T4" fmla="*/ 99 w 493"/>
              <a:gd name="T5" fmla="*/ 56 h 345"/>
              <a:gd name="T6" fmla="*/ 88 w 493"/>
              <a:gd name="T7" fmla="*/ 64 h 345"/>
              <a:gd name="T8" fmla="*/ 75 w 493"/>
              <a:gd name="T9" fmla="*/ 79 h 345"/>
              <a:gd name="T10" fmla="*/ 112 w 493"/>
              <a:gd name="T11" fmla="*/ 79 h 345"/>
              <a:gd name="T12" fmla="*/ 156 w 493"/>
              <a:gd name="T13" fmla="*/ 60 h 345"/>
              <a:gd name="T14" fmla="*/ 218 w 493"/>
              <a:gd name="T15" fmla="*/ 66 h 345"/>
              <a:gd name="T16" fmla="*/ 158 w 493"/>
              <a:gd name="T17" fmla="*/ 104 h 345"/>
              <a:gd name="T18" fmla="*/ 73 w 493"/>
              <a:gd name="T19" fmla="*/ 85 h 345"/>
              <a:gd name="T20" fmla="*/ 73 w 493"/>
              <a:gd name="T21" fmla="*/ 101 h 345"/>
              <a:gd name="T22" fmla="*/ 138 w 493"/>
              <a:gd name="T23" fmla="*/ 123 h 345"/>
              <a:gd name="T24" fmla="*/ 90 w 493"/>
              <a:gd name="T25" fmla="*/ 125 h 345"/>
              <a:gd name="T26" fmla="*/ 81 w 493"/>
              <a:gd name="T27" fmla="*/ 142 h 345"/>
              <a:gd name="T28" fmla="*/ 97 w 493"/>
              <a:gd name="T29" fmla="*/ 135 h 345"/>
              <a:gd name="T30" fmla="*/ 82 w 493"/>
              <a:gd name="T31" fmla="*/ 152 h 345"/>
              <a:gd name="T32" fmla="*/ 95 w 493"/>
              <a:gd name="T33" fmla="*/ 164 h 345"/>
              <a:gd name="T34" fmla="*/ 99 w 493"/>
              <a:gd name="T35" fmla="*/ 171 h 345"/>
              <a:gd name="T36" fmla="*/ 68 w 493"/>
              <a:gd name="T37" fmla="*/ 174 h 345"/>
              <a:gd name="T38" fmla="*/ 44 w 493"/>
              <a:gd name="T39" fmla="*/ 184 h 345"/>
              <a:gd name="T40" fmla="*/ 86 w 493"/>
              <a:gd name="T41" fmla="*/ 199 h 345"/>
              <a:gd name="T42" fmla="*/ 114 w 493"/>
              <a:gd name="T43" fmla="*/ 192 h 345"/>
              <a:gd name="T44" fmla="*/ 128 w 493"/>
              <a:gd name="T45" fmla="*/ 192 h 345"/>
              <a:gd name="T46" fmla="*/ 144 w 493"/>
              <a:gd name="T47" fmla="*/ 200 h 345"/>
              <a:gd name="T48" fmla="*/ 169 w 493"/>
              <a:gd name="T49" fmla="*/ 184 h 345"/>
              <a:gd name="T50" fmla="*/ 181 w 493"/>
              <a:gd name="T51" fmla="*/ 170 h 345"/>
              <a:gd name="T52" fmla="*/ 212 w 493"/>
              <a:gd name="T53" fmla="*/ 152 h 345"/>
              <a:gd name="T54" fmla="*/ 223 w 493"/>
              <a:gd name="T55" fmla="*/ 144 h 345"/>
              <a:gd name="T56" fmla="*/ 226 w 493"/>
              <a:gd name="T57" fmla="*/ 128 h 345"/>
              <a:gd name="T58" fmla="*/ 186 w 493"/>
              <a:gd name="T59" fmla="*/ 119 h 345"/>
              <a:gd name="T60" fmla="*/ 186 w 493"/>
              <a:gd name="T61" fmla="*/ 116 h 345"/>
              <a:gd name="T62" fmla="*/ 267 w 493"/>
              <a:gd name="T63" fmla="*/ 104 h 345"/>
              <a:gd name="T64" fmla="*/ 285 w 493"/>
              <a:gd name="T65" fmla="*/ 91 h 345"/>
              <a:gd name="T66" fmla="*/ 363 w 493"/>
              <a:gd name="T67" fmla="*/ 52 h 345"/>
              <a:gd name="T68" fmla="*/ 304 w 493"/>
              <a:gd name="T69" fmla="*/ 50 h 345"/>
              <a:gd name="T70" fmla="*/ 406 w 493"/>
              <a:gd name="T71" fmla="*/ 30 h 345"/>
              <a:gd name="T72" fmla="*/ 374 w 493"/>
              <a:gd name="T73" fmla="*/ 9 h 345"/>
              <a:gd name="T74" fmla="*/ 242 w 493"/>
              <a:gd name="T75" fmla="*/ 0 h 345"/>
              <a:gd name="T76" fmla="*/ 223 w 493"/>
              <a:gd name="T77" fmla="*/ 4 h 345"/>
              <a:gd name="T78" fmla="*/ 202 w 493"/>
              <a:gd name="T79" fmla="*/ 23 h 345"/>
              <a:gd name="T80" fmla="*/ 156 w 493"/>
              <a:gd name="T81" fmla="*/ 14 h 345"/>
              <a:gd name="T82" fmla="*/ 119 w 493"/>
              <a:gd name="T83" fmla="*/ 15 h 345"/>
              <a:gd name="T84" fmla="*/ 142 w 493"/>
              <a:gd name="T85" fmla="*/ 36 h 345"/>
              <a:gd name="T86" fmla="*/ 87 w 493"/>
              <a:gd name="T87" fmla="*/ 36 h 34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493"/>
              <a:gd name="T133" fmla="*/ 0 h 345"/>
              <a:gd name="T134" fmla="*/ 493 w 493"/>
              <a:gd name="T135" fmla="*/ 345 h 345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493" h="345">
                <a:moveTo>
                  <a:pt x="0" y="83"/>
                </a:moveTo>
                <a:lnTo>
                  <a:pt x="44" y="83"/>
                </a:lnTo>
                <a:lnTo>
                  <a:pt x="28" y="94"/>
                </a:lnTo>
                <a:lnTo>
                  <a:pt x="88" y="86"/>
                </a:lnTo>
                <a:lnTo>
                  <a:pt x="36" y="94"/>
                </a:lnTo>
                <a:lnTo>
                  <a:pt x="52" y="100"/>
                </a:lnTo>
                <a:lnTo>
                  <a:pt x="34" y="102"/>
                </a:lnTo>
                <a:lnTo>
                  <a:pt x="42" y="112"/>
                </a:lnTo>
                <a:lnTo>
                  <a:pt x="120" y="97"/>
                </a:lnTo>
                <a:lnTo>
                  <a:pt x="44" y="118"/>
                </a:lnTo>
                <a:lnTo>
                  <a:pt x="76" y="135"/>
                </a:lnTo>
                <a:lnTo>
                  <a:pt x="107" y="110"/>
                </a:lnTo>
                <a:lnTo>
                  <a:pt x="158" y="107"/>
                </a:lnTo>
                <a:lnTo>
                  <a:pt x="104" y="115"/>
                </a:lnTo>
                <a:lnTo>
                  <a:pt x="91" y="135"/>
                </a:lnTo>
                <a:lnTo>
                  <a:pt x="123" y="137"/>
                </a:lnTo>
                <a:lnTo>
                  <a:pt x="158" y="117"/>
                </a:lnTo>
                <a:lnTo>
                  <a:pt x="135" y="136"/>
                </a:lnTo>
                <a:lnTo>
                  <a:pt x="158" y="136"/>
                </a:lnTo>
                <a:lnTo>
                  <a:pt x="195" y="122"/>
                </a:lnTo>
                <a:lnTo>
                  <a:pt x="189" y="103"/>
                </a:lnTo>
                <a:lnTo>
                  <a:pt x="230" y="87"/>
                </a:lnTo>
                <a:lnTo>
                  <a:pt x="201" y="120"/>
                </a:lnTo>
                <a:lnTo>
                  <a:pt x="264" y="114"/>
                </a:lnTo>
                <a:lnTo>
                  <a:pt x="138" y="145"/>
                </a:lnTo>
                <a:lnTo>
                  <a:pt x="166" y="179"/>
                </a:lnTo>
                <a:lnTo>
                  <a:pt x="191" y="179"/>
                </a:lnTo>
                <a:lnTo>
                  <a:pt x="178" y="187"/>
                </a:lnTo>
                <a:lnTo>
                  <a:pt x="129" y="151"/>
                </a:lnTo>
                <a:lnTo>
                  <a:pt x="88" y="145"/>
                </a:lnTo>
                <a:lnTo>
                  <a:pt x="87" y="160"/>
                </a:lnTo>
                <a:lnTo>
                  <a:pt x="106" y="168"/>
                </a:lnTo>
                <a:lnTo>
                  <a:pt x="88" y="173"/>
                </a:lnTo>
                <a:lnTo>
                  <a:pt x="138" y="210"/>
                </a:lnTo>
                <a:lnTo>
                  <a:pt x="116" y="210"/>
                </a:lnTo>
                <a:lnTo>
                  <a:pt x="167" y="213"/>
                </a:lnTo>
                <a:lnTo>
                  <a:pt x="139" y="222"/>
                </a:lnTo>
                <a:lnTo>
                  <a:pt x="154" y="235"/>
                </a:lnTo>
                <a:lnTo>
                  <a:pt x="109" y="215"/>
                </a:lnTo>
                <a:lnTo>
                  <a:pt x="83" y="224"/>
                </a:lnTo>
                <a:lnTo>
                  <a:pt x="72" y="255"/>
                </a:lnTo>
                <a:lnTo>
                  <a:pt x="98" y="244"/>
                </a:lnTo>
                <a:lnTo>
                  <a:pt x="94" y="255"/>
                </a:lnTo>
                <a:lnTo>
                  <a:pt x="103" y="255"/>
                </a:lnTo>
                <a:lnTo>
                  <a:pt x="118" y="232"/>
                </a:lnTo>
                <a:lnTo>
                  <a:pt x="113" y="251"/>
                </a:lnTo>
                <a:lnTo>
                  <a:pt x="127" y="253"/>
                </a:lnTo>
                <a:lnTo>
                  <a:pt x="99" y="262"/>
                </a:lnTo>
                <a:lnTo>
                  <a:pt x="116" y="263"/>
                </a:lnTo>
                <a:lnTo>
                  <a:pt x="103" y="268"/>
                </a:lnTo>
                <a:lnTo>
                  <a:pt x="114" y="282"/>
                </a:lnTo>
                <a:lnTo>
                  <a:pt x="135" y="282"/>
                </a:lnTo>
                <a:lnTo>
                  <a:pt x="154" y="258"/>
                </a:lnTo>
                <a:lnTo>
                  <a:pt x="120" y="294"/>
                </a:lnTo>
                <a:lnTo>
                  <a:pt x="88" y="266"/>
                </a:lnTo>
                <a:lnTo>
                  <a:pt x="58" y="271"/>
                </a:lnTo>
                <a:lnTo>
                  <a:pt x="83" y="299"/>
                </a:lnTo>
                <a:lnTo>
                  <a:pt x="42" y="313"/>
                </a:lnTo>
                <a:lnTo>
                  <a:pt x="45" y="333"/>
                </a:lnTo>
                <a:lnTo>
                  <a:pt x="53" y="316"/>
                </a:lnTo>
                <a:lnTo>
                  <a:pt x="55" y="333"/>
                </a:lnTo>
                <a:lnTo>
                  <a:pt x="84" y="325"/>
                </a:lnTo>
                <a:lnTo>
                  <a:pt x="104" y="342"/>
                </a:lnTo>
                <a:lnTo>
                  <a:pt x="119" y="341"/>
                </a:lnTo>
                <a:lnTo>
                  <a:pt x="107" y="327"/>
                </a:lnTo>
                <a:lnTo>
                  <a:pt x="138" y="331"/>
                </a:lnTo>
                <a:lnTo>
                  <a:pt x="135" y="319"/>
                </a:lnTo>
                <a:lnTo>
                  <a:pt x="148" y="333"/>
                </a:lnTo>
                <a:lnTo>
                  <a:pt x="155" y="330"/>
                </a:lnTo>
                <a:lnTo>
                  <a:pt x="150" y="320"/>
                </a:lnTo>
                <a:lnTo>
                  <a:pt x="174" y="330"/>
                </a:lnTo>
                <a:lnTo>
                  <a:pt x="175" y="344"/>
                </a:lnTo>
                <a:lnTo>
                  <a:pt x="215" y="330"/>
                </a:lnTo>
                <a:lnTo>
                  <a:pt x="224" y="311"/>
                </a:lnTo>
                <a:lnTo>
                  <a:pt x="205" y="316"/>
                </a:lnTo>
                <a:lnTo>
                  <a:pt x="205" y="297"/>
                </a:lnTo>
                <a:lnTo>
                  <a:pt x="158" y="297"/>
                </a:lnTo>
                <a:lnTo>
                  <a:pt x="219" y="292"/>
                </a:lnTo>
                <a:lnTo>
                  <a:pt x="230" y="277"/>
                </a:lnTo>
                <a:lnTo>
                  <a:pt x="219" y="261"/>
                </a:lnTo>
                <a:lnTo>
                  <a:pt x="256" y="262"/>
                </a:lnTo>
                <a:lnTo>
                  <a:pt x="263" y="255"/>
                </a:lnTo>
                <a:lnTo>
                  <a:pt x="239" y="251"/>
                </a:lnTo>
                <a:lnTo>
                  <a:pt x="270" y="248"/>
                </a:lnTo>
                <a:lnTo>
                  <a:pt x="250" y="237"/>
                </a:lnTo>
                <a:lnTo>
                  <a:pt x="276" y="229"/>
                </a:lnTo>
                <a:lnTo>
                  <a:pt x="274" y="221"/>
                </a:lnTo>
                <a:lnTo>
                  <a:pt x="227" y="215"/>
                </a:lnTo>
                <a:lnTo>
                  <a:pt x="253" y="207"/>
                </a:lnTo>
                <a:lnTo>
                  <a:pt x="226" y="205"/>
                </a:lnTo>
                <a:lnTo>
                  <a:pt x="276" y="210"/>
                </a:lnTo>
                <a:lnTo>
                  <a:pt x="278" y="202"/>
                </a:lnTo>
                <a:lnTo>
                  <a:pt x="226" y="199"/>
                </a:lnTo>
                <a:lnTo>
                  <a:pt x="293" y="187"/>
                </a:lnTo>
                <a:lnTo>
                  <a:pt x="274" y="175"/>
                </a:lnTo>
                <a:lnTo>
                  <a:pt x="323" y="179"/>
                </a:lnTo>
                <a:lnTo>
                  <a:pt x="339" y="160"/>
                </a:lnTo>
                <a:lnTo>
                  <a:pt x="314" y="159"/>
                </a:lnTo>
                <a:lnTo>
                  <a:pt x="346" y="156"/>
                </a:lnTo>
                <a:lnTo>
                  <a:pt x="342" y="143"/>
                </a:lnTo>
                <a:lnTo>
                  <a:pt x="357" y="145"/>
                </a:lnTo>
                <a:lnTo>
                  <a:pt x="439" y="89"/>
                </a:lnTo>
                <a:lnTo>
                  <a:pt x="348" y="110"/>
                </a:lnTo>
                <a:lnTo>
                  <a:pt x="399" y="86"/>
                </a:lnTo>
                <a:lnTo>
                  <a:pt x="368" y="87"/>
                </a:lnTo>
                <a:lnTo>
                  <a:pt x="361" y="78"/>
                </a:lnTo>
                <a:lnTo>
                  <a:pt x="419" y="83"/>
                </a:lnTo>
                <a:lnTo>
                  <a:pt x="492" y="53"/>
                </a:lnTo>
                <a:lnTo>
                  <a:pt x="492" y="40"/>
                </a:lnTo>
                <a:lnTo>
                  <a:pt x="460" y="40"/>
                </a:lnTo>
                <a:lnTo>
                  <a:pt x="453" y="16"/>
                </a:lnTo>
                <a:lnTo>
                  <a:pt x="368" y="26"/>
                </a:lnTo>
                <a:lnTo>
                  <a:pt x="405" y="10"/>
                </a:lnTo>
                <a:lnTo>
                  <a:pt x="293" y="0"/>
                </a:lnTo>
                <a:lnTo>
                  <a:pt x="284" y="14"/>
                </a:lnTo>
                <a:lnTo>
                  <a:pt x="292" y="19"/>
                </a:lnTo>
                <a:lnTo>
                  <a:pt x="270" y="6"/>
                </a:lnTo>
                <a:lnTo>
                  <a:pt x="222" y="8"/>
                </a:lnTo>
                <a:lnTo>
                  <a:pt x="257" y="31"/>
                </a:lnTo>
                <a:lnTo>
                  <a:pt x="244" y="40"/>
                </a:lnTo>
                <a:lnTo>
                  <a:pt x="226" y="14"/>
                </a:lnTo>
                <a:lnTo>
                  <a:pt x="181" y="12"/>
                </a:lnTo>
                <a:lnTo>
                  <a:pt x="189" y="23"/>
                </a:lnTo>
                <a:lnTo>
                  <a:pt x="154" y="19"/>
                </a:lnTo>
                <a:lnTo>
                  <a:pt x="172" y="34"/>
                </a:lnTo>
                <a:lnTo>
                  <a:pt x="144" y="26"/>
                </a:lnTo>
                <a:lnTo>
                  <a:pt x="152" y="34"/>
                </a:lnTo>
                <a:lnTo>
                  <a:pt x="137" y="40"/>
                </a:lnTo>
                <a:lnTo>
                  <a:pt x="172" y="62"/>
                </a:lnTo>
                <a:lnTo>
                  <a:pt x="95" y="36"/>
                </a:lnTo>
                <a:lnTo>
                  <a:pt x="76" y="54"/>
                </a:lnTo>
                <a:lnTo>
                  <a:pt x="106" y="62"/>
                </a:lnTo>
                <a:lnTo>
                  <a:pt x="55" y="56"/>
                </a:lnTo>
                <a:lnTo>
                  <a:pt x="0" y="8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Freeform 316"/>
          <p:cNvSpPr>
            <a:spLocks/>
          </p:cNvSpPr>
          <p:nvPr/>
        </p:nvSpPr>
        <p:spPr bwMode="auto">
          <a:xfrm>
            <a:off x="2012950" y="1067639"/>
            <a:ext cx="715963" cy="473869"/>
          </a:xfrm>
          <a:custGeom>
            <a:avLst/>
            <a:gdLst>
              <a:gd name="T0" fmla="*/ 3 w 460"/>
              <a:gd name="T1" fmla="*/ 30 h 447"/>
              <a:gd name="T2" fmla="*/ 46 w 460"/>
              <a:gd name="T3" fmla="*/ 0 h 447"/>
              <a:gd name="T4" fmla="*/ 44 w 460"/>
              <a:gd name="T5" fmla="*/ 30 h 447"/>
              <a:gd name="T6" fmla="*/ 66 w 460"/>
              <a:gd name="T7" fmla="*/ 62 h 447"/>
              <a:gd name="T8" fmla="*/ 68 w 460"/>
              <a:gd name="T9" fmla="*/ 66 h 447"/>
              <a:gd name="T10" fmla="*/ 54 w 460"/>
              <a:gd name="T11" fmla="*/ 45 h 447"/>
              <a:gd name="T12" fmla="*/ 57 w 460"/>
              <a:gd name="T13" fmla="*/ 23 h 447"/>
              <a:gd name="T14" fmla="*/ 59 w 460"/>
              <a:gd name="T15" fmla="*/ 19 h 447"/>
              <a:gd name="T16" fmla="*/ 66 w 460"/>
              <a:gd name="T17" fmla="*/ 13 h 447"/>
              <a:gd name="T18" fmla="*/ 96 w 460"/>
              <a:gd name="T19" fmla="*/ 3 h 447"/>
              <a:gd name="T20" fmla="*/ 113 w 460"/>
              <a:gd name="T21" fmla="*/ 15 h 447"/>
              <a:gd name="T22" fmla="*/ 121 w 460"/>
              <a:gd name="T23" fmla="*/ 45 h 447"/>
              <a:gd name="T24" fmla="*/ 144 w 460"/>
              <a:gd name="T25" fmla="*/ 38 h 447"/>
              <a:gd name="T26" fmla="*/ 195 w 460"/>
              <a:gd name="T27" fmla="*/ 33 h 447"/>
              <a:gd name="T28" fmla="*/ 200 w 460"/>
              <a:gd name="T29" fmla="*/ 52 h 447"/>
              <a:gd name="T30" fmla="*/ 213 w 460"/>
              <a:gd name="T31" fmla="*/ 57 h 447"/>
              <a:gd name="T32" fmla="*/ 232 w 460"/>
              <a:gd name="T33" fmla="*/ 52 h 447"/>
              <a:gd name="T34" fmla="*/ 251 w 460"/>
              <a:gd name="T35" fmla="*/ 64 h 447"/>
              <a:gd name="T36" fmla="*/ 257 w 460"/>
              <a:gd name="T37" fmla="*/ 66 h 447"/>
              <a:gd name="T38" fmla="*/ 267 w 460"/>
              <a:gd name="T39" fmla="*/ 71 h 447"/>
              <a:gd name="T40" fmla="*/ 285 w 460"/>
              <a:gd name="T41" fmla="*/ 78 h 447"/>
              <a:gd name="T42" fmla="*/ 284 w 460"/>
              <a:gd name="T43" fmla="*/ 86 h 447"/>
              <a:gd name="T44" fmla="*/ 291 w 460"/>
              <a:gd name="T45" fmla="*/ 84 h 447"/>
              <a:gd name="T46" fmla="*/ 281 w 460"/>
              <a:gd name="T47" fmla="*/ 100 h 447"/>
              <a:gd name="T48" fmla="*/ 285 w 460"/>
              <a:gd name="T49" fmla="*/ 107 h 447"/>
              <a:gd name="T50" fmla="*/ 288 w 460"/>
              <a:gd name="T51" fmla="*/ 120 h 447"/>
              <a:gd name="T52" fmla="*/ 333 w 460"/>
              <a:gd name="T53" fmla="*/ 132 h 447"/>
              <a:gd name="T54" fmla="*/ 357 w 460"/>
              <a:gd name="T55" fmla="*/ 150 h 447"/>
              <a:gd name="T56" fmla="*/ 379 w 460"/>
              <a:gd name="T57" fmla="*/ 161 h 447"/>
              <a:gd name="T58" fmla="*/ 364 w 460"/>
              <a:gd name="T59" fmla="*/ 170 h 447"/>
              <a:gd name="T60" fmla="*/ 363 w 460"/>
              <a:gd name="T61" fmla="*/ 185 h 447"/>
              <a:gd name="T62" fmla="*/ 350 w 460"/>
              <a:gd name="T63" fmla="*/ 199 h 447"/>
              <a:gd name="T64" fmla="*/ 292 w 460"/>
              <a:gd name="T65" fmla="*/ 170 h 447"/>
              <a:gd name="T66" fmla="*/ 294 w 460"/>
              <a:gd name="T67" fmla="*/ 185 h 447"/>
              <a:gd name="T68" fmla="*/ 311 w 460"/>
              <a:gd name="T69" fmla="*/ 202 h 447"/>
              <a:gd name="T70" fmla="*/ 330 w 460"/>
              <a:gd name="T71" fmla="*/ 214 h 447"/>
              <a:gd name="T72" fmla="*/ 334 w 460"/>
              <a:gd name="T73" fmla="*/ 246 h 447"/>
              <a:gd name="T74" fmla="*/ 317 w 460"/>
              <a:gd name="T75" fmla="*/ 258 h 447"/>
              <a:gd name="T76" fmla="*/ 239 w 460"/>
              <a:gd name="T77" fmla="*/ 226 h 447"/>
              <a:gd name="T78" fmla="*/ 226 w 460"/>
              <a:gd name="T79" fmla="*/ 218 h 447"/>
              <a:gd name="T80" fmla="*/ 204 w 460"/>
              <a:gd name="T81" fmla="*/ 199 h 447"/>
              <a:gd name="T82" fmla="*/ 192 w 460"/>
              <a:gd name="T83" fmla="*/ 205 h 447"/>
              <a:gd name="T84" fmla="*/ 158 w 460"/>
              <a:gd name="T85" fmla="*/ 205 h 447"/>
              <a:gd name="T86" fmla="*/ 219 w 460"/>
              <a:gd name="T87" fmla="*/ 188 h 447"/>
              <a:gd name="T88" fmla="*/ 234 w 460"/>
              <a:gd name="T89" fmla="*/ 150 h 447"/>
              <a:gd name="T90" fmla="*/ 201 w 460"/>
              <a:gd name="T91" fmla="*/ 117 h 447"/>
              <a:gd name="T92" fmla="*/ 177 w 460"/>
              <a:gd name="T93" fmla="*/ 119 h 447"/>
              <a:gd name="T94" fmla="*/ 187 w 460"/>
              <a:gd name="T95" fmla="*/ 106 h 447"/>
              <a:gd name="T96" fmla="*/ 164 w 460"/>
              <a:gd name="T97" fmla="*/ 85 h 447"/>
              <a:gd name="T98" fmla="*/ 149 w 460"/>
              <a:gd name="T99" fmla="*/ 93 h 447"/>
              <a:gd name="T100" fmla="*/ 122 w 460"/>
              <a:gd name="T101" fmla="*/ 95 h 447"/>
              <a:gd name="T102" fmla="*/ 8 w 460"/>
              <a:gd name="T103" fmla="*/ 66 h 447"/>
              <a:gd name="T104" fmla="*/ 0 w 460"/>
              <a:gd name="T105" fmla="*/ 57 h 44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60"/>
              <a:gd name="T160" fmla="*/ 0 h 447"/>
              <a:gd name="T161" fmla="*/ 460 w 460"/>
              <a:gd name="T162" fmla="*/ 447 h 44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60" h="447">
                <a:moveTo>
                  <a:pt x="0" y="98"/>
                </a:moveTo>
                <a:lnTo>
                  <a:pt x="3" y="51"/>
                </a:lnTo>
                <a:lnTo>
                  <a:pt x="22" y="16"/>
                </a:lnTo>
                <a:lnTo>
                  <a:pt x="56" y="0"/>
                </a:lnTo>
                <a:lnTo>
                  <a:pt x="80" y="5"/>
                </a:lnTo>
                <a:lnTo>
                  <a:pt x="53" y="51"/>
                </a:lnTo>
                <a:lnTo>
                  <a:pt x="60" y="78"/>
                </a:lnTo>
                <a:lnTo>
                  <a:pt x="80" y="106"/>
                </a:lnTo>
                <a:lnTo>
                  <a:pt x="56" y="115"/>
                </a:lnTo>
                <a:lnTo>
                  <a:pt x="82" y="114"/>
                </a:lnTo>
                <a:lnTo>
                  <a:pt x="85" y="91"/>
                </a:lnTo>
                <a:lnTo>
                  <a:pt x="65" y="78"/>
                </a:lnTo>
                <a:lnTo>
                  <a:pt x="82" y="61"/>
                </a:lnTo>
                <a:lnTo>
                  <a:pt x="69" y="39"/>
                </a:lnTo>
                <a:lnTo>
                  <a:pt x="96" y="45"/>
                </a:lnTo>
                <a:lnTo>
                  <a:pt x="72" y="33"/>
                </a:lnTo>
                <a:lnTo>
                  <a:pt x="100" y="36"/>
                </a:lnTo>
                <a:lnTo>
                  <a:pt x="80" y="22"/>
                </a:lnTo>
                <a:lnTo>
                  <a:pt x="103" y="23"/>
                </a:lnTo>
                <a:lnTo>
                  <a:pt x="117" y="5"/>
                </a:lnTo>
                <a:lnTo>
                  <a:pt x="136" y="5"/>
                </a:lnTo>
                <a:lnTo>
                  <a:pt x="137" y="26"/>
                </a:lnTo>
                <a:lnTo>
                  <a:pt x="151" y="33"/>
                </a:lnTo>
                <a:lnTo>
                  <a:pt x="146" y="78"/>
                </a:lnTo>
                <a:lnTo>
                  <a:pt x="164" y="57"/>
                </a:lnTo>
                <a:lnTo>
                  <a:pt x="174" y="66"/>
                </a:lnTo>
                <a:lnTo>
                  <a:pt x="199" y="46"/>
                </a:lnTo>
                <a:lnTo>
                  <a:pt x="237" y="57"/>
                </a:lnTo>
                <a:lnTo>
                  <a:pt x="253" y="78"/>
                </a:lnTo>
                <a:lnTo>
                  <a:pt x="242" y="91"/>
                </a:lnTo>
                <a:lnTo>
                  <a:pt x="265" y="86"/>
                </a:lnTo>
                <a:lnTo>
                  <a:pt x="257" y="98"/>
                </a:lnTo>
                <a:lnTo>
                  <a:pt x="271" y="106"/>
                </a:lnTo>
                <a:lnTo>
                  <a:pt x="281" y="89"/>
                </a:lnTo>
                <a:lnTo>
                  <a:pt x="299" y="96"/>
                </a:lnTo>
                <a:lnTo>
                  <a:pt x="304" y="111"/>
                </a:lnTo>
                <a:lnTo>
                  <a:pt x="288" y="114"/>
                </a:lnTo>
                <a:lnTo>
                  <a:pt x="311" y="114"/>
                </a:lnTo>
                <a:lnTo>
                  <a:pt x="308" y="131"/>
                </a:lnTo>
                <a:lnTo>
                  <a:pt x="323" y="122"/>
                </a:lnTo>
                <a:lnTo>
                  <a:pt x="314" y="137"/>
                </a:lnTo>
                <a:lnTo>
                  <a:pt x="346" y="134"/>
                </a:lnTo>
                <a:lnTo>
                  <a:pt x="328" y="148"/>
                </a:lnTo>
                <a:lnTo>
                  <a:pt x="343" y="148"/>
                </a:lnTo>
                <a:lnTo>
                  <a:pt x="337" y="158"/>
                </a:lnTo>
                <a:lnTo>
                  <a:pt x="352" y="145"/>
                </a:lnTo>
                <a:lnTo>
                  <a:pt x="366" y="159"/>
                </a:lnTo>
                <a:lnTo>
                  <a:pt x="340" y="172"/>
                </a:lnTo>
                <a:lnTo>
                  <a:pt x="378" y="183"/>
                </a:lnTo>
                <a:lnTo>
                  <a:pt x="346" y="186"/>
                </a:lnTo>
                <a:lnTo>
                  <a:pt x="358" y="195"/>
                </a:lnTo>
                <a:lnTo>
                  <a:pt x="349" y="208"/>
                </a:lnTo>
                <a:lnTo>
                  <a:pt x="386" y="234"/>
                </a:lnTo>
                <a:lnTo>
                  <a:pt x="404" y="229"/>
                </a:lnTo>
                <a:lnTo>
                  <a:pt x="415" y="262"/>
                </a:lnTo>
                <a:lnTo>
                  <a:pt x="432" y="259"/>
                </a:lnTo>
                <a:lnTo>
                  <a:pt x="431" y="272"/>
                </a:lnTo>
                <a:lnTo>
                  <a:pt x="459" y="279"/>
                </a:lnTo>
                <a:lnTo>
                  <a:pt x="455" y="296"/>
                </a:lnTo>
                <a:lnTo>
                  <a:pt x="441" y="294"/>
                </a:lnTo>
                <a:lnTo>
                  <a:pt x="447" y="304"/>
                </a:lnTo>
                <a:lnTo>
                  <a:pt x="440" y="320"/>
                </a:lnTo>
                <a:lnTo>
                  <a:pt x="427" y="312"/>
                </a:lnTo>
                <a:lnTo>
                  <a:pt x="424" y="345"/>
                </a:lnTo>
                <a:lnTo>
                  <a:pt x="372" y="286"/>
                </a:lnTo>
                <a:lnTo>
                  <a:pt x="353" y="293"/>
                </a:lnTo>
                <a:lnTo>
                  <a:pt x="366" y="305"/>
                </a:lnTo>
                <a:lnTo>
                  <a:pt x="356" y="320"/>
                </a:lnTo>
                <a:lnTo>
                  <a:pt x="364" y="319"/>
                </a:lnTo>
                <a:lnTo>
                  <a:pt x="376" y="348"/>
                </a:lnTo>
                <a:lnTo>
                  <a:pt x="401" y="354"/>
                </a:lnTo>
                <a:lnTo>
                  <a:pt x="399" y="370"/>
                </a:lnTo>
                <a:lnTo>
                  <a:pt x="412" y="385"/>
                </a:lnTo>
                <a:lnTo>
                  <a:pt x="405" y="424"/>
                </a:lnTo>
                <a:lnTo>
                  <a:pt x="340" y="384"/>
                </a:lnTo>
                <a:lnTo>
                  <a:pt x="384" y="446"/>
                </a:lnTo>
                <a:lnTo>
                  <a:pt x="301" y="412"/>
                </a:lnTo>
                <a:lnTo>
                  <a:pt x="289" y="390"/>
                </a:lnTo>
                <a:lnTo>
                  <a:pt x="301" y="389"/>
                </a:lnTo>
                <a:lnTo>
                  <a:pt x="274" y="377"/>
                </a:lnTo>
                <a:lnTo>
                  <a:pt x="266" y="353"/>
                </a:lnTo>
                <a:lnTo>
                  <a:pt x="246" y="345"/>
                </a:lnTo>
                <a:lnTo>
                  <a:pt x="245" y="360"/>
                </a:lnTo>
                <a:lnTo>
                  <a:pt x="232" y="353"/>
                </a:lnTo>
                <a:lnTo>
                  <a:pt x="214" y="368"/>
                </a:lnTo>
                <a:lnTo>
                  <a:pt x="192" y="353"/>
                </a:lnTo>
                <a:lnTo>
                  <a:pt x="204" y="325"/>
                </a:lnTo>
                <a:lnTo>
                  <a:pt x="265" y="325"/>
                </a:lnTo>
                <a:lnTo>
                  <a:pt x="250" y="298"/>
                </a:lnTo>
                <a:lnTo>
                  <a:pt x="284" y="259"/>
                </a:lnTo>
                <a:lnTo>
                  <a:pt x="260" y="206"/>
                </a:lnTo>
                <a:lnTo>
                  <a:pt x="243" y="202"/>
                </a:lnTo>
                <a:lnTo>
                  <a:pt x="253" y="193"/>
                </a:lnTo>
                <a:lnTo>
                  <a:pt x="215" y="207"/>
                </a:lnTo>
                <a:lnTo>
                  <a:pt x="214" y="191"/>
                </a:lnTo>
                <a:lnTo>
                  <a:pt x="227" y="183"/>
                </a:lnTo>
                <a:lnTo>
                  <a:pt x="200" y="163"/>
                </a:lnTo>
                <a:lnTo>
                  <a:pt x="199" y="147"/>
                </a:lnTo>
                <a:lnTo>
                  <a:pt x="173" y="139"/>
                </a:lnTo>
                <a:lnTo>
                  <a:pt x="180" y="160"/>
                </a:lnTo>
                <a:lnTo>
                  <a:pt x="135" y="151"/>
                </a:lnTo>
                <a:lnTo>
                  <a:pt x="147" y="164"/>
                </a:lnTo>
                <a:lnTo>
                  <a:pt x="30" y="143"/>
                </a:lnTo>
                <a:lnTo>
                  <a:pt x="10" y="114"/>
                </a:lnTo>
                <a:lnTo>
                  <a:pt x="46" y="116"/>
                </a:lnTo>
                <a:lnTo>
                  <a:pt x="0" y="98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Freeform 317"/>
          <p:cNvSpPr>
            <a:spLocks/>
          </p:cNvSpPr>
          <p:nvPr/>
        </p:nvSpPr>
        <p:spPr bwMode="auto">
          <a:xfrm>
            <a:off x="2084391" y="1392677"/>
            <a:ext cx="169863" cy="104775"/>
          </a:xfrm>
          <a:custGeom>
            <a:avLst/>
            <a:gdLst>
              <a:gd name="T0" fmla="*/ 0 w 109"/>
              <a:gd name="T1" fmla="*/ 46 h 99"/>
              <a:gd name="T2" fmla="*/ 14 w 109"/>
              <a:gd name="T3" fmla="*/ 35 h 99"/>
              <a:gd name="T4" fmla="*/ 22 w 109"/>
              <a:gd name="T5" fmla="*/ 0 h 99"/>
              <a:gd name="T6" fmla="*/ 28 w 109"/>
              <a:gd name="T7" fmla="*/ 13 h 99"/>
              <a:gd name="T8" fmla="*/ 49 w 109"/>
              <a:gd name="T9" fmla="*/ 15 h 99"/>
              <a:gd name="T10" fmla="*/ 89 w 109"/>
              <a:gd name="T11" fmla="*/ 42 h 99"/>
              <a:gd name="T12" fmla="*/ 84 w 109"/>
              <a:gd name="T13" fmla="*/ 50 h 99"/>
              <a:gd name="T14" fmla="*/ 48 w 109"/>
              <a:gd name="T15" fmla="*/ 39 h 99"/>
              <a:gd name="T16" fmla="*/ 25 w 109"/>
              <a:gd name="T17" fmla="*/ 56 h 99"/>
              <a:gd name="T18" fmla="*/ 21 w 109"/>
              <a:gd name="T19" fmla="*/ 42 h 99"/>
              <a:gd name="T20" fmla="*/ 0 w 109"/>
              <a:gd name="T21" fmla="*/ 46 h 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9"/>
              <a:gd name="T34" fmla="*/ 0 h 99"/>
              <a:gd name="T35" fmla="*/ 109 w 109"/>
              <a:gd name="T36" fmla="*/ 99 h 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9" h="99">
                <a:moveTo>
                  <a:pt x="0" y="80"/>
                </a:moveTo>
                <a:lnTo>
                  <a:pt x="16" y="61"/>
                </a:lnTo>
                <a:lnTo>
                  <a:pt x="26" y="0"/>
                </a:lnTo>
                <a:lnTo>
                  <a:pt x="34" y="22"/>
                </a:lnTo>
                <a:lnTo>
                  <a:pt x="60" y="27"/>
                </a:lnTo>
                <a:lnTo>
                  <a:pt x="108" y="72"/>
                </a:lnTo>
                <a:lnTo>
                  <a:pt x="101" y="87"/>
                </a:lnTo>
                <a:lnTo>
                  <a:pt x="58" y="67"/>
                </a:lnTo>
                <a:lnTo>
                  <a:pt x="30" y="98"/>
                </a:lnTo>
                <a:lnTo>
                  <a:pt x="25" y="72"/>
                </a:lnTo>
                <a:lnTo>
                  <a:pt x="0" y="8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Freeform 318"/>
          <p:cNvSpPr>
            <a:spLocks/>
          </p:cNvSpPr>
          <p:nvPr/>
        </p:nvSpPr>
        <p:spPr bwMode="auto">
          <a:xfrm>
            <a:off x="2776538" y="1878454"/>
            <a:ext cx="171451" cy="152400"/>
          </a:xfrm>
          <a:custGeom>
            <a:avLst/>
            <a:gdLst>
              <a:gd name="T0" fmla="*/ 0 w 109"/>
              <a:gd name="T1" fmla="*/ 65 h 143"/>
              <a:gd name="T2" fmla="*/ 37 w 109"/>
              <a:gd name="T3" fmla="*/ 5 h 143"/>
              <a:gd name="T4" fmla="*/ 52 w 109"/>
              <a:gd name="T5" fmla="*/ 0 h 143"/>
              <a:gd name="T6" fmla="*/ 34 w 109"/>
              <a:gd name="T7" fmla="*/ 32 h 143"/>
              <a:gd name="T8" fmla="*/ 46 w 109"/>
              <a:gd name="T9" fmla="*/ 26 h 143"/>
              <a:gd name="T10" fmla="*/ 55 w 109"/>
              <a:gd name="T11" fmla="*/ 39 h 143"/>
              <a:gd name="T12" fmla="*/ 78 w 109"/>
              <a:gd name="T13" fmla="*/ 39 h 143"/>
              <a:gd name="T14" fmla="*/ 72 w 109"/>
              <a:gd name="T15" fmla="*/ 52 h 143"/>
              <a:gd name="T16" fmla="*/ 85 w 109"/>
              <a:gd name="T17" fmla="*/ 52 h 143"/>
              <a:gd name="T18" fmla="*/ 76 w 109"/>
              <a:gd name="T19" fmla="*/ 63 h 143"/>
              <a:gd name="T20" fmla="*/ 88 w 109"/>
              <a:gd name="T21" fmla="*/ 56 h 143"/>
              <a:gd name="T22" fmla="*/ 91 w 109"/>
              <a:gd name="T23" fmla="*/ 69 h 143"/>
              <a:gd name="T24" fmla="*/ 78 w 109"/>
              <a:gd name="T25" fmla="*/ 82 h 143"/>
              <a:gd name="T26" fmla="*/ 78 w 109"/>
              <a:gd name="T27" fmla="*/ 72 h 143"/>
              <a:gd name="T28" fmla="*/ 72 w 109"/>
              <a:gd name="T29" fmla="*/ 77 h 143"/>
              <a:gd name="T30" fmla="*/ 72 w 109"/>
              <a:gd name="T31" fmla="*/ 62 h 143"/>
              <a:gd name="T32" fmla="*/ 50 w 109"/>
              <a:gd name="T33" fmla="*/ 77 h 143"/>
              <a:gd name="T34" fmla="*/ 62 w 109"/>
              <a:gd name="T35" fmla="*/ 68 h 143"/>
              <a:gd name="T36" fmla="*/ 44 w 109"/>
              <a:gd name="T37" fmla="*/ 69 h 143"/>
              <a:gd name="T38" fmla="*/ 50 w 109"/>
              <a:gd name="T39" fmla="*/ 63 h 143"/>
              <a:gd name="T40" fmla="*/ 0 w 109"/>
              <a:gd name="T41" fmla="*/ 65 h 14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09"/>
              <a:gd name="T64" fmla="*/ 0 h 143"/>
              <a:gd name="T65" fmla="*/ 109 w 109"/>
              <a:gd name="T66" fmla="*/ 143 h 14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09" h="143">
                <a:moveTo>
                  <a:pt x="0" y="111"/>
                </a:moveTo>
                <a:lnTo>
                  <a:pt x="44" y="8"/>
                </a:lnTo>
                <a:lnTo>
                  <a:pt x="62" y="0"/>
                </a:lnTo>
                <a:lnTo>
                  <a:pt x="40" y="55"/>
                </a:lnTo>
                <a:lnTo>
                  <a:pt x="54" y="44"/>
                </a:lnTo>
                <a:lnTo>
                  <a:pt x="65" y="67"/>
                </a:lnTo>
                <a:lnTo>
                  <a:pt x="93" y="67"/>
                </a:lnTo>
                <a:lnTo>
                  <a:pt x="86" y="89"/>
                </a:lnTo>
                <a:lnTo>
                  <a:pt x="101" y="89"/>
                </a:lnTo>
                <a:lnTo>
                  <a:pt x="91" y="109"/>
                </a:lnTo>
                <a:lnTo>
                  <a:pt x="105" y="97"/>
                </a:lnTo>
                <a:lnTo>
                  <a:pt x="108" y="119"/>
                </a:lnTo>
                <a:lnTo>
                  <a:pt x="93" y="142"/>
                </a:lnTo>
                <a:lnTo>
                  <a:pt x="93" y="125"/>
                </a:lnTo>
                <a:lnTo>
                  <a:pt x="86" y="133"/>
                </a:lnTo>
                <a:lnTo>
                  <a:pt x="86" y="106"/>
                </a:lnTo>
                <a:lnTo>
                  <a:pt x="60" y="133"/>
                </a:lnTo>
                <a:lnTo>
                  <a:pt x="74" y="117"/>
                </a:lnTo>
                <a:lnTo>
                  <a:pt x="52" y="119"/>
                </a:lnTo>
                <a:lnTo>
                  <a:pt x="59" y="107"/>
                </a:lnTo>
                <a:lnTo>
                  <a:pt x="0" y="111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Freeform 319"/>
          <p:cNvSpPr>
            <a:spLocks/>
          </p:cNvSpPr>
          <p:nvPr/>
        </p:nvSpPr>
        <p:spPr bwMode="auto">
          <a:xfrm>
            <a:off x="6242054" y="2961921"/>
            <a:ext cx="47625" cy="86916"/>
          </a:xfrm>
          <a:custGeom>
            <a:avLst/>
            <a:gdLst>
              <a:gd name="T0" fmla="*/ 0 w 30"/>
              <a:gd name="T1" fmla="*/ 0 h 82"/>
              <a:gd name="T2" fmla="*/ 5 w 30"/>
              <a:gd name="T3" fmla="*/ 48 h 82"/>
              <a:gd name="T4" fmla="*/ 23 w 30"/>
              <a:gd name="T5" fmla="*/ 39 h 82"/>
              <a:gd name="T6" fmla="*/ 14 w 30"/>
              <a:gd name="T7" fmla="*/ 12 h 82"/>
              <a:gd name="T8" fmla="*/ 0 w 30"/>
              <a:gd name="T9" fmla="*/ 0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82"/>
              <a:gd name="T17" fmla="*/ 30 w 30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82">
                <a:moveTo>
                  <a:pt x="0" y="0"/>
                </a:moveTo>
                <a:lnTo>
                  <a:pt x="5" y="81"/>
                </a:lnTo>
                <a:lnTo>
                  <a:pt x="29" y="66"/>
                </a:lnTo>
                <a:lnTo>
                  <a:pt x="17" y="1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Freeform 320"/>
          <p:cNvSpPr>
            <a:spLocks/>
          </p:cNvSpPr>
          <p:nvPr/>
        </p:nvSpPr>
        <p:spPr bwMode="auto">
          <a:xfrm>
            <a:off x="2374901" y="3594145"/>
            <a:ext cx="204787" cy="925115"/>
          </a:xfrm>
          <a:custGeom>
            <a:avLst/>
            <a:gdLst>
              <a:gd name="T0" fmla="*/ 0 w 120"/>
              <a:gd name="T1" fmla="*/ 528 h 664"/>
              <a:gd name="T2" fmla="*/ 9 w 120"/>
              <a:gd name="T3" fmla="*/ 510 h 664"/>
              <a:gd name="T4" fmla="*/ 25 w 120"/>
              <a:gd name="T5" fmla="*/ 523 h 664"/>
              <a:gd name="T6" fmla="*/ 40 w 120"/>
              <a:gd name="T7" fmla="*/ 489 h 664"/>
              <a:gd name="T8" fmla="*/ 35 w 120"/>
              <a:gd name="T9" fmla="*/ 475 h 664"/>
              <a:gd name="T10" fmla="*/ 47 w 120"/>
              <a:gd name="T11" fmla="*/ 427 h 664"/>
              <a:gd name="T12" fmla="*/ 25 w 120"/>
              <a:gd name="T13" fmla="*/ 424 h 664"/>
              <a:gd name="T14" fmla="*/ 29 w 120"/>
              <a:gd name="T15" fmla="*/ 346 h 664"/>
              <a:gd name="T16" fmla="*/ 58 w 120"/>
              <a:gd name="T17" fmla="*/ 266 h 664"/>
              <a:gd name="T18" fmla="*/ 58 w 120"/>
              <a:gd name="T19" fmla="*/ 198 h 664"/>
              <a:gd name="T20" fmla="*/ 78 w 120"/>
              <a:gd name="T21" fmla="*/ 69 h 664"/>
              <a:gd name="T22" fmla="*/ 72 w 120"/>
              <a:gd name="T23" fmla="*/ 11 h 664"/>
              <a:gd name="T24" fmla="*/ 86 w 120"/>
              <a:gd name="T25" fmla="*/ 0 h 664"/>
              <a:gd name="T26" fmla="*/ 102 w 120"/>
              <a:gd name="T27" fmla="*/ 30 h 664"/>
              <a:gd name="T28" fmla="*/ 110 w 120"/>
              <a:gd name="T29" fmla="*/ 89 h 664"/>
              <a:gd name="T30" fmla="*/ 120 w 120"/>
              <a:gd name="T31" fmla="*/ 92 h 664"/>
              <a:gd name="T32" fmla="*/ 119 w 120"/>
              <a:gd name="T33" fmla="*/ 111 h 664"/>
              <a:gd name="T34" fmla="*/ 104 w 120"/>
              <a:gd name="T35" fmla="*/ 120 h 664"/>
              <a:gd name="T36" fmla="*/ 104 w 120"/>
              <a:gd name="T37" fmla="*/ 159 h 664"/>
              <a:gd name="T38" fmla="*/ 86 w 120"/>
              <a:gd name="T39" fmla="*/ 181 h 664"/>
              <a:gd name="T40" fmla="*/ 73 w 120"/>
              <a:gd name="T41" fmla="*/ 236 h 664"/>
              <a:gd name="T42" fmla="*/ 83 w 120"/>
              <a:gd name="T43" fmla="*/ 289 h 664"/>
              <a:gd name="T44" fmla="*/ 65 w 120"/>
              <a:gd name="T45" fmla="*/ 334 h 664"/>
              <a:gd name="T46" fmla="*/ 51 w 120"/>
              <a:gd name="T47" fmla="*/ 445 h 664"/>
              <a:gd name="T48" fmla="*/ 62 w 120"/>
              <a:gd name="T49" fmla="*/ 486 h 664"/>
              <a:gd name="T50" fmla="*/ 52 w 120"/>
              <a:gd name="T51" fmla="*/ 489 h 664"/>
              <a:gd name="T52" fmla="*/ 56 w 120"/>
              <a:gd name="T53" fmla="*/ 525 h 664"/>
              <a:gd name="T54" fmla="*/ 32 w 120"/>
              <a:gd name="T55" fmla="*/ 600 h 664"/>
              <a:gd name="T56" fmla="*/ 35 w 120"/>
              <a:gd name="T57" fmla="*/ 611 h 664"/>
              <a:gd name="T58" fmla="*/ 46 w 120"/>
              <a:gd name="T59" fmla="*/ 607 h 664"/>
              <a:gd name="T60" fmla="*/ 51 w 120"/>
              <a:gd name="T61" fmla="*/ 636 h 664"/>
              <a:gd name="T62" fmla="*/ 104 w 120"/>
              <a:gd name="T63" fmla="*/ 644 h 664"/>
              <a:gd name="T64" fmla="*/ 68 w 120"/>
              <a:gd name="T65" fmla="*/ 654 h 664"/>
              <a:gd name="T66" fmla="*/ 95 w 120"/>
              <a:gd name="T67" fmla="*/ 664 h 664"/>
              <a:gd name="T68" fmla="*/ 48 w 120"/>
              <a:gd name="T69" fmla="*/ 664 h 664"/>
              <a:gd name="T70" fmla="*/ 66 w 120"/>
              <a:gd name="T71" fmla="*/ 655 h 664"/>
              <a:gd name="T72" fmla="*/ 40 w 120"/>
              <a:gd name="T73" fmla="*/ 650 h 664"/>
              <a:gd name="T74" fmla="*/ 37 w 120"/>
              <a:gd name="T75" fmla="*/ 627 h 664"/>
              <a:gd name="T76" fmla="*/ 30 w 120"/>
              <a:gd name="T77" fmla="*/ 638 h 664"/>
              <a:gd name="T78" fmla="*/ 22 w 120"/>
              <a:gd name="T79" fmla="*/ 615 h 664"/>
              <a:gd name="T80" fmla="*/ 26 w 120"/>
              <a:gd name="T81" fmla="*/ 609 h 664"/>
              <a:gd name="T82" fmla="*/ 15 w 120"/>
              <a:gd name="T83" fmla="*/ 599 h 664"/>
              <a:gd name="T84" fmla="*/ 25 w 120"/>
              <a:gd name="T85" fmla="*/ 586 h 664"/>
              <a:gd name="T86" fmla="*/ 15 w 120"/>
              <a:gd name="T87" fmla="*/ 553 h 664"/>
              <a:gd name="T88" fmla="*/ 34 w 120"/>
              <a:gd name="T89" fmla="*/ 557 h 664"/>
              <a:gd name="T90" fmla="*/ 15 w 120"/>
              <a:gd name="T91" fmla="*/ 539 h 664"/>
              <a:gd name="T92" fmla="*/ 19 w 120"/>
              <a:gd name="T93" fmla="*/ 528 h 664"/>
              <a:gd name="T94" fmla="*/ 0 w 120"/>
              <a:gd name="T95" fmla="*/ 528 h 66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20"/>
              <a:gd name="T145" fmla="*/ 0 h 664"/>
              <a:gd name="T146" fmla="*/ 120 w 120"/>
              <a:gd name="T147" fmla="*/ 664 h 66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20" h="664">
                <a:moveTo>
                  <a:pt x="0" y="528"/>
                </a:moveTo>
                <a:lnTo>
                  <a:pt x="9" y="510"/>
                </a:lnTo>
                <a:lnTo>
                  <a:pt x="25" y="523"/>
                </a:lnTo>
                <a:lnTo>
                  <a:pt x="40" y="489"/>
                </a:lnTo>
                <a:lnTo>
                  <a:pt x="35" y="475"/>
                </a:lnTo>
                <a:lnTo>
                  <a:pt x="47" y="427"/>
                </a:lnTo>
                <a:lnTo>
                  <a:pt x="25" y="424"/>
                </a:lnTo>
                <a:lnTo>
                  <a:pt x="29" y="346"/>
                </a:lnTo>
                <a:lnTo>
                  <a:pt x="58" y="266"/>
                </a:lnTo>
                <a:lnTo>
                  <a:pt x="58" y="198"/>
                </a:lnTo>
                <a:lnTo>
                  <a:pt x="78" y="69"/>
                </a:lnTo>
                <a:lnTo>
                  <a:pt x="72" y="11"/>
                </a:lnTo>
                <a:lnTo>
                  <a:pt x="86" y="0"/>
                </a:lnTo>
                <a:lnTo>
                  <a:pt x="102" y="30"/>
                </a:lnTo>
                <a:lnTo>
                  <a:pt x="110" y="89"/>
                </a:lnTo>
                <a:lnTo>
                  <a:pt x="120" y="92"/>
                </a:lnTo>
                <a:lnTo>
                  <a:pt x="119" y="111"/>
                </a:lnTo>
                <a:lnTo>
                  <a:pt x="104" y="120"/>
                </a:lnTo>
                <a:lnTo>
                  <a:pt x="104" y="159"/>
                </a:lnTo>
                <a:lnTo>
                  <a:pt x="86" y="181"/>
                </a:lnTo>
                <a:lnTo>
                  <a:pt x="73" y="236"/>
                </a:lnTo>
                <a:lnTo>
                  <a:pt x="83" y="289"/>
                </a:lnTo>
                <a:lnTo>
                  <a:pt x="65" y="334"/>
                </a:lnTo>
                <a:lnTo>
                  <a:pt x="51" y="445"/>
                </a:lnTo>
                <a:lnTo>
                  <a:pt x="62" y="486"/>
                </a:lnTo>
                <a:lnTo>
                  <a:pt x="52" y="489"/>
                </a:lnTo>
                <a:lnTo>
                  <a:pt x="56" y="525"/>
                </a:lnTo>
                <a:lnTo>
                  <a:pt x="32" y="600"/>
                </a:lnTo>
                <a:lnTo>
                  <a:pt x="35" y="611"/>
                </a:lnTo>
                <a:lnTo>
                  <a:pt x="46" y="607"/>
                </a:lnTo>
                <a:lnTo>
                  <a:pt x="51" y="636"/>
                </a:lnTo>
                <a:lnTo>
                  <a:pt x="104" y="644"/>
                </a:lnTo>
                <a:lnTo>
                  <a:pt x="68" y="654"/>
                </a:lnTo>
                <a:lnTo>
                  <a:pt x="95" y="664"/>
                </a:lnTo>
                <a:lnTo>
                  <a:pt x="48" y="664"/>
                </a:lnTo>
                <a:lnTo>
                  <a:pt x="66" y="655"/>
                </a:lnTo>
                <a:lnTo>
                  <a:pt x="40" y="650"/>
                </a:lnTo>
                <a:lnTo>
                  <a:pt x="37" y="627"/>
                </a:lnTo>
                <a:lnTo>
                  <a:pt x="30" y="638"/>
                </a:lnTo>
                <a:lnTo>
                  <a:pt x="22" y="615"/>
                </a:lnTo>
                <a:lnTo>
                  <a:pt x="26" y="609"/>
                </a:lnTo>
                <a:lnTo>
                  <a:pt x="15" y="599"/>
                </a:lnTo>
                <a:lnTo>
                  <a:pt x="25" y="586"/>
                </a:lnTo>
                <a:lnTo>
                  <a:pt x="15" y="553"/>
                </a:lnTo>
                <a:lnTo>
                  <a:pt x="34" y="557"/>
                </a:lnTo>
                <a:lnTo>
                  <a:pt x="15" y="539"/>
                </a:lnTo>
                <a:lnTo>
                  <a:pt x="19" y="528"/>
                </a:lnTo>
                <a:lnTo>
                  <a:pt x="0" y="528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Freeform 321"/>
          <p:cNvSpPr>
            <a:spLocks/>
          </p:cNvSpPr>
          <p:nvPr/>
        </p:nvSpPr>
        <p:spPr bwMode="auto">
          <a:xfrm>
            <a:off x="2405065" y="4210889"/>
            <a:ext cx="23813" cy="50006"/>
          </a:xfrm>
          <a:custGeom>
            <a:avLst/>
            <a:gdLst>
              <a:gd name="T0" fmla="*/ 0 w 17"/>
              <a:gd name="T1" fmla="*/ 22 h 46"/>
              <a:gd name="T2" fmla="*/ 12 w 17"/>
              <a:gd name="T3" fmla="*/ 0 h 46"/>
              <a:gd name="T4" fmla="*/ 12 w 17"/>
              <a:gd name="T5" fmla="*/ 27 h 46"/>
              <a:gd name="T6" fmla="*/ 0 w 17"/>
              <a:gd name="T7" fmla="*/ 22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36"/>
                </a:moveTo>
                <a:lnTo>
                  <a:pt x="16" y="0"/>
                </a:lnTo>
                <a:lnTo>
                  <a:pt x="16" y="45"/>
                </a:lnTo>
                <a:lnTo>
                  <a:pt x="0" y="3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Freeform 322"/>
          <p:cNvSpPr>
            <a:spLocks/>
          </p:cNvSpPr>
          <p:nvPr/>
        </p:nvSpPr>
        <p:spPr bwMode="auto">
          <a:xfrm>
            <a:off x="6088065" y="1820114"/>
            <a:ext cx="1522413" cy="896540"/>
          </a:xfrm>
          <a:custGeom>
            <a:avLst/>
            <a:gdLst>
              <a:gd name="T0" fmla="*/ 5 w 980"/>
              <a:gd name="T1" fmla="*/ 214 h 845"/>
              <a:gd name="T2" fmla="*/ 84 w 980"/>
              <a:gd name="T3" fmla="*/ 184 h 845"/>
              <a:gd name="T4" fmla="*/ 83 w 980"/>
              <a:gd name="T5" fmla="*/ 142 h 845"/>
              <a:gd name="T6" fmla="*/ 122 w 980"/>
              <a:gd name="T7" fmla="*/ 104 h 845"/>
              <a:gd name="T8" fmla="*/ 160 w 980"/>
              <a:gd name="T9" fmla="*/ 86 h 845"/>
              <a:gd name="T10" fmla="*/ 199 w 980"/>
              <a:gd name="T11" fmla="*/ 93 h 845"/>
              <a:gd name="T12" fmla="*/ 225 w 980"/>
              <a:gd name="T13" fmla="*/ 135 h 845"/>
              <a:gd name="T14" fmla="*/ 308 w 980"/>
              <a:gd name="T15" fmla="*/ 173 h 845"/>
              <a:gd name="T16" fmla="*/ 410 w 980"/>
              <a:gd name="T17" fmla="*/ 192 h 845"/>
              <a:gd name="T18" fmla="*/ 503 w 980"/>
              <a:gd name="T19" fmla="*/ 160 h 845"/>
              <a:gd name="T20" fmla="*/ 523 w 980"/>
              <a:gd name="T21" fmla="*/ 142 h 845"/>
              <a:gd name="T22" fmla="*/ 602 w 980"/>
              <a:gd name="T23" fmla="*/ 113 h 845"/>
              <a:gd name="T24" fmla="*/ 553 w 980"/>
              <a:gd name="T25" fmla="*/ 97 h 845"/>
              <a:gd name="T26" fmla="*/ 561 w 980"/>
              <a:gd name="T27" fmla="*/ 59 h 845"/>
              <a:gd name="T28" fmla="*/ 599 w 980"/>
              <a:gd name="T29" fmla="*/ 59 h 845"/>
              <a:gd name="T30" fmla="*/ 610 w 980"/>
              <a:gd name="T31" fmla="*/ 15 h 845"/>
              <a:gd name="T32" fmla="*/ 684 w 980"/>
              <a:gd name="T33" fmla="*/ 9 h 845"/>
              <a:gd name="T34" fmla="*/ 749 w 980"/>
              <a:gd name="T35" fmla="*/ 76 h 845"/>
              <a:gd name="T36" fmla="*/ 806 w 980"/>
              <a:gd name="T37" fmla="*/ 84 h 845"/>
              <a:gd name="T38" fmla="*/ 754 w 980"/>
              <a:gd name="T39" fmla="*/ 144 h 845"/>
              <a:gd name="T40" fmla="*/ 749 w 980"/>
              <a:gd name="T41" fmla="*/ 177 h 845"/>
              <a:gd name="T42" fmla="*/ 718 w 980"/>
              <a:gd name="T43" fmla="*/ 187 h 845"/>
              <a:gd name="T44" fmla="*/ 700 w 980"/>
              <a:gd name="T45" fmla="*/ 193 h 845"/>
              <a:gd name="T46" fmla="*/ 628 w 980"/>
              <a:gd name="T47" fmla="*/ 234 h 845"/>
              <a:gd name="T48" fmla="*/ 634 w 980"/>
              <a:gd name="T49" fmla="*/ 201 h 845"/>
              <a:gd name="T50" fmla="*/ 579 w 980"/>
              <a:gd name="T51" fmla="*/ 237 h 845"/>
              <a:gd name="T52" fmla="*/ 620 w 980"/>
              <a:gd name="T53" fmla="*/ 248 h 845"/>
              <a:gd name="T54" fmla="*/ 612 w 980"/>
              <a:gd name="T55" fmla="*/ 270 h 845"/>
              <a:gd name="T56" fmla="*/ 634 w 980"/>
              <a:gd name="T57" fmla="*/ 335 h 845"/>
              <a:gd name="T58" fmla="*/ 634 w 980"/>
              <a:gd name="T59" fmla="*/ 345 h 845"/>
              <a:gd name="T60" fmla="*/ 636 w 980"/>
              <a:gd name="T61" fmla="*/ 360 h 845"/>
              <a:gd name="T62" fmla="*/ 562 w 980"/>
              <a:gd name="T63" fmla="*/ 452 h 845"/>
              <a:gd name="T64" fmla="*/ 531 w 980"/>
              <a:gd name="T65" fmla="*/ 459 h 845"/>
              <a:gd name="T66" fmla="*/ 516 w 980"/>
              <a:gd name="T67" fmla="*/ 467 h 845"/>
              <a:gd name="T68" fmla="*/ 480 w 980"/>
              <a:gd name="T69" fmla="*/ 489 h 845"/>
              <a:gd name="T70" fmla="*/ 450 w 980"/>
              <a:gd name="T71" fmla="*/ 473 h 845"/>
              <a:gd name="T72" fmla="*/ 376 w 980"/>
              <a:gd name="T73" fmla="*/ 459 h 845"/>
              <a:gd name="T74" fmla="*/ 368 w 980"/>
              <a:gd name="T75" fmla="*/ 474 h 845"/>
              <a:gd name="T76" fmla="*/ 337 w 980"/>
              <a:gd name="T77" fmla="*/ 464 h 845"/>
              <a:gd name="T78" fmla="*/ 315 w 980"/>
              <a:gd name="T79" fmla="*/ 441 h 845"/>
              <a:gd name="T80" fmla="*/ 327 w 980"/>
              <a:gd name="T81" fmla="*/ 391 h 845"/>
              <a:gd name="T82" fmla="*/ 298 w 980"/>
              <a:gd name="T83" fmla="*/ 379 h 845"/>
              <a:gd name="T84" fmla="*/ 237 w 980"/>
              <a:gd name="T85" fmla="*/ 387 h 845"/>
              <a:gd name="T86" fmla="*/ 200 w 980"/>
              <a:gd name="T87" fmla="*/ 395 h 845"/>
              <a:gd name="T88" fmla="*/ 189 w 980"/>
              <a:gd name="T89" fmla="*/ 387 h 845"/>
              <a:gd name="T90" fmla="*/ 137 w 980"/>
              <a:gd name="T91" fmla="*/ 368 h 845"/>
              <a:gd name="T92" fmla="*/ 69 w 980"/>
              <a:gd name="T93" fmla="*/ 345 h 845"/>
              <a:gd name="T94" fmla="*/ 77 w 980"/>
              <a:gd name="T95" fmla="*/ 320 h 845"/>
              <a:gd name="T96" fmla="*/ 86 w 980"/>
              <a:gd name="T97" fmla="*/ 282 h 845"/>
              <a:gd name="T98" fmla="*/ 52 w 980"/>
              <a:gd name="T99" fmla="*/ 282 h 845"/>
              <a:gd name="T100" fmla="*/ 14 w 980"/>
              <a:gd name="T101" fmla="*/ 254 h 845"/>
              <a:gd name="T102" fmla="*/ 0 w 980"/>
              <a:gd name="T103" fmla="*/ 232 h 84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980"/>
              <a:gd name="T157" fmla="*/ 0 h 845"/>
              <a:gd name="T158" fmla="*/ 980 w 980"/>
              <a:gd name="T159" fmla="*/ 845 h 84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980" h="845">
                <a:moveTo>
                  <a:pt x="0" y="401"/>
                </a:moveTo>
                <a:lnTo>
                  <a:pt x="5" y="369"/>
                </a:lnTo>
                <a:lnTo>
                  <a:pt x="41" y="362"/>
                </a:lnTo>
                <a:lnTo>
                  <a:pt x="102" y="318"/>
                </a:lnTo>
                <a:lnTo>
                  <a:pt x="112" y="284"/>
                </a:lnTo>
                <a:lnTo>
                  <a:pt x="100" y="244"/>
                </a:lnTo>
                <a:lnTo>
                  <a:pt x="139" y="233"/>
                </a:lnTo>
                <a:lnTo>
                  <a:pt x="149" y="180"/>
                </a:lnTo>
                <a:lnTo>
                  <a:pt x="190" y="183"/>
                </a:lnTo>
                <a:lnTo>
                  <a:pt x="194" y="149"/>
                </a:lnTo>
                <a:lnTo>
                  <a:pt x="225" y="130"/>
                </a:lnTo>
                <a:lnTo>
                  <a:pt x="241" y="160"/>
                </a:lnTo>
                <a:lnTo>
                  <a:pt x="264" y="172"/>
                </a:lnTo>
                <a:lnTo>
                  <a:pt x="273" y="233"/>
                </a:lnTo>
                <a:lnTo>
                  <a:pt x="344" y="257"/>
                </a:lnTo>
                <a:lnTo>
                  <a:pt x="374" y="300"/>
                </a:lnTo>
                <a:lnTo>
                  <a:pt x="431" y="297"/>
                </a:lnTo>
                <a:lnTo>
                  <a:pt x="498" y="331"/>
                </a:lnTo>
                <a:lnTo>
                  <a:pt x="585" y="300"/>
                </a:lnTo>
                <a:lnTo>
                  <a:pt x="612" y="276"/>
                </a:lnTo>
                <a:lnTo>
                  <a:pt x="612" y="242"/>
                </a:lnTo>
                <a:lnTo>
                  <a:pt x="636" y="245"/>
                </a:lnTo>
                <a:lnTo>
                  <a:pt x="690" y="197"/>
                </a:lnTo>
                <a:lnTo>
                  <a:pt x="732" y="194"/>
                </a:lnTo>
                <a:lnTo>
                  <a:pt x="712" y="157"/>
                </a:lnTo>
                <a:lnTo>
                  <a:pt x="672" y="167"/>
                </a:lnTo>
                <a:lnTo>
                  <a:pt x="671" y="126"/>
                </a:lnTo>
                <a:lnTo>
                  <a:pt x="681" y="103"/>
                </a:lnTo>
                <a:lnTo>
                  <a:pt x="706" y="116"/>
                </a:lnTo>
                <a:lnTo>
                  <a:pt x="728" y="101"/>
                </a:lnTo>
                <a:lnTo>
                  <a:pt x="752" y="45"/>
                </a:lnTo>
                <a:lnTo>
                  <a:pt x="741" y="26"/>
                </a:lnTo>
                <a:lnTo>
                  <a:pt x="799" y="0"/>
                </a:lnTo>
                <a:lnTo>
                  <a:pt x="831" y="16"/>
                </a:lnTo>
                <a:lnTo>
                  <a:pt x="861" y="110"/>
                </a:lnTo>
                <a:lnTo>
                  <a:pt x="910" y="132"/>
                </a:lnTo>
                <a:lnTo>
                  <a:pt x="919" y="166"/>
                </a:lnTo>
                <a:lnTo>
                  <a:pt x="979" y="146"/>
                </a:lnTo>
                <a:lnTo>
                  <a:pt x="951" y="235"/>
                </a:lnTo>
                <a:lnTo>
                  <a:pt x="916" y="249"/>
                </a:lnTo>
                <a:lnTo>
                  <a:pt x="921" y="284"/>
                </a:lnTo>
                <a:lnTo>
                  <a:pt x="910" y="305"/>
                </a:lnTo>
                <a:lnTo>
                  <a:pt x="903" y="297"/>
                </a:lnTo>
                <a:lnTo>
                  <a:pt x="873" y="323"/>
                </a:lnTo>
                <a:lnTo>
                  <a:pt x="873" y="337"/>
                </a:lnTo>
                <a:lnTo>
                  <a:pt x="851" y="333"/>
                </a:lnTo>
                <a:lnTo>
                  <a:pt x="811" y="373"/>
                </a:lnTo>
                <a:lnTo>
                  <a:pt x="763" y="405"/>
                </a:lnTo>
                <a:lnTo>
                  <a:pt x="777" y="362"/>
                </a:lnTo>
                <a:lnTo>
                  <a:pt x="770" y="347"/>
                </a:lnTo>
                <a:lnTo>
                  <a:pt x="706" y="396"/>
                </a:lnTo>
                <a:lnTo>
                  <a:pt x="703" y="409"/>
                </a:lnTo>
                <a:lnTo>
                  <a:pt x="726" y="442"/>
                </a:lnTo>
                <a:lnTo>
                  <a:pt x="753" y="428"/>
                </a:lnTo>
                <a:lnTo>
                  <a:pt x="783" y="439"/>
                </a:lnTo>
                <a:lnTo>
                  <a:pt x="744" y="466"/>
                </a:lnTo>
                <a:lnTo>
                  <a:pt x="729" y="500"/>
                </a:lnTo>
                <a:lnTo>
                  <a:pt x="771" y="578"/>
                </a:lnTo>
                <a:lnTo>
                  <a:pt x="742" y="571"/>
                </a:lnTo>
                <a:lnTo>
                  <a:pt x="771" y="596"/>
                </a:lnTo>
                <a:lnTo>
                  <a:pt x="743" y="613"/>
                </a:lnTo>
                <a:lnTo>
                  <a:pt x="773" y="622"/>
                </a:lnTo>
                <a:lnTo>
                  <a:pt x="719" y="744"/>
                </a:lnTo>
                <a:lnTo>
                  <a:pt x="683" y="780"/>
                </a:lnTo>
                <a:lnTo>
                  <a:pt x="647" y="791"/>
                </a:lnTo>
                <a:lnTo>
                  <a:pt x="645" y="793"/>
                </a:lnTo>
                <a:lnTo>
                  <a:pt x="636" y="785"/>
                </a:lnTo>
                <a:lnTo>
                  <a:pt x="627" y="807"/>
                </a:lnTo>
                <a:lnTo>
                  <a:pt x="586" y="819"/>
                </a:lnTo>
                <a:lnTo>
                  <a:pt x="583" y="844"/>
                </a:lnTo>
                <a:lnTo>
                  <a:pt x="575" y="814"/>
                </a:lnTo>
                <a:lnTo>
                  <a:pt x="547" y="816"/>
                </a:lnTo>
                <a:lnTo>
                  <a:pt x="503" y="777"/>
                </a:lnTo>
                <a:lnTo>
                  <a:pt x="457" y="793"/>
                </a:lnTo>
                <a:lnTo>
                  <a:pt x="446" y="793"/>
                </a:lnTo>
                <a:lnTo>
                  <a:pt x="448" y="819"/>
                </a:lnTo>
                <a:lnTo>
                  <a:pt x="439" y="812"/>
                </a:lnTo>
                <a:lnTo>
                  <a:pt x="410" y="802"/>
                </a:lnTo>
                <a:lnTo>
                  <a:pt x="401" y="757"/>
                </a:lnTo>
                <a:lnTo>
                  <a:pt x="382" y="762"/>
                </a:lnTo>
                <a:lnTo>
                  <a:pt x="399" y="697"/>
                </a:lnTo>
                <a:lnTo>
                  <a:pt x="398" y="676"/>
                </a:lnTo>
                <a:lnTo>
                  <a:pt x="379" y="663"/>
                </a:lnTo>
                <a:lnTo>
                  <a:pt x="363" y="654"/>
                </a:lnTo>
                <a:lnTo>
                  <a:pt x="357" y="630"/>
                </a:lnTo>
                <a:lnTo>
                  <a:pt x="288" y="669"/>
                </a:lnTo>
                <a:lnTo>
                  <a:pt x="258" y="659"/>
                </a:lnTo>
                <a:lnTo>
                  <a:pt x="243" y="682"/>
                </a:lnTo>
                <a:lnTo>
                  <a:pt x="241" y="665"/>
                </a:lnTo>
                <a:lnTo>
                  <a:pt x="229" y="668"/>
                </a:lnTo>
                <a:lnTo>
                  <a:pt x="195" y="668"/>
                </a:lnTo>
                <a:lnTo>
                  <a:pt x="167" y="635"/>
                </a:lnTo>
                <a:lnTo>
                  <a:pt x="117" y="612"/>
                </a:lnTo>
                <a:lnTo>
                  <a:pt x="84" y="596"/>
                </a:lnTo>
                <a:lnTo>
                  <a:pt x="76" y="557"/>
                </a:lnTo>
                <a:lnTo>
                  <a:pt x="94" y="553"/>
                </a:lnTo>
                <a:lnTo>
                  <a:pt x="82" y="523"/>
                </a:lnTo>
                <a:lnTo>
                  <a:pt x="105" y="486"/>
                </a:lnTo>
                <a:lnTo>
                  <a:pt x="88" y="473"/>
                </a:lnTo>
                <a:lnTo>
                  <a:pt x="63" y="486"/>
                </a:lnTo>
                <a:lnTo>
                  <a:pt x="15" y="445"/>
                </a:lnTo>
                <a:lnTo>
                  <a:pt x="16" y="439"/>
                </a:lnTo>
                <a:lnTo>
                  <a:pt x="16" y="410"/>
                </a:lnTo>
                <a:lnTo>
                  <a:pt x="0" y="40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Freeform 323"/>
          <p:cNvSpPr>
            <a:spLocks/>
          </p:cNvSpPr>
          <p:nvPr/>
        </p:nvSpPr>
        <p:spPr bwMode="auto">
          <a:xfrm>
            <a:off x="6959602" y="2720226"/>
            <a:ext cx="55563" cy="44053"/>
          </a:xfrm>
          <a:custGeom>
            <a:avLst/>
            <a:gdLst>
              <a:gd name="T0" fmla="*/ 0 w 35"/>
              <a:gd name="T1" fmla="*/ 18 h 42"/>
              <a:gd name="T2" fmla="*/ 9 w 35"/>
              <a:gd name="T3" fmla="*/ 0 h 42"/>
              <a:gd name="T4" fmla="*/ 28 w 35"/>
              <a:gd name="T5" fmla="*/ 4 h 42"/>
              <a:gd name="T6" fmla="*/ 13 w 35"/>
              <a:gd name="T7" fmla="*/ 22 h 42"/>
              <a:gd name="T8" fmla="*/ 0 w 35"/>
              <a:gd name="T9" fmla="*/ 18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"/>
              <a:gd name="T16" fmla="*/ 0 h 42"/>
              <a:gd name="T17" fmla="*/ 35 w 35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" h="42">
                <a:moveTo>
                  <a:pt x="0" y="32"/>
                </a:moveTo>
                <a:lnTo>
                  <a:pt x="11" y="0"/>
                </a:lnTo>
                <a:lnTo>
                  <a:pt x="34" y="8"/>
                </a:lnTo>
                <a:lnTo>
                  <a:pt x="15" y="41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Freeform 324"/>
          <p:cNvSpPr>
            <a:spLocks/>
          </p:cNvSpPr>
          <p:nvPr/>
        </p:nvSpPr>
        <p:spPr bwMode="auto">
          <a:xfrm>
            <a:off x="7243766" y="2598783"/>
            <a:ext cx="42863" cy="77390"/>
          </a:xfrm>
          <a:custGeom>
            <a:avLst/>
            <a:gdLst>
              <a:gd name="T0" fmla="*/ 0 w 29"/>
              <a:gd name="T1" fmla="*/ 17 h 73"/>
              <a:gd name="T2" fmla="*/ 8 w 29"/>
              <a:gd name="T3" fmla="*/ 41 h 73"/>
              <a:gd name="T4" fmla="*/ 22 w 29"/>
              <a:gd name="T5" fmla="*/ 0 h 73"/>
              <a:gd name="T6" fmla="*/ 11 w 29"/>
              <a:gd name="T7" fmla="*/ 0 h 73"/>
              <a:gd name="T8" fmla="*/ 0 w 29"/>
              <a:gd name="T9" fmla="*/ 17 h 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"/>
              <a:gd name="T16" fmla="*/ 0 h 73"/>
              <a:gd name="T17" fmla="*/ 29 w 29"/>
              <a:gd name="T18" fmla="*/ 73 h 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" h="73">
                <a:moveTo>
                  <a:pt x="0" y="29"/>
                </a:moveTo>
                <a:lnTo>
                  <a:pt x="10" y="72"/>
                </a:lnTo>
                <a:lnTo>
                  <a:pt x="28" y="0"/>
                </a:lnTo>
                <a:lnTo>
                  <a:pt x="13" y="0"/>
                </a:lnTo>
                <a:lnTo>
                  <a:pt x="0" y="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Freeform 325"/>
          <p:cNvSpPr>
            <a:spLocks/>
          </p:cNvSpPr>
          <p:nvPr/>
        </p:nvSpPr>
        <p:spPr bwMode="auto">
          <a:xfrm>
            <a:off x="2292354" y="2900008"/>
            <a:ext cx="301625" cy="385763"/>
          </a:xfrm>
          <a:custGeom>
            <a:avLst/>
            <a:gdLst>
              <a:gd name="T0" fmla="*/ 0 w 193"/>
              <a:gd name="T1" fmla="*/ 139 h 364"/>
              <a:gd name="T2" fmla="*/ 20 w 193"/>
              <a:gd name="T3" fmla="*/ 155 h 364"/>
              <a:gd name="T4" fmla="*/ 48 w 193"/>
              <a:gd name="T5" fmla="*/ 159 h 364"/>
              <a:gd name="T6" fmla="*/ 78 w 193"/>
              <a:gd name="T7" fmla="*/ 187 h 364"/>
              <a:gd name="T8" fmla="*/ 115 w 193"/>
              <a:gd name="T9" fmla="*/ 190 h 364"/>
              <a:gd name="T10" fmla="*/ 109 w 193"/>
              <a:gd name="T11" fmla="*/ 205 h 364"/>
              <a:gd name="T12" fmla="*/ 118 w 193"/>
              <a:gd name="T13" fmla="*/ 210 h 364"/>
              <a:gd name="T14" fmla="*/ 125 w 193"/>
              <a:gd name="T15" fmla="*/ 174 h 364"/>
              <a:gd name="T16" fmla="*/ 118 w 193"/>
              <a:gd name="T17" fmla="*/ 151 h 364"/>
              <a:gd name="T18" fmla="*/ 130 w 193"/>
              <a:gd name="T19" fmla="*/ 149 h 364"/>
              <a:gd name="T20" fmla="*/ 120 w 193"/>
              <a:gd name="T21" fmla="*/ 137 h 364"/>
              <a:gd name="T22" fmla="*/ 151 w 193"/>
              <a:gd name="T23" fmla="*/ 132 h 364"/>
              <a:gd name="T24" fmla="*/ 160 w 193"/>
              <a:gd name="T25" fmla="*/ 141 h 364"/>
              <a:gd name="T26" fmla="*/ 148 w 193"/>
              <a:gd name="T27" fmla="*/ 123 h 364"/>
              <a:gd name="T28" fmla="*/ 151 w 193"/>
              <a:gd name="T29" fmla="*/ 78 h 364"/>
              <a:gd name="T30" fmla="*/ 126 w 193"/>
              <a:gd name="T31" fmla="*/ 79 h 364"/>
              <a:gd name="T32" fmla="*/ 118 w 193"/>
              <a:gd name="T33" fmla="*/ 70 h 364"/>
              <a:gd name="T34" fmla="*/ 91 w 193"/>
              <a:gd name="T35" fmla="*/ 67 h 364"/>
              <a:gd name="T36" fmla="*/ 75 w 193"/>
              <a:gd name="T37" fmla="*/ 42 h 364"/>
              <a:gd name="T38" fmla="*/ 100 w 193"/>
              <a:gd name="T39" fmla="*/ 8 h 364"/>
              <a:gd name="T40" fmla="*/ 98 w 193"/>
              <a:gd name="T41" fmla="*/ 0 h 364"/>
              <a:gd name="T42" fmla="*/ 52 w 193"/>
              <a:gd name="T43" fmla="*/ 18 h 364"/>
              <a:gd name="T44" fmla="*/ 27 w 193"/>
              <a:gd name="T45" fmla="*/ 56 h 364"/>
              <a:gd name="T46" fmla="*/ 20 w 193"/>
              <a:gd name="T47" fmla="*/ 47 h 364"/>
              <a:gd name="T48" fmla="*/ 14 w 193"/>
              <a:gd name="T49" fmla="*/ 66 h 364"/>
              <a:gd name="T50" fmla="*/ 20 w 193"/>
              <a:gd name="T51" fmla="*/ 107 h 364"/>
              <a:gd name="T52" fmla="*/ 25 w 193"/>
              <a:gd name="T53" fmla="*/ 107 h 364"/>
              <a:gd name="T54" fmla="*/ 0 w 193"/>
              <a:gd name="T55" fmla="*/ 139 h 36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93"/>
              <a:gd name="T85" fmla="*/ 0 h 364"/>
              <a:gd name="T86" fmla="*/ 193 w 193"/>
              <a:gd name="T87" fmla="*/ 364 h 364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93" h="364">
                <a:moveTo>
                  <a:pt x="0" y="241"/>
                </a:moveTo>
                <a:lnTo>
                  <a:pt x="24" y="268"/>
                </a:lnTo>
                <a:lnTo>
                  <a:pt x="58" y="274"/>
                </a:lnTo>
                <a:lnTo>
                  <a:pt x="93" y="323"/>
                </a:lnTo>
                <a:lnTo>
                  <a:pt x="138" y="328"/>
                </a:lnTo>
                <a:lnTo>
                  <a:pt x="132" y="353"/>
                </a:lnTo>
                <a:lnTo>
                  <a:pt x="142" y="363"/>
                </a:lnTo>
                <a:lnTo>
                  <a:pt x="150" y="299"/>
                </a:lnTo>
                <a:lnTo>
                  <a:pt x="141" y="260"/>
                </a:lnTo>
                <a:lnTo>
                  <a:pt x="157" y="258"/>
                </a:lnTo>
                <a:lnTo>
                  <a:pt x="145" y="236"/>
                </a:lnTo>
                <a:lnTo>
                  <a:pt x="182" y="228"/>
                </a:lnTo>
                <a:lnTo>
                  <a:pt x="192" y="243"/>
                </a:lnTo>
                <a:lnTo>
                  <a:pt x="178" y="212"/>
                </a:lnTo>
                <a:lnTo>
                  <a:pt x="182" y="135"/>
                </a:lnTo>
                <a:lnTo>
                  <a:pt x="151" y="137"/>
                </a:lnTo>
                <a:lnTo>
                  <a:pt x="141" y="121"/>
                </a:lnTo>
                <a:lnTo>
                  <a:pt x="110" y="116"/>
                </a:lnTo>
                <a:lnTo>
                  <a:pt x="90" y="72"/>
                </a:lnTo>
                <a:lnTo>
                  <a:pt x="121" y="14"/>
                </a:lnTo>
                <a:lnTo>
                  <a:pt x="117" y="0"/>
                </a:lnTo>
                <a:lnTo>
                  <a:pt x="63" y="31"/>
                </a:lnTo>
                <a:lnTo>
                  <a:pt x="33" y="96"/>
                </a:lnTo>
                <a:lnTo>
                  <a:pt x="24" y="82"/>
                </a:lnTo>
                <a:lnTo>
                  <a:pt x="16" y="114"/>
                </a:lnTo>
                <a:lnTo>
                  <a:pt x="24" y="185"/>
                </a:lnTo>
                <a:lnTo>
                  <a:pt x="30" y="185"/>
                </a:lnTo>
                <a:lnTo>
                  <a:pt x="0" y="241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Freeform 326"/>
          <p:cNvSpPr>
            <a:spLocks/>
          </p:cNvSpPr>
          <p:nvPr/>
        </p:nvSpPr>
        <p:spPr bwMode="auto">
          <a:xfrm>
            <a:off x="2122490" y="2933346"/>
            <a:ext cx="80963" cy="63104"/>
          </a:xfrm>
          <a:custGeom>
            <a:avLst/>
            <a:gdLst>
              <a:gd name="T0" fmla="*/ 0 w 51"/>
              <a:gd name="T1" fmla="*/ 0 h 60"/>
              <a:gd name="T2" fmla="*/ 0 w 51"/>
              <a:gd name="T3" fmla="*/ 13 h 60"/>
              <a:gd name="T4" fmla="*/ 9 w 51"/>
              <a:gd name="T5" fmla="*/ 11 h 60"/>
              <a:gd name="T6" fmla="*/ 36 w 51"/>
              <a:gd name="T7" fmla="*/ 33 h 60"/>
              <a:gd name="T8" fmla="*/ 42 w 51"/>
              <a:gd name="T9" fmla="*/ 17 h 60"/>
              <a:gd name="T10" fmla="*/ 28 w 51"/>
              <a:gd name="T11" fmla="*/ 2 h 60"/>
              <a:gd name="T12" fmla="*/ 0 w 51"/>
              <a:gd name="T13" fmla="*/ 0 h 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1"/>
              <a:gd name="T22" fmla="*/ 0 h 60"/>
              <a:gd name="T23" fmla="*/ 51 w 51"/>
              <a:gd name="T24" fmla="*/ 60 h 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1" h="60">
                <a:moveTo>
                  <a:pt x="0" y="0"/>
                </a:moveTo>
                <a:lnTo>
                  <a:pt x="0" y="23"/>
                </a:lnTo>
                <a:lnTo>
                  <a:pt x="11" y="20"/>
                </a:lnTo>
                <a:lnTo>
                  <a:pt x="42" y="59"/>
                </a:lnTo>
                <a:lnTo>
                  <a:pt x="50" y="29"/>
                </a:lnTo>
                <a:lnTo>
                  <a:pt x="33" y="2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327"/>
          <p:cNvSpPr>
            <a:spLocks/>
          </p:cNvSpPr>
          <p:nvPr/>
        </p:nvSpPr>
        <p:spPr bwMode="auto">
          <a:xfrm>
            <a:off x="2141537" y="2645217"/>
            <a:ext cx="268288" cy="79772"/>
          </a:xfrm>
          <a:custGeom>
            <a:avLst/>
            <a:gdLst>
              <a:gd name="T0" fmla="*/ 0 w 173"/>
              <a:gd name="T1" fmla="*/ 17 h 76"/>
              <a:gd name="T2" fmla="*/ 20 w 173"/>
              <a:gd name="T3" fmla="*/ 3 h 76"/>
              <a:gd name="T4" fmla="*/ 56 w 173"/>
              <a:gd name="T5" fmla="*/ 0 h 76"/>
              <a:gd name="T6" fmla="*/ 142 w 173"/>
              <a:gd name="T7" fmla="*/ 36 h 76"/>
              <a:gd name="T8" fmla="*/ 96 w 173"/>
              <a:gd name="T9" fmla="*/ 42 h 76"/>
              <a:gd name="T10" fmla="*/ 103 w 173"/>
              <a:gd name="T11" fmla="*/ 34 h 76"/>
              <a:gd name="T12" fmla="*/ 82 w 173"/>
              <a:gd name="T13" fmla="*/ 22 h 76"/>
              <a:gd name="T14" fmla="*/ 39 w 173"/>
              <a:gd name="T15" fmla="*/ 14 h 76"/>
              <a:gd name="T16" fmla="*/ 41 w 173"/>
              <a:gd name="T17" fmla="*/ 7 h 76"/>
              <a:gd name="T18" fmla="*/ 0 w 173"/>
              <a:gd name="T19" fmla="*/ 17 h 7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6"/>
              <a:gd name="T32" fmla="*/ 173 w 173"/>
              <a:gd name="T33" fmla="*/ 76 h 7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6">
                <a:moveTo>
                  <a:pt x="0" y="30"/>
                </a:moveTo>
                <a:lnTo>
                  <a:pt x="24" y="5"/>
                </a:lnTo>
                <a:lnTo>
                  <a:pt x="68" y="0"/>
                </a:lnTo>
                <a:lnTo>
                  <a:pt x="172" y="64"/>
                </a:lnTo>
                <a:lnTo>
                  <a:pt x="117" y="75"/>
                </a:lnTo>
                <a:lnTo>
                  <a:pt x="126" y="60"/>
                </a:lnTo>
                <a:lnTo>
                  <a:pt x="99" y="38"/>
                </a:lnTo>
                <a:lnTo>
                  <a:pt x="47" y="24"/>
                </a:lnTo>
                <a:lnTo>
                  <a:pt x="50" y="12"/>
                </a:lnTo>
                <a:lnTo>
                  <a:pt x="0" y="3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Freeform 328"/>
          <p:cNvSpPr>
            <a:spLocks/>
          </p:cNvSpPr>
          <p:nvPr/>
        </p:nvSpPr>
        <p:spPr bwMode="auto">
          <a:xfrm>
            <a:off x="4549776" y="1895122"/>
            <a:ext cx="263525" cy="101204"/>
          </a:xfrm>
          <a:custGeom>
            <a:avLst/>
            <a:gdLst>
              <a:gd name="T0" fmla="*/ 0 w 168"/>
              <a:gd name="T1" fmla="*/ 14 h 95"/>
              <a:gd name="T2" fmla="*/ 25 w 168"/>
              <a:gd name="T3" fmla="*/ 38 h 95"/>
              <a:gd name="T4" fmla="*/ 64 w 168"/>
              <a:gd name="T5" fmla="*/ 37 h 95"/>
              <a:gd name="T6" fmla="*/ 69 w 168"/>
              <a:gd name="T7" fmla="*/ 49 h 95"/>
              <a:gd name="T8" fmla="*/ 88 w 168"/>
              <a:gd name="T9" fmla="*/ 54 h 95"/>
              <a:gd name="T10" fmla="*/ 118 w 168"/>
              <a:gd name="T11" fmla="*/ 42 h 95"/>
              <a:gd name="T12" fmla="*/ 137 w 168"/>
              <a:gd name="T13" fmla="*/ 45 h 95"/>
              <a:gd name="T14" fmla="*/ 140 w 168"/>
              <a:gd name="T15" fmla="*/ 33 h 95"/>
              <a:gd name="T16" fmla="*/ 106 w 168"/>
              <a:gd name="T17" fmla="*/ 30 h 95"/>
              <a:gd name="T18" fmla="*/ 37 w 168"/>
              <a:gd name="T19" fmla="*/ 5 h 95"/>
              <a:gd name="T20" fmla="*/ 29 w 168"/>
              <a:gd name="T21" fmla="*/ 0 h 95"/>
              <a:gd name="T22" fmla="*/ 0 w 168"/>
              <a:gd name="T23" fmla="*/ 14 h 9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68"/>
              <a:gd name="T37" fmla="*/ 0 h 95"/>
              <a:gd name="T38" fmla="*/ 168 w 168"/>
              <a:gd name="T39" fmla="*/ 95 h 9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68" h="95">
                <a:moveTo>
                  <a:pt x="0" y="24"/>
                </a:moveTo>
                <a:lnTo>
                  <a:pt x="29" y="66"/>
                </a:lnTo>
                <a:lnTo>
                  <a:pt x="76" y="65"/>
                </a:lnTo>
                <a:lnTo>
                  <a:pt x="82" y="86"/>
                </a:lnTo>
                <a:lnTo>
                  <a:pt x="105" y="94"/>
                </a:lnTo>
                <a:lnTo>
                  <a:pt x="141" y="74"/>
                </a:lnTo>
                <a:lnTo>
                  <a:pt x="163" y="79"/>
                </a:lnTo>
                <a:lnTo>
                  <a:pt x="167" y="57"/>
                </a:lnTo>
                <a:lnTo>
                  <a:pt x="127" y="52"/>
                </a:lnTo>
                <a:lnTo>
                  <a:pt x="44" y="8"/>
                </a:lnTo>
                <a:lnTo>
                  <a:pt x="35" y="0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Freeform 329"/>
          <p:cNvSpPr>
            <a:spLocks/>
          </p:cNvSpPr>
          <p:nvPr/>
        </p:nvSpPr>
        <p:spPr bwMode="auto">
          <a:xfrm>
            <a:off x="4459290" y="1686764"/>
            <a:ext cx="66675" cy="91678"/>
          </a:xfrm>
          <a:custGeom>
            <a:avLst/>
            <a:gdLst>
              <a:gd name="T0" fmla="*/ 0 w 43"/>
              <a:gd name="T1" fmla="*/ 38 h 87"/>
              <a:gd name="T2" fmla="*/ 2 w 43"/>
              <a:gd name="T3" fmla="*/ 13 h 87"/>
              <a:gd name="T4" fmla="*/ 30 w 43"/>
              <a:gd name="T5" fmla="*/ 0 h 87"/>
              <a:gd name="T6" fmla="*/ 24 w 43"/>
              <a:gd name="T7" fmla="*/ 20 h 87"/>
              <a:gd name="T8" fmla="*/ 34 w 43"/>
              <a:gd name="T9" fmla="*/ 25 h 87"/>
              <a:gd name="T10" fmla="*/ 17 w 43"/>
              <a:gd name="T11" fmla="*/ 36 h 87"/>
              <a:gd name="T12" fmla="*/ 16 w 43"/>
              <a:gd name="T13" fmla="*/ 49 h 87"/>
              <a:gd name="T14" fmla="*/ 6 w 43"/>
              <a:gd name="T15" fmla="*/ 49 h 87"/>
              <a:gd name="T16" fmla="*/ 0 w 43"/>
              <a:gd name="T17" fmla="*/ 38 h 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"/>
              <a:gd name="T28" fmla="*/ 0 h 87"/>
              <a:gd name="T29" fmla="*/ 43 w 43"/>
              <a:gd name="T30" fmla="*/ 87 h 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" h="87">
                <a:moveTo>
                  <a:pt x="0" y="66"/>
                </a:moveTo>
                <a:lnTo>
                  <a:pt x="2" y="23"/>
                </a:lnTo>
                <a:lnTo>
                  <a:pt x="36" y="0"/>
                </a:lnTo>
                <a:lnTo>
                  <a:pt x="30" y="34"/>
                </a:lnTo>
                <a:lnTo>
                  <a:pt x="42" y="44"/>
                </a:lnTo>
                <a:lnTo>
                  <a:pt x="21" y="62"/>
                </a:lnTo>
                <a:lnTo>
                  <a:pt x="20" y="86"/>
                </a:lnTo>
                <a:lnTo>
                  <a:pt x="8" y="86"/>
                </a:lnTo>
                <a:lnTo>
                  <a:pt x="0" y="6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Freeform 330"/>
          <p:cNvSpPr>
            <a:spLocks/>
          </p:cNvSpPr>
          <p:nvPr/>
        </p:nvSpPr>
        <p:spPr bwMode="auto">
          <a:xfrm>
            <a:off x="4502151" y="1754628"/>
            <a:ext cx="25400" cy="19050"/>
          </a:xfrm>
          <a:custGeom>
            <a:avLst/>
            <a:gdLst>
              <a:gd name="T0" fmla="*/ 0 w 17"/>
              <a:gd name="T1" fmla="*/ 9 h 17"/>
              <a:gd name="T2" fmla="*/ 10 w 17"/>
              <a:gd name="T3" fmla="*/ 0 h 17"/>
              <a:gd name="T4" fmla="*/ 12 w 17"/>
              <a:gd name="T5" fmla="*/ 6 h 17"/>
              <a:gd name="T6" fmla="*/ 0 w 17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6"/>
                </a:moveTo>
                <a:lnTo>
                  <a:pt x="12" y="0"/>
                </a:lnTo>
                <a:lnTo>
                  <a:pt x="16" y="11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Freeform 331"/>
          <p:cNvSpPr>
            <a:spLocks/>
          </p:cNvSpPr>
          <p:nvPr/>
        </p:nvSpPr>
        <p:spPr bwMode="auto">
          <a:xfrm>
            <a:off x="4529140" y="1735577"/>
            <a:ext cx="42863" cy="39291"/>
          </a:xfrm>
          <a:custGeom>
            <a:avLst/>
            <a:gdLst>
              <a:gd name="T0" fmla="*/ 0 w 28"/>
              <a:gd name="T1" fmla="*/ 11 h 36"/>
              <a:gd name="T2" fmla="*/ 16 w 28"/>
              <a:gd name="T3" fmla="*/ 21 h 36"/>
              <a:gd name="T4" fmla="*/ 21 w 28"/>
              <a:gd name="T5" fmla="*/ 10 h 36"/>
              <a:gd name="T6" fmla="*/ 18 w 28"/>
              <a:gd name="T7" fmla="*/ 0 h 36"/>
              <a:gd name="T8" fmla="*/ 0 w 28"/>
              <a:gd name="T9" fmla="*/ 11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36"/>
              <a:gd name="T17" fmla="*/ 28 w 28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36">
                <a:moveTo>
                  <a:pt x="0" y="18"/>
                </a:moveTo>
                <a:lnTo>
                  <a:pt x="20" y="35"/>
                </a:lnTo>
                <a:lnTo>
                  <a:pt x="27" y="17"/>
                </a:lnTo>
                <a:lnTo>
                  <a:pt x="22" y="0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Freeform 332"/>
          <p:cNvSpPr>
            <a:spLocks/>
          </p:cNvSpPr>
          <p:nvPr/>
        </p:nvSpPr>
        <p:spPr bwMode="auto">
          <a:xfrm>
            <a:off x="2466975" y="2723798"/>
            <a:ext cx="87312" cy="45244"/>
          </a:xfrm>
          <a:custGeom>
            <a:avLst/>
            <a:gdLst>
              <a:gd name="T0" fmla="*/ 0 w 56"/>
              <a:gd name="T1" fmla="*/ 0 h 43"/>
              <a:gd name="T2" fmla="*/ 0 w 56"/>
              <a:gd name="T3" fmla="*/ 25 h 43"/>
              <a:gd name="T4" fmla="*/ 46 w 56"/>
              <a:gd name="T5" fmla="*/ 16 h 43"/>
              <a:gd name="T6" fmla="*/ 25 w 56"/>
              <a:gd name="T7" fmla="*/ 2 h 43"/>
              <a:gd name="T8" fmla="*/ 0 w 56"/>
              <a:gd name="T9" fmla="*/ 0 h 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43"/>
              <a:gd name="T17" fmla="*/ 56 w 56"/>
              <a:gd name="T18" fmla="*/ 43 h 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43">
                <a:moveTo>
                  <a:pt x="0" y="0"/>
                </a:moveTo>
                <a:lnTo>
                  <a:pt x="0" y="42"/>
                </a:lnTo>
                <a:lnTo>
                  <a:pt x="55" y="28"/>
                </a:lnTo>
                <a:lnTo>
                  <a:pt x="30" y="4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Freeform 333"/>
          <p:cNvSpPr>
            <a:spLocks/>
          </p:cNvSpPr>
          <p:nvPr/>
        </p:nvSpPr>
        <p:spPr bwMode="auto">
          <a:xfrm>
            <a:off x="2246314" y="3157185"/>
            <a:ext cx="139700" cy="144066"/>
          </a:xfrm>
          <a:custGeom>
            <a:avLst/>
            <a:gdLst>
              <a:gd name="T0" fmla="*/ 0 w 89"/>
              <a:gd name="T1" fmla="*/ 30 h 137"/>
              <a:gd name="T2" fmla="*/ 0 w 89"/>
              <a:gd name="T3" fmla="*/ 46 h 137"/>
              <a:gd name="T4" fmla="*/ 14 w 89"/>
              <a:gd name="T5" fmla="*/ 50 h 137"/>
              <a:gd name="T6" fmla="*/ 5 w 89"/>
              <a:gd name="T7" fmla="*/ 62 h 137"/>
              <a:gd name="T8" fmla="*/ 4 w 89"/>
              <a:gd name="T9" fmla="*/ 75 h 137"/>
              <a:gd name="T10" fmla="*/ 21 w 89"/>
              <a:gd name="T11" fmla="*/ 78 h 137"/>
              <a:gd name="T12" fmla="*/ 37 w 89"/>
              <a:gd name="T13" fmla="*/ 57 h 137"/>
              <a:gd name="T14" fmla="*/ 66 w 89"/>
              <a:gd name="T15" fmla="*/ 39 h 137"/>
              <a:gd name="T16" fmla="*/ 73 w 89"/>
              <a:gd name="T17" fmla="*/ 19 h 137"/>
              <a:gd name="T18" fmla="*/ 45 w 89"/>
              <a:gd name="T19" fmla="*/ 15 h 137"/>
              <a:gd name="T20" fmla="*/ 25 w 89"/>
              <a:gd name="T21" fmla="*/ 0 h 137"/>
              <a:gd name="T22" fmla="*/ 8 w 89"/>
              <a:gd name="T23" fmla="*/ 8 h 137"/>
              <a:gd name="T24" fmla="*/ 0 w 89"/>
              <a:gd name="T25" fmla="*/ 30 h 13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9"/>
              <a:gd name="T40" fmla="*/ 0 h 137"/>
              <a:gd name="T41" fmla="*/ 89 w 89"/>
              <a:gd name="T42" fmla="*/ 137 h 13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9" h="137">
                <a:moveTo>
                  <a:pt x="0" y="53"/>
                </a:moveTo>
                <a:lnTo>
                  <a:pt x="0" y="80"/>
                </a:lnTo>
                <a:lnTo>
                  <a:pt x="16" y="87"/>
                </a:lnTo>
                <a:lnTo>
                  <a:pt x="7" y="108"/>
                </a:lnTo>
                <a:lnTo>
                  <a:pt x="4" y="130"/>
                </a:lnTo>
                <a:lnTo>
                  <a:pt x="25" y="136"/>
                </a:lnTo>
                <a:lnTo>
                  <a:pt x="45" y="99"/>
                </a:lnTo>
                <a:lnTo>
                  <a:pt x="80" y="69"/>
                </a:lnTo>
                <a:lnTo>
                  <a:pt x="88" y="33"/>
                </a:lnTo>
                <a:lnTo>
                  <a:pt x="54" y="27"/>
                </a:lnTo>
                <a:lnTo>
                  <a:pt x="30" y="0"/>
                </a:lnTo>
                <a:lnTo>
                  <a:pt x="10" y="13"/>
                </a:lnTo>
                <a:lnTo>
                  <a:pt x="0" y="5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Freeform 334"/>
          <p:cNvSpPr>
            <a:spLocks/>
          </p:cNvSpPr>
          <p:nvPr/>
        </p:nvSpPr>
        <p:spPr bwMode="auto">
          <a:xfrm>
            <a:off x="2012951" y="2852383"/>
            <a:ext cx="61912" cy="23813"/>
          </a:xfrm>
          <a:custGeom>
            <a:avLst/>
            <a:gdLst>
              <a:gd name="T0" fmla="*/ 0 w 39"/>
              <a:gd name="T1" fmla="*/ 10 h 23"/>
              <a:gd name="T2" fmla="*/ 9 w 39"/>
              <a:gd name="T3" fmla="*/ 0 h 23"/>
              <a:gd name="T4" fmla="*/ 32 w 39"/>
              <a:gd name="T5" fmla="*/ 12 h 23"/>
              <a:gd name="T6" fmla="*/ 0 w 39"/>
              <a:gd name="T7" fmla="*/ 10 h 23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3"/>
              <a:gd name="T14" fmla="*/ 39 w 39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3">
                <a:moveTo>
                  <a:pt x="0" y="18"/>
                </a:moveTo>
                <a:lnTo>
                  <a:pt x="11" y="0"/>
                </a:lnTo>
                <a:lnTo>
                  <a:pt x="38" y="22"/>
                </a:lnTo>
                <a:lnTo>
                  <a:pt x="0" y="18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Freeform 335"/>
          <p:cNvSpPr>
            <a:spLocks/>
          </p:cNvSpPr>
          <p:nvPr/>
        </p:nvSpPr>
        <p:spPr bwMode="auto">
          <a:xfrm>
            <a:off x="4767265" y="1231943"/>
            <a:ext cx="269875" cy="381000"/>
          </a:xfrm>
          <a:custGeom>
            <a:avLst/>
            <a:gdLst>
              <a:gd name="T0" fmla="*/ 0 w 174"/>
              <a:gd name="T1" fmla="*/ 20 h 360"/>
              <a:gd name="T2" fmla="*/ 9 w 174"/>
              <a:gd name="T3" fmla="*/ 15 h 360"/>
              <a:gd name="T4" fmla="*/ 24 w 174"/>
              <a:gd name="T5" fmla="*/ 27 h 360"/>
              <a:gd name="T6" fmla="*/ 52 w 174"/>
              <a:gd name="T7" fmla="*/ 30 h 360"/>
              <a:gd name="T8" fmla="*/ 67 w 174"/>
              <a:gd name="T9" fmla="*/ 22 h 360"/>
              <a:gd name="T10" fmla="*/ 72 w 174"/>
              <a:gd name="T11" fmla="*/ 5 h 360"/>
              <a:gd name="T12" fmla="*/ 97 w 174"/>
              <a:gd name="T13" fmla="*/ 0 h 360"/>
              <a:gd name="T14" fmla="*/ 112 w 174"/>
              <a:gd name="T15" fmla="*/ 7 h 360"/>
              <a:gd name="T16" fmla="*/ 111 w 174"/>
              <a:gd name="T17" fmla="*/ 20 h 360"/>
              <a:gd name="T18" fmla="*/ 105 w 174"/>
              <a:gd name="T19" fmla="*/ 36 h 360"/>
              <a:gd name="T20" fmla="*/ 123 w 174"/>
              <a:gd name="T21" fmla="*/ 53 h 360"/>
              <a:gd name="T22" fmla="*/ 113 w 174"/>
              <a:gd name="T23" fmla="*/ 66 h 360"/>
              <a:gd name="T24" fmla="*/ 126 w 174"/>
              <a:gd name="T25" fmla="*/ 89 h 360"/>
              <a:gd name="T26" fmla="*/ 121 w 174"/>
              <a:gd name="T27" fmla="*/ 110 h 360"/>
              <a:gd name="T28" fmla="*/ 143 w 174"/>
              <a:gd name="T29" fmla="*/ 152 h 360"/>
              <a:gd name="T30" fmla="*/ 93 w 174"/>
              <a:gd name="T31" fmla="*/ 193 h 360"/>
              <a:gd name="T32" fmla="*/ 32 w 174"/>
              <a:gd name="T33" fmla="*/ 206 h 360"/>
              <a:gd name="T34" fmla="*/ 29 w 174"/>
              <a:gd name="T35" fmla="*/ 199 h 360"/>
              <a:gd name="T36" fmla="*/ 9 w 174"/>
              <a:gd name="T37" fmla="*/ 192 h 360"/>
              <a:gd name="T38" fmla="*/ 6 w 174"/>
              <a:gd name="T39" fmla="*/ 151 h 360"/>
              <a:gd name="T40" fmla="*/ 64 w 174"/>
              <a:gd name="T41" fmla="*/ 108 h 360"/>
              <a:gd name="T42" fmla="*/ 45 w 174"/>
              <a:gd name="T43" fmla="*/ 86 h 360"/>
              <a:gd name="T44" fmla="*/ 39 w 174"/>
              <a:gd name="T45" fmla="*/ 44 h 360"/>
              <a:gd name="T46" fmla="*/ 0 w 174"/>
              <a:gd name="T47" fmla="*/ 20 h 36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74"/>
              <a:gd name="T73" fmla="*/ 0 h 360"/>
              <a:gd name="T74" fmla="*/ 174 w 174"/>
              <a:gd name="T75" fmla="*/ 360 h 36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74" h="360">
                <a:moveTo>
                  <a:pt x="0" y="36"/>
                </a:moveTo>
                <a:lnTo>
                  <a:pt x="11" y="26"/>
                </a:lnTo>
                <a:lnTo>
                  <a:pt x="29" y="48"/>
                </a:lnTo>
                <a:lnTo>
                  <a:pt x="63" y="51"/>
                </a:lnTo>
                <a:lnTo>
                  <a:pt x="82" y="38"/>
                </a:lnTo>
                <a:lnTo>
                  <a:pt x="87" y="8"/>
                </a:lnTo>
                <a:lnTo>
                  <a:pt x="118" y="0"/>
                </a:lnTo>
                <a:lnTo>
                  <a:pt x="136" y="12"/>
                </a:lnTo>
                <a:lnTo>
                  <a:pt x="134" y="36"/>
                </a:lnTo>
                <a:lnTo>
                  <a:pt x="128" y="62"/>
                </a:lnTo>
                <a:lnTo>
                  <a:pt x="149" y="92"/>
                </a:lnTo>
                <a:lnTo>
                  <a:pt x="137" y="115"/>
                </a:lnTo>
                <a:lnTo>
                  <a:pt x="153" y="154"/>
                </a:lnTo>
                <a:lnTo>
                  <a:pt x="146" y="191"/>
                </a:lnTo>
                <a:lnTo>
                  <a:pt x="173" y="265"/>
                </a:lnTo>
                <a:lnTo>
                  <a:pt x="112" y="335"/>
                </a:lnTo>
                <a:lnTo>
                  <a:pt x="39" y="359"/>
                </a:lnTo>
                <a:lnTo>
                  <a:pt x="35" y="345"/>
                </a:lnTo>
                <a:lnTo>
                  <a:pt x="11" y="333"/>
                </a:lnTo>
                <a:lnTo>
                  <a:pt x="8" y="263"/>
                </a:lnTo>
                <a:lnTo>
                  <a:pt x="78" y="188"/>
                </a:lnTo>
                <a:lnTo>
                  <a:pt x="55" y="150"/>
                </a:lnTo>
                <a:lnTo>
                  <a:pt x="47" y="76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Freeform 336"/>
          <p:cNvSpPr>
            <a:spLocks/>
          </p:cNvSpPr>
          <p:nvPr/>
        </p:nvSpPr>
        <p:spPr bwMode="auto">
          <a:xfrm>
            <a:off x="4140202" y="1897504"/>
            <a:ext cx="317500" cy="251222"/>
          </a:xfrm>
          <a:custGeom>
            <a:avLst/>
            <a:gdLst>
              <a:gd name="T0" fmla="*/ 0 w 203"/>
              <a:gd name="T1" fmla="*/ 41 h 240"/>
              <a:gd name="T2" fmla="*/ 6 w 203"/>
              <a:gd name="T3" fmla="*/ 53 h 240"/>
              <a:gd name="T4" fmla="*/ 41 w 203"/>
              <a:gd name="T5" fmla="*/ 61 h 240"/>
              <a:gd name="T6" fmla="*/ 35 w 203"/>
              <a:gd name="T7" fmla="*/ 69 h 240"/>
              <a:gd name="T8" fmla="*/ 48 w 203"/>
              <a:gd name="T9" fmla="*/ 78 h 240"/>
              <a:gd name="T10" fmla="*/ 53 w 203"/>
              <a:gd name="T11" fmla="*/ 92 h 240"/>
              <a:gd name="T12" fmla="*/ 38 w 203"/>
              <a:gd name="T13" fmla="*/ 121 h 240"/>
              <a:gd name="T14" fmla="*/ 79 w 203"/>
              <a:gd name="T15" fmla="*/ 133 h 240"/>
              <a:gd name="T16" fmla="*/ 84 w 203"/>
              <a:gd name="T17" fmla="*/ 133 h 240"/>
              <a:gd name="T18" fmla="*/ 105 w 203"/>
              <a:gd name="T19" fmla="*/ 136 h 240"/>
              <a:gd name="T20" fmla="*/ 105 w 203"/>
              <a:gd name="T21" fmla="*/ 124 h 240"/>
              <a:gd name="T22" fmla="*/ 115 w 203"/>
              <a:gd name="T23" fmla="*/ 118 h 240"/>
              <a:gd name="T24" fmla="*/ 144 w 203"/>
              <a:gd name="T25" fmla="*/ 126 h 240"/>
              <a:gd name="T26" fmla="*/ 160 w 203"/>
              <a:gd name="T27" fmla="*/ 115 h 240"/>
              <a:gd name="T28" fmla="*/ 150 w 203"/>
              <a:gd name="T29" fmla="*/ 98 h 240"/>
              <a:gd name="T30" fmla="*/ 154 w 203"/>
              <a:gd name="T31" fmla="*/ 82 h 240"/>
              <a:gd name="T32" fmla="*/ 141 w 203"/>
              <a:gd name="T33" fmla="*/ 73 h 240"/>
              <a:gd name="T34" fmla="*/ 160 w 203"/>
              <a:gd name="T35" fmla="*/ 54 h 240"/>
              <a:gd name="T36" fmla="*/ 168 w 203"/>
              <a:gd name="T37" fmla="*/ 34 h 240"/>
              <a:gd name="T38" fmla="*/ 144 w 203"/>
              <a:gd name="T39" fmla="*/ 26 h 240"/>
              <a:gd name="T40" fmla="*/ 137 w 203"/>
              <a:gd name="T41" fmla="*/ 24 h 240"/>
              <a:gd name="T42" fmla="*/ 98 w 203"/>
              <a:gd name="T43" fmla="*/ 0 h 240"/>
              <a:gd name="T44" fmla="*/ 86 w 203"/>
              <a:gd name="T45" fmla="*/ 4 h 240"/>
              <a:gd name="T46" fmla="*/ 70 w 203"/>
              <a:gd name="T47" fmla="*/ 26 h 240"/>
              <a:gd name="T48" fmla="*/ 38 w 203"/>
              <a:gd name="T49" fmla="*/ 22 h 240"/>
              <a:gd name="T50" fmla="*/ 42 w 203"/>
              <a:gd name="T51" fmla="*/ 41 h 240"/>
              <a:gd name="T52" fmla="*/ 0 w 203"/>
              <a:gd name="T53" fmla="*/ 41 h 24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03"/>
              <a:gd name="T82" fmla="*/ 0 h 240"/>
              <a:gd name="T83" fmla="*/ 203 w 203"/>
              <a:gd name="T84" fmla="*/ 240 h 24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03" h="240">
                <a:moveTo>
                  <a:pt x="0" y="73"/>
                </a:moveTo>
                <a:lnTo>
                  <a:pt x="8" y="93"/>
                </a:lnTo>
                <a:lnTo>
                  <a:pt x="49" y="108"/>
                </a:lnTo>
                <a:lnTo>
                  <a:pt x="42" y="120"/>
                </a:lnTo>
                <a:lnTo>
                  <a:pt x="58" y="136"/>
                </a:lnTo>
                <a:lnTo>
                  <a:pt x="64" y="162"/>
                </a:lnTo>
                <a:lnTo>
                  <a:pt x="46" y="213"/>
                </a:lnTo>
                <a:lnTo>
                  <a:pt x="96" y="233"/>
                </a:lnTo>
                <a:lnTo>
                  <a:pt x="101" y="235"/>
                </a:lnTo>
                <a:lnTo>
                  <a:pt x="126" y="239"/>
                </a:lnTo>
                <a:lnTo>
                  <a:pt x="126" y="218"/>
                </a:lnTo>
                <a:lnTo>
                  <a:pt x="138" y="208"/>
                </a:lnTo>
                <a:lnTo>
                  <a:pt x="173" y="221"/>
                </a:lnTo>
                <a:lnTo>
                  <a:pt x="193" y="201"/>
                </a:lnTo>
                <a:lnTo>
                  <a:pt x="181" y="172"/>
                </a:lnTo>
                <a:lnTo>
                  <a:pt x="185" y="145"/>
                </a:lnTo>
                <a:lnTo>
                  <a:pt x="170" y="128"/>
                </a:lnTo>
                <a:lnTo>
                  <a:pt x="193" y="96"/>
                </a:lnTo>
                <a:lnTo>
                  <a:pt x="202" y="60"/>
                </a:lnTo>
                <a:lnTo>
                  <a:pt x="173" y="45"/>
                </a:lnTo>
                <a:lnTo>
                  <a:pt x="165" y="42"/>
                </a:lnTo>
                <a:lnTo>
                  <a:pt x="119" y="0"/>
                </a:lnTo>
                <a:lnTo>
                  <a:pt x="103" y="6"/>
                </a:lnTo>
                <a:lnTo>
                  <a:pt x="84" y="47"/>
                </a:lnTo>
                <a:lnTo>
                  <a:pt x="46" y="39"/>
                </a:lnTo>
                <a:lnTo>
                  <a:pt x="51" y="73"/>
                </a:lnTo>
                <a:lnTo>
                  <a:pt x="0" y="7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Freeform 337"/>
          <p:cNvSpPr>
            <a:spLocks/>
          </p:cNvSpPr>
          <p:nvPr/>
        </p:nvSpPr>
        <p:spPr bwMode="auto">
          <a:xfrm>
            <a:off x="4468814" y="2129677"/>
            <a:ext cx="26988" cy="48815"/>
          </a:xfrm>
          <a:custGeom>
            <a:avLst/>
            <a:gdLst>
              <a:gd name="T0" fmla="*/ 0 w 17"/>
              <a:gd name="T1" fmla="*/ 13 h 46"/>
              <a:gd name="T2" fmla="*/ 10 w 17"/>
              <a:gd name="T3" fmla="*/ 26 h 46"/>
              <a:gd name="T4" fmla="*/ 12 w 17"/>
              <a:gd name="T5" fmla="*/ 0 h 46"/>
              <a:gd name="T6" fmla="*/ 0 w 17"/>
              <a:gd name="T7" fmla="*/ 13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22"/>
                </a:moveTo>
                <a:lnTo>
                  <a:pt x="13" y="45"/>
                </a:lnTo>
                <a:lnTo>
                  <a:pt x="16" y="0"/>
                </a:lnTo>
                <a:lnTo>
                  <a:pt x="0" y="2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Freeform 338"/>
          <p:cNvSpPr>
            <a:spLocks/>
          </p:cNvSpPr>
          <p:nvPr/>
        </p:nvSpPr>
        <p:spPr bwMode="auto">
          <a:xfrm>
            <a:off x="2903541" y="3061936"/>
            <a:ext cx="73025" cy="79772"/>
          </a:xfrm>
          <a:custGeom>
            <a:avLst/>
            <a:gdLst>
              <a:gd name="T0" fmla="*/ 0 w 47"/>
              <a:gd name="T1" fmla="*/ 41 h 76"/>
              <a:gd name="T2" fmla="*/ 4 w 47"/>
              <a:gd name="T3" fmla="*/ 0 h 76"/>
              <a:gd name="T4" fmla="*/ 37 w 47"/>
              <a:gd name="T5" fmla="*/ 19 h 76"/>
              <a:gd name="T6" fmla="*/ 18 w 47"/>
              <a:gd name="T7" fmla="*/ 42 h 76"/>
              <a:gd name="T8" fmla="*/ 0 w 47"/>
              <a:gd name="T9" fmla="*/ 41 h 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76"/>
              <a:gd name="T17" fmla="*/ 47 w 47"/>
              <a:gd name="T18" fmla="*/ 76 h 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76">
                <a:moveTo>
                  <a:pt x="0" y="72"/>
                </a:moveTo>
                <a:lnTo>
                  <a:pt x="6" y="0"/>
                </a:lnTo>
                <a:lnTo>
                  <a:pt x="46" y="33"/>
                </a:lnTo>
                <a:lnTo>
                  <a:pt x="22" y="75"/>
                </a:lnTo>
                <a:lnTo>
                  <a:pt x="0" y="72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Freeform 339"/>
          <p:cNvSpPr>
            <a:spLocks/>
          </p:cNvSpPr>
          <p:nvPr/>
        </p:nvSpPr>
        <p:spPr bwMode="auto">
          <a:xfrm>
            <a:off x="4405315" y="1777251"/>
            <a:ext cx="214313" cy="226219"/>
          </a:xfrm>
          <a:custGeom>
            <a:avLst/>
            <a:gdLst>
              <a:gd name="T0" fmla="*/ 0 w 140"/>
              <a:gd name="T1" fmla="*/ 51 h 214"/>
              <a:gd name="T2" fmla="*/ 1 w 140"/>
              <a:gd name="T3" fmla="*/ 70 h 214"/>
              <a:gd name="T4" fmla="*/ 2 w 140"/>
              <a:gd name="T5" fmla="*/ 79 h 214"/>
              <a:gd name="T6" fmla="*/ 4 w 140"/>
              <a:gd name="T7" fmla="*/ 90 h 214"/>
              <a:gd name="T8" fmla="*/ 27 w 140"/>
              <a:gd name="T9" fmla="*/ 98 h 214"/>
              <a:gd name="T10" fmla="*/ 20 w 140"/>
              <a:gd name="T11" fmla="*/ 119 h 214"/>
              <a:gd name="T12" fmla="*/ 45 w 140"/>
              <a:gd name="T13" fmla="*/ 122 h 214"/>
              <a:gd name="T14" fmla="*/ 89 w 140"/>
              <a:gd name="T15" fmla="*/ 122 h 214"/>
              <a:gd name="T16" fmla="*/ 101 w 140"/>
              <a:gd name="T17" fmla="*/ 101 h 214"/>
              <a:gd name="T18" fmla="*/ 77 w 140"/>
              <a:gd name="T19" fmla="*/ 77 h 214"/>
              <a:gd name="T20" fmla="*/ 104 w 140"/>
              <a:gd name="T21" fmla="*/ 64 h 214"/>
              <a:gd name="T22" fmla="*/ 113 w 140"/>
              <a:gd name="T23" fmla="*/ 67 h 214"/>
              <a:gd name="T24" fmla="*/ 104 w 140"/>
              <a:gd name="T25" fmla="*/ 20 h 214"/>
              <a:gd name="T26" fmla="*/ 85 w 140"/>
              <a:gd name="T27" fmla="*/ 8 h 214"/>
              <a:gd name="T28" fmla="*/ 61 w 140"/>
              <a:gd name="T29" fmla="*/ 15 h 214"/>
              <a:gd name="T30" fmla="*/ 65 w 140"/>
              <a:gd name="T31" fmla="*/ 10 h 214"/>
              <a:gd name="T32" fmla="*/ 45 w 140"/>
              <a:gd name="T33" fmla="*/ 0 h 214"/>
              <a:gd name="T34" fmla="*/ 35 w 140"/>
              <a:gd name="T35" fmla="*/ 0 h 214"/>
              <a:gd name="T36" fmla="*/ 34 w 140"/>
              <a:gd name="T37" fmla="*/ 27 h 214"/>
              <a:gd name="T38" fmla="*/ 22 w 140"/>
              <a:gd name="T39" fmla="*/ 20 h 214"/>
              <a:gd name="T40" fmla="*/ 15 w 140"/>
              <a:gd name="T41" fmla="*/ 28 h 214"/>
              <a:gd name="T42" fmla="*/ 13 w 140"/>
              <a:gd name="T43" fmla="*/ 45 h 214"/>
              <a:gd name="T44" fmla="*/ 0 w 140"/>
              <a:gd name="T45" fmla="*/ 51 h 2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40"/>
              <a:gd name="T70" fmla="*/ 0 h 214"/>
              <a:gd name="T71" fmla="*/ 140 w 140"/>
              <a:gd name="T72" fmla="*/ 214 h 21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40" h="214">
                <a:moveTo>
                  <a:pt x="0" y="88"/>
                </a:moveTo>
                <a:lnTo>
                  <a:pt x="1" y="123"/>
                </a:lnTo>
                <a:lnTo>
                  <a:pt x="2" y="139"/>
                </a:lnTo>
                <a:lnTo>
                  <a:pt x="4" y="157"/>
                </a:lnTo>
                <a:lnTo>
                  <a:pt x="33" y="172"/>
                </a:lnTo>
                <a:lnTo>
                  <a:pt x="24" y="208"/>
                </a:lnTo>
                <a:lnTo>
                  <a:pt x="55" y="213"/>
                </a:lnTo>
                <a:lnTo>
                  <a:pt x="110" y="213"/>
                </a:lnTo>
                <a:lnTo>
                  <a:pt x="124" y="177"/>
                </a:lnTo>
                <a:lnTo>
                  <a:pt x="95" y="135"/>
                </a:lnTo>
                <a:lnTo>
                  <a:pt x="128" y="111"/>
                </a:lnTo>
                <a:lnTo>
                  <a:pt x="139" y="117"/>
                </a:lnTo>
                <a:lnTo>
                  <a:pt x="128" y="34"/>
                </a:lnTo>
                <a:lnTo>
                  <a:pt x="104" y="13"/>
                </a:lnTo>
                <a:lnTo>
                  <a:pt x="76" y="27"/>
                </a:lnTo>
                <a:lnTo>
                  <a:pt x="80" y="17"/>
                </a:lnTo>
                <a:lnTo>
                  <a:pt x="55" y="0"/>
                </a:lnTo>
                <a:lnTo>
                  <a:pt x="43" y="0"/>
                </a:lnTo>
                <a:lnTo>
                  <a:pt x="42" y="47"/>
                </a:lnTo>
                <a:lnTo>
                  <a:pt x="27" y="35"/>
                </a:lnTo>
                <a:lnTo>
                  <a:pt x="19" y="49"/>
                </a:lnTo>
                <a:lnTo>
                  <a:pt x="16" y="78"/>
                </a:lnTo>
                <a:lnTo>
                  <a:pt x="0" y="8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Freeform 340"/>
          <p:cNvSpPr>
            <a:spLocks/>
          </p:cNvSpPr>
          <p:nvPr/>
        </p:nvSpPr>
        <p:spPr bwMode="auto">
          <a:xfrm>
            <a:off x="4754564" y="2164204"/>
            <a:ext cx="158751" cy="145256"/>
          </a:xfrm>
          <a:custGeom>
            <a:avLst/>
            <a:gdLst>
              <a:gd name="T0" fmla="*/ 0 w 101"/>
              <a:gd name="T1" fmla="*/ 30 h 137"/>
              <a:gd name="T2" fmla="*/ 12 w 101"/>
              <a:gd name="T3" fmla="*/ 14 h 137"/>
              <a:gd name="T4" fmla="*/ 38 w 101"/>
              <a:gd name="T5" fmla="*/ 7 h 137"/>
              <a:gd name="T6" fmla="*/ 70 w 101"/>
              <a:gd name="T7" fmla="*/ 8 h 137"/>
              <a:gd name="T8" fmla="*/ 83 w 101"/>
              <a:gd name="T9" fmla="*/ 0 h 137"/>
              <a:gd name="T10" fmla="*/ 78 w 101"/>
              <a:gd name="T11" fmla="*/ 17 h 137"/>
              <a:gd name="T12" fmla="*/ 56 w 101"/>
              <a:gd name="T13" fmla="*/ 13 h 137"/>
              <a:gd name="T14" fmla="*/ 45 w 101"/>
              <a:gd name="T15" fmla="*/ 27 h 137"/>
              <a:gd name="T16" fmla="*/ 33 w 101"/>
              <a:gd name="T17" fmla="*/ 18 h 137"/>
              <a:gd name="T18" fmla="*/ 42 w 101"/>
              <a:gd name="T19" fmla="*/ 39 h 137"/>
              <a:gd name="T20" fmla="*/ 31 w 101"/>
              <a:gd name="T21" fmla="*/ 44 h 137"/>
              <a:gd name="T22" fmla="*/ 51 w 101"/>
              <a:gd name="T23" fmla="*/ 53 h 137"/>
              <a:gd name="T24" fmla="*/ 51 w 101"/>
              <a:gd name="T25" fmla="*/ 61 h 137"/>
              <a:gd name="T26" fmla="*/ 35 w 101"/>
              <a:gd name="T27" fmla="*/ 63 h 137"/>
              <a:gd name="T28" fmla="*/ 41 w 101"/>
              <a:gd name="T29" fmla="*/ 78 h 137"/>
              <a:gd name="T30" fmla="*/ 20 w 101"/>
              <a:gd name="T31" fmla="*/ 73 h 137"/>
              <a:gd name="T32" fmla="*/ 14 w 101"/>
              <a:gd name="T33" fmla="*/ 58 h 137"/>
              <a:gd name="T34" fmla="*/ 42 w 101"/>
              <a:gd name="T35" fmla="*/ 54 h 137"/>
              <a:gd name="T36" fmla="*/ 14 w 101"/>
              <a:gd name="T37" fmla="*/ 52 h 137"/>
              <a:gd name="T38" fmla="*/ 0 w 101"/>
              <a:gd name="T39" fmla="*/ 30 h 13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01"/>
              <a:gd name="T61" fmla="*/ 0 h 137"/>
              <a:gd name="T62" fmla="*/ 101 w 101"/>
              <a:gd name="T63" fmla="*/ 137 h 13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01" h="137">
                <a:moveTo>
                  <a:pt x="0" y="53"/>
                </a:moveTo>
                <a:lnTo>
                  <a:pt x="14" y="24"/>
                </a:lnTo>
                <a:lnTo>
                  <a:pt x="46" y="12"/>
                </a:lnTo>
                <a:lnTo>
                  <a:pt x="85" y="13"/>
                </a:lnTo>
                <a:lnTo>
                  <a:pt x="100" y="0"/>
                </a:lnTo>
                <a:lnTo>
                  <a:pt x="94" y="29"/>
                </a:lnTo>
                <a:lnTo>
                  <a:pt x="67" y="22"/>
                </a:lnTo>
                <a:lnTo>
                  <a:pt x="54" y="46"/>
                </a:lnTo>
                <a:lnTo>
                  <a:pt x="39" y="32"/>
                </a:lnTo>
                <a:lnTo>
                  <a:pt x="50" y="68"/>
                </a:lnTo>
                <a:lnTo>
                  <a:pt x="37" y="76"/>
                </a:lnTo>
                <a:lnTo>
                  <a:pt x="62" y="92"/>
                </a:lnTo>
                <a:lnTo>
                  <a:pt x="62" y="105"/>
                </a:lnTo>
                <a:lnTo>
                  <a:pt x="42" y="109"/>
                </a:lnTo>
                <a:lnTo>
                  <a:pt x="49" y="136"/>
                </a:lnTo>
                <a:lnTo>
                  <a:pt x="24" y="127"/>
                </a:lnTo>
                <a:lnTo>
                  <a:pt x="16" y="102"/>
                </a:lnTo>
                <a:lnTo>
                  <a:pt x="50" y="93"/>
                </a:lnTo>
                <a:lnTo>
                  <a:pt x="16" y="89"/>
                </a:lnTo>
                <a:lnTo>
                  <a:pt x="0" y="5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Freeform 341"/>
          <p:cNvSpPr>
            <a:spLocks/>
          </p:cNvSpPr>
          <p:nvPr/>
        </p:nvSpPr>
        <p:spPr bwMode="auto">
          <a:xfrm>
            <a:off x="4841877" y="2333273"/>
            <a:ext cx="71437" cy="17860"/>
          </a:xfrm>
          <a:custGeom>
            <a:avLst/>
            <a:gdLst>
              <a:gd name="T0" fmla="*/ 0 w 47"/>
              <a:gd name="T1" fmla="*/ 9 h 17"/>
              <a:gd name="T2" fmla="*/ 4 w 47"/>
              <a:gd name="T3" fmla="*/ 0 h 17"/>
              <a:gd name="T4" fmla="*/ 37 w 47"/>
              <a:gd name="T5" fmla="*/ 9 h 17"/>
              <a:gd name="T6" fmla="*/ 12 w 47"/>
              <a:gd name="T7" fmla="*/ 9 h 17"/>
              <a:gd name="T8" fmla="*/ 0 w 47"/>
              <a:gd name="T9" fmla="*/ 9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17"/>
              <a:gd name="T17" fmla="*/ 47 w 47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17">
                <a:moveTo>
                  <a:pt x="0" y="16"/>
                </a:moveTo>
                <a:lnTo>
                  <a:pt x="4" y="0"/>
                </a:lnTo>
                <a:lnTo>
                  <a:pt x="46" y="16"/>
                </a:lnTo>
                <a:lnTo>
                  <a:pt x="15" y="16"/>
                </a:lnTo>
                <a:lnTo>
                  <a:pt x="0" y="16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Freeform 342"/>
          <p:cNvSpPr>
            <a:spLocks/>
          </p:cNvSpPr>
          <p:nvPr/>
        </p:nvSpPr>
        <p:spPr bwMode="auto">
          <a:xfrm>
            <a:off x="2438402" y="573528"/>
            <a:ext cx="1511300" cy="1029891"/>
          </a:xfrm>
          <a:custGeom>
            <a:avLst/>
            <a:gdLst>
              <a:gd name="T0" fmla="*/ 90 w 973"/>
              <a:gd name="T1" fmla="*/ 132 h 973"/>
              <a:gd name="T2" fmla="*/ 104 w 973"/>
              <a:gd name="T3" fmla="*/ 109 h 973"/>
              <a:gd name="T4" fmla="*/ 69 w 973"/>
              <a:gd name="T5" fmla="*/ 96 h 973"/>
              <a:gd name="T6" fmla="*/ 149 w 973"/>
              <a:gd name="T7" fmla="*/ 53 h 973"/>
              <a:gd name="T8" fmla="*/ 232 w 973"/>
              <a:gd name="T9" fmla="*/ 36 h 973"/>
              <a:gd name="T10" fmla="*/ 294 w 973"/>
              <a:gd name="T11" fmla="*/ 58 h 973"/>
              <a:gd name="T12" fmla="*/ 280 w 973"/>
              <a:gd name="T13" fmla="*/ 33 h 973"/>
              <a:gd name="T14" fmla="*/ 377 w 973"/>
              <a:gd name="T15" fmla="*/ 46 h 973"/>
              <a:gd name="T16" fmla="*/ 425 w 973"/>
              <a:gd name="T17" fmla="*/ 33 h 973"/>
              <a:gd name="T18" fmla="*/ 352 w 973"/>
              <a:gd name="T19" fmla="*/ 11 h 973"/>
              <a:gd name="T20" fmla="*/ 441 w 973"/>
              <a:gd name="T21" fmla="*/ 24 h 973"/>
              <a:gd name="T22" fmla="*/ 438 w 973"/>
              <a:gd name="T23" fmla="*/ 3 h 973"/>
              <a:gd name="T24" fmla="*/ 605 w 973"/>
              <a:gd name="T25" fmla="*/ 11 h 973"/>
              <a:gd name="T26" fmla="*/ 619 w 973"/>
              <a:gd name="T27" fmla="*/ 11 h 973"/>
              <a:gd name="T28" fmla="*/ 674 w 973"/>
              <a:gd name="T29" fmla="*/ 30 h 973"/>
              <a:gd name="T30" fmla="*/ 513 w 973"/>
              <a:gd name="T31" fmla="*/ 52 h 973"/>
              <a:gd name="T32" fmla="*/ 600 w 973"/>
              <a:gd name="T33" fmla="*/ 64 h 973"/>
              <a:gd name="T34" fmla="*/ 695 w 973"/>
              <a:gd name="T35" fmla="*/ 58 h 973"/>
              <a:gd name="T36" fmla="*/ 763 w 973"/>
              <a:gd name="T37" fmla="*/ 50 h 973"/>
              <a:gd name="T38" fmla="*/ 680 w 973"/>
              <a:gd name="T39" fmla="*/ 90 h 973"/>
              <a:gd name="T40" fmla="*/ 734 w 973"/>
              <a:gd name="T41" fmla="*/ 104 h 973"/>
              <a:gd name="T42" fmla="*/ 685 w 973"/>
              <a:gd name="T43" fmla="*/ 141 h 973"/>
              <a:gd name="T44" fmla="*/ 691 w 973"/>
              <a:gd name="T45" fmla="*/ 169 h 973"/>
              <a:gd name="T46" fmla="*/ 678 w 973"/>
              <a:gd name="T47" fmla="*/ 190 h 973"/>
              <a:gd name="T48" fmla="*/ 701 w 973"/>
              <a:gd name="T49" fmla="*/ 210 h 973"/>
              <a:gd name="T50" fmla="*/ 671 w 973"/>
              <a:gd name="T51" fmla="*/ 229 h 973"/>
              <a:gd name="T52" fmla="*/ 687 w 973"/>
              <a:gd name="T53" fmla="*/ 250 h 973"/>
              <a:gd name="T54" fmla="*/ 695 w 973"/>
              <a:gd name="T55" fmla="*/ 269 h 973"/>
              <a:gd name="T56" fmla="*/ 609 w 973"/>
              <a:gd name="T57" fmla="*/ 283 h 973"/>
              <a:gd name="T58" fmla="*/ 627 w 973"/>
              <a:gd name="T59" fmla="*/ 311 h 973"/>
              <a:gd name="T60" fmla="*/ 672 w 973"/>
              <a:gd name="T61" fmla="*/ 321 h 973"/>
              <a:gd name="T62" fmla="*/ 665 w 973"/>
              <a:gd name="T63" fmla="*/ 339 h 973"/>
              <a:gd name="T64" fmla="*/ 601 w 973"/>
              <a:gd name="T65" fmla="*/ 317 h 973"/>
              <a:gd name="T66" fmla="*/ 614 w 973"/>
              <a:gd name="T67" fmla="*/ 352 h 973"/>
              <a:gd name="T68" fmla="*/ 616 w 973"/>
              <a:gd name="T69" fmla="*/ 388 h 973"/>
              <a:gd name="T70" fmla="*/ 541 w 973"/>
              <a:gd name="T71" fmla="*/ 402 h 973"/>
              <a:gd name="T72" fmla="*/ 486 w 973"/>
              <a:gd name="T73" fmla="*/ 447 h 973"/>
              <a:gd name="T74" fmla="*/ 464 w 973"/>
              <a:gd name="T75" fmla="*/ 438 h 973"/>
              <a:gd name="T76" fmla="*/ 420 w 973"/>
              <a:gd name="T77" fmla="*/ 468 h 973"/>
              <a:gd name="T78" fmla="*/ 417 w 973"/>
              <a:gd name="T79" fmla="*/ 491 h 973"/>
              <a:gd name="T80" fmla="*/ 415 w 973"/>
              <a:gd name="T81" fmla="*/ 509 h 973"/>
              <a:gd name="T82" fmla="*/ 387 w 973"/>
              <a:gd name="T83" fmla="*/ 553 h 973"/>
              <a:gd name="T84" fmla="*/ 328 w 973"/>
              <a:gd name="T85" fmla="*/ 548 h 973"/>
              <a:gd name="T86" fmla="*/ 313 w 973"/>
              <a:gd name="T87" fmla="*/ 535 h 973"/>
              <a:gd name="T88" fmla="*/ 284 w 973"/>
              <a:gd name="T89" fmla="*/ 483 h 973"/>
              <a:gd name="T90" fmla="*/ 276 w 973"/>
              <a:gd name="T91" fmla="*/ 458 h 973"/>
              <a:gd name="T92" fmla="*/ 267 w 973"/>
              <a:gd name="T93" fmla="*/ 403 h 973"/>
              <a:gd name="T94" fmla="*/ 266 w 973"/>
              <a:gd name="T95" fmla="*/ 395 h 973"/>
              <a:gd name="T96" fmla="*/ 273 w 973"/>
              <a:gd name="T97" fmla="*/ 358 h 973"/>
              <a:gd name="T98" fmla="*/ 294 w 973"/>
              <a:gd name="T99" fmla="*/ 343 h 973"/>
              <a:gd name="T100" fmla="*/ 278 w 973"/>
              <a:gd name="T101" fmla="*/ 326 h 973"/>
              <a:gd name="T102" fmla="*/ 251 w 973"/>
              <a:gd name="T103" fmla="*/ 326 h 973"/>
              <a:gd name="T104" fmla="*/ 231 w 973"/>
              <a:gd name="T105" fmla="*/ 314 h 973"/>
              <a:gd name="T106" fmla="*/ 213 w 973"/>
              <a:gd name="T107" fmla="*/ 254 h 973"/>
              <a:gd name="T108" fmla="*/ 159 w 973"/>
              <a:gd name="T109" fmla="*/ 212 h 973"/>
              <a:gd name="T110" fmla="*/ 88 w 973"/>
              <a:gd name="T111" fmla="*/ 217 h 973"/>
              <a:gd name="T112" fmla="*/ 21 w 973"/>
              <a:gd name="T113" fmla="*/ 190 h 973"/>
              <a:gd name="T114" fmla="*/ 87 w 973"/>
              <a:gd name="T115" fmla="*/ 178 h 9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73"/>
              <a:gd name="T175" fmla="*/ 0 h 973"/>
              <a:gd name="T176" fmla="*/ 973 w 973"/>
              <a:gd name="T177" fmla="*/ 973 h 9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73" h="973">
                <a:moveTo>
                  <a:pt x="0" y="273"/>
                </a:moveTo>
                <a:lnTo>
                  <a:pt x="5" y="257"/>
                </a:lnTo>
                <a:lnTo>
                  <a:pt x="68" y="229"/>
                </a:lnTo>
                <a:lnTo>
                  <a:pt x="109" y="229"/>
                </a:lnTo>
                <a:lnTo>
                  <a:pt x="131" y="209"/>
                </a:lnTo>
                <a:lnTo>
                  <a:pt x="125" y="201"/>
                </a:lnTo>
                <a:lnTo>
                  <a:pt x="138" y="193"/>
                </a:lnTo>
                <a:lnTo>
                  <a:pt x="127" y="188"/>
                </a:lnTo>
                <a:lnTo>
                  <a:pt x="149" y="178"/>
                </a:lnTo>
                <a:lnTo>
                  <a:pt x="141" y="171"/>
                </a:lnTo>
                <a:lnTo>
                  <a:pt x="112" y="187"/>
                </a:lnTo>
                <a:lnTo>
                  <a:pt x="84" y="167"/>
                </a:lnTo>
                <a:lnTo>
                  <a:pt x="119" y="157"/>
                </a:lnTo>
                <a:lnTo>
                  <a:pt x="141" y="126"/>
                </a:lnTo>
                <a:lnTo>
                  <a:pt x="183" y="125"/>
                </a:lnTo>
                <a:lnTo>
                  <a:pt x="181" y="92"/>
                </a:lnTo>
                <a:lnTo>
                  <a:pt x="214" y="91"/>
                </a:lnTo>
                <a:lnTo>
                  <a:pt x="246" y="114"/>
                </a:lnTo>
                <a:lnTo>
                  <a:pt x="208" y="84"/>
                </a:lnTo>
                <a:lnTo>
                  <a:pt x="281" y="63"/>
                </a:lnTo>
                <a:lnTo>
                  <a:pt x="299" y="76"/>
                </a:lnTo>
                <a:lnTo>
                  <a:pt x="301" y="106"/>
                </a:lnTo>
                <a:lnTo>
                  <a:pt x="311" y="81"/>
                </a:lnTo>
                <a:lnTo>
                  <a:pt x="357" y="100"/>
                </a:lnTo>
                <a:lnTo>
                  <a:pt x="342" y="85"/>
                </a:lnTo>
                <a:lnTo>
                  <a:pt x="364" y="87"/>
                </a:lnTo>
                <a:lnTo>
                  <a:pt x="345" y="71"/>
                </a:lnTo>
                <a:lnTo>
                  <a:pt x="339" y="56"/>
                </a:lnTo>
                <a:lnTo>
                  <a:pt x="349" y="54"/>
                </a:lnTo>
                <a:lnTo>
                  <a:pt x="443" y="95"/>
                </a:lnTo>
                <a:lnTo>
                  <a:pt x="436" y="81"/>
                </a:lnTo>
                <a:lnTo>
                  <a:pt x="457" y="80"/>
                </a:lnTo>
                <a:lnTo>
                  <a:pt x="443" y="68"/>
                </a:lnTo>
                <a:lnTo>
                  <a:pt x="474" y="71"/>
                </a:lnTo>
                <a:lnTo>
                  <a:pt x="424" y="41"/>
                </a:lnTo>
                <a:lnTo>
                  <a:pt x="515" y="56"/>
                </a:lnTo>
                <a:lnTo>
                  <a:pt x="495" y="41"/>
                </a:lnTo>
                <a:lnTo>
                  <a:pt x="442" y="38"/>
                </a:lnTo>
                <a:lnTo>
                  <a:pt x="459" y="36"/>
                </a:lnTo>
                <a:lnTo>
                  <a:pt x="426" y="20"/>
                </a:lnTo>
                <a:lnTo>
                  <a:pt x="465" y="25"/>
                </a:lnTo>
                <a:lnTo>
                  <a:pt x="450" y="18"/>
                </a:lnTo>
                <a:lnTo>
                  <a:pt x="466" y="14"/>
                </a:lnTo>
                <a:lnTo>
                  <a:pt x="534" y="41"/>
                </a:lnTo>
                <a:lnTo>
                  <a:pt x="526" y="31"/>
                </a:lnTo>
                <a:lnTo>
                  <a:pt x="556" y="20"/>
                </a:lnTo>
                <a:lnTo>
                  <a:pt x="530" y="18"/>
                </a:lnTo>
                <a:lnTo>
                  <a:pt x="530" y="5"/>
                </a:lnTo>
                <a:lnTo>
                  <a:pt x="547" y="0"/>
                </a:lnTo>
                <a:lnTo>
                  <a:pt x="726" y="7"/>
                </a:lnTo>
                <a:lnTo>
                  <a:pt x="739" y="13"/>
                </a:lnTo>
                <a:lnTo>
                  <a:pt x="733" y="18"/>
                </a:lnTo>
                <a:lnTo>
                  <a:pt x="613" y="20"/>
                </a:lnTo>
                <a:lnTo>
                  <a:pt x="626" y="27"/>
                </a:lnTo>
                <a:lnTo>
                  <a:pt x="580" y="36"/>
                </a:lnTo>
                <a:lnTo>
                  <a:pt x="750" y="20"/>
                </a:lnTo>
                <a:lnTo>
                  <a:pt x="756" y="34"/>
                </a:lnTo>
                <a:lnTo>
                  <a:pt x="733" y="41"/>
                </a:lnTo>
                <a:lnTo>
                  <a:pt x="773" y="36"/>
                </a:lnTo>
                <a:lnTo>
                  <a:pt x="817" y="51"/>
                </a:lnTo>
                <a:lnTo>
                  <a:pt x="750" y="76"/>
                </a:lnTo>
                <a:lnTo>
                  <a:pt x="643" y="75"/>
                </a:lnTo>
                <a:lnTo>
                  <a:pt x="667" y="80"/>
                </a:lnTo>
                <a:lnTo>
                  <a:pt x="622" y="91"/>
                </a:lnTo>
                <a:lnTo>
                  <a:pt x="622" y="103"/>
                </a:lnTo>
                <a:lnTo>
                  <a:pt x="740" y="84"/>
                </a:lnTo>
                <a:lnTo>
                  <a:pt x="751" y="92"/>
                </a:lnTo>
                <a:lnTo>
                  <a:pt x="726" y="111"/>
                </a:lnTo>
                <a:lnTo>
                  <a:pt x="802" y="80"/>
                </a:lnTo>
                <a:lnTo>
                  <a:pt x="806" y="109"/>
                </a:lnTo>
                <a:lnTo>
                  <a:pt x="769" y="162"/>
                </a:lnTo>
                <a:lnTo>
                  <a:pt x="842" y="102"/>
                </a:lnTo>
                <a:lnTo>
                  <a:pt x="842" y="111"/>
                </a:lnTo>
                <a:lnTo>
                  <a:pt x="877" y="110"/>
                </a:lnTo>
                <a:lnTo>
                  <a:pt x="886" y="91"/>
                </a:lnTo>
                <a:lnTo>
                  <a:pt x="925" y="87"/>
                </a:lnTo>
                <a:lnTo>
                  <a:pt x="972" y="105"/>
                </a:lnTo>
                <a:lnTo>
                  <a:pt x="927" y="132"/>
                </a:lnTo>
                <a:lnTo>
                  <a:pt x="929" y="142"/>
                </a:lnTo>
                <a:lnTo>
                  <a:pt x="824" y="157"/>
                </a:lnTo>
                <a:lnTo>
                  <a:pt x="908" y="158"/>
                </a:lnTo>
                <a:lnTo>
                  <a:pt x="839" y="181"/>
                </a:lnTo>
                <a:lnTo>
                  <a:pt x="843" y="197"/>
                </a:lnTo>
                <a:lnTo>
                  <a:pt x="889" y="181"/>
                </a:lnTo>
                <a:lnTo>
                  <a:pt x="855" y="201"/>
                </a:lnTo>
                <a:lnTo>
                  <a:pt x="851" y="227"/>
                </a:lnTo>
                <a:lnTo>
                  <a:pt x="863" y="221"/>
                </a:lnTo>
                <a:lnTo>
                  <a:pt x="830" y="244"/>
                </a:lnTo>
                <a:lnTo>
                  <a:pt x="818" y="293"/>
                </a:lnTo>
                <a:lnTo>
                  <a:pt x="836" y="283"/>
                </a:lnTo>
                <a:lnTo>
                  <a:pt x="861" y="293"/>
                </a:lnTo>
                <a:lnTo>
                  <a:pt x="838" y="293"/>
                </a:lnTo>
                <a:lnTo>
                  <a:pt x="838" y="309"/>
                </a:lnTo>
                <a:lnTo>
                  <a:pt x="875" y="316"/>
                </a:lnTo>
                <a:lnTo>
                  <a:pt x="877" y="333"/>
                </a:lnTo>
                <a:lnTo>
                  <a:pt x="821" y="329"/>
                </a:lnTo>
                <a:lnTo>
                  <a:pt x="836" y="338"/>
                </a:lnTo>
                <a:lnTo>
                  <a:pt x="805" y="342"/>
                </a:lnTo>
                <a:lnTo>
                  <a:pt x="821" y="363"/>
                </a:lnTo>
                <a:lnTo>
                  <a:pt x="850" y="364"/>
                </a:lnTo>
                <a:lnTo>
                  <a:pt x="832" y="376"/>
                </a:lnTo>
                <a:lnTo>
                  <a:pt x="854" y="386"/>
                </a:lnTo>
                <a:lnTo>
                  <a:pt x="854" y="411"/>
                </a:lnTo>
                <a:lnTo>
                  <a:pt x="813" y="396"/>
                </a:lnTo>
                <a:lnTo>
                  <a:pt x="837" y="409"/>
                </a:lnTo>
                <a:lnTo>
                  <a:pt x="822" y="417"/>
                </a:lnTo>
                <a:lnTo>
                  <a:pt x="836" y="416"/>
                </a:lnTo>
                <a:lnTo>
                  <a:pt x="832" y="433"/>
                </a:lnTo>
                <a:lnTo>
                  <a:pt x="862" y="441"/>
                </a:lnTo>
                <a:lnTo>
                  <a:pt x="815" y="436"/>
                </a:lnTo>
                <a:lnTo>
                  <a:pt x="806" y="446"/>
                </a:lnTo>
                <a:lnTo>
                  <a:pt x="842" y="466"/>
                </a:lnTo>
                <a:lnTo>
                  <a:pt x="837" y="483"/>
                </a:lnTo>
                <a:lnTo>
                  <a:pt x="809" y="493"/>
                </a:lnTo>
                <a:lnTo>
                  <a:pt x="781" y="468"/>
                </a:lnTo>
                <a:lnTo>
                  <a:pt x="737" y="490"/>
                </a:lnTo>
                <a:lnTo>
                  <a:pt x="767" y="502"/>
                </a:lnTo>
                <a:lnTo>
                  <a:pt x="739" y="513"/>
                </a:lnTo>
                <a:lnTo>
                  <a:pt x="771" y="516"/>
                </a:lnTo>
                <a:lnTo>
                  <a:pt x="759" y="539"/>
                </a:lnTo>
                <a:lnTo>
                  <a:pt x="773" y="526"/>
                </a:lnTo>
                <a:lnTo>
                  <a:pt x="806" y="545"/>
                </a:lnTo>
                <a:lnTo>
                  <a:pt x="797" y="561"/>
                </a:lnTo>
                <a:lnTo>
                  <a:pt x="815" y="555"/>
                </a:lnTo>
                <a:lnTo>
                  <a:pt x="806" y="573"/>
                </a:lnTo>
                <a:lnTo>
                  <a:pt x="820" y="563"/>
                </a:lnTo>
                <a:lnTo>
                  <a:pt x="822" y="606"/>
                </a:lnTo>
                <a:lnTo>
                  <a:pt x="806" y="589"/>
                </a:lnTo>
                <a:lnTo>
                  <a:pt x="806" y="606"/>
                </a:lnTo>
                <a:lnTo>
                  <a:pt x="791" y="605"/>
                </a:lnTo>
                <a:lnTo>
                  <a:pt x="773" y="570"/>
                </a:lnTo>
                <a:lnTo>
                  <a:pt x="727" y="551"/>
                </a:lnTo>
                <a:lnTo>
                  <a:pt x="758" y="573"/>
                </a:lnTo>
                <a:lnTo>
                  <a:pt x="715" y="586"/>
                </a:lnTo>
                <a:lnTo>
                  <a:pt x="704" y="606"/>
                </a:lnTo>
                <a:lnTo>
                  <a:pt x="744" y="610"/>
                </a:lnTo>
                <a:lnTo>
                  <a:pt x="710" y="622"/>
                </a:lnTo>
                <a:lnTo>
                  <a:pt x="760" y="607"/>
                </a:lnTo>
                <a:lnTo>
                  <a:pt x="810" y="625"/>
                </a:lnTo>
                <a:lnTo>
                  <a:pt x="746" y="673"/>
                </a:lnTo>
                <a:lnTo>
                  <a:pt x="684" y="694"/>
                </a:lnTo>
                <a:lnTo>
                  <a:pt x="661" y="696"/>
                </a:lnTo>
                <a:lnTo>
                  <a:pt x="648" y="674"/>
                </a:lnTo>
                <a:lnTo>
                  <a:pt x="655" y="696"/>
                </a:lnTo>
                <a:lnTo>
                  <a:pt x="636" y="709"/>
                </a:lnTo>
                <a:lnTo>
                  <a:pt x="613" y="760"/>
                </a:lnTo>
                <a:lnTo>
                  <a:pt x="594" y="760"/>
                </a:lnTo>
                <a:lnTo>
                  <a:pt x="589" y="774"/>
                </a:lnTo>
                <a:lnTo>
                  <a:pt x="571" y="776"/>
                </a:lnTo>
                <a:lnTo>
                  <a:pt x="562" y="771"/>
                </a:lnTo>
                <a:lnTo>
                  <a:pt x="574" y="761"/>
                </a:lnTo>
                <a:lnTo>
                  <a:pt x="562" y="760"/>
                </a:lnTo>
                <a:lnTo>
                  <a:pt x="555" y="786"/>
                </a:lnTo>
                <a:lnTo>
                  <a:pt x="525" y="789"/>
                </a:lnTo>
                <a:lnTo>
                  <a:pt x="526" y="809"/>
                </a:lnTo>
                <a:lnTo>
                  <a:pt x="508" y="811"/>
                </a:lnTo>
                <a:lnTo>
                  <a:pt x="523" y="827"/>
                </a:lnTo>
                <a:lnTo>
                  <a:pt x="503" y="831"/>
                </a:lnTo>
                <a:lnTo>
                  <a:pt x="519" y="850"/>
                </a:lnTo>
                <a:lnTo>
                  <a:pt x="505" y="850"/>
                </a:lnTo>
                <a:lnTo>
                  <a:pt x="516" y="855"/>
                </a:lnTo>
                <a:lnTo>
                  <a:pt x="505" y="875"/>
                </a:lnTo>
                <a:lnTo>
                  <a:pt x="495" y="872"/>
                </a:lnTo>
                <a:lnTo>
                  <a:pt x="503" y="882"/>
                </a:lnTo>
                <a:lnTo>
                  <a:pt x="483" y="888"/>
                </a:lnTo>
                <a:lnTo>
                  <a:pt x="495" y="918"/>
                </a:lnTo>
                <a:lnTo>
                  <a:pt x="483" y="957"/>
                </a:lnTo>
                <a:lnTo>
                  <a:pt x="469" y="958"/>
                </a:lnTo>
                <a:lnTo>
                  <a:pt x="480" y="972"/>
                </a:lnTo>
                <a:lnTo>
                  <a:pt x="447" y="972"/>
                </a:lnTo>
                <a:lnTo>
                  <a:pt x="443" y="947"/>
                </a:lnTo>
                <a:lnTo>
                  <a:pt x="397" y="950"/>
                </a:lnTo>
                <a:lnTo>
                  <a:pt x="407" y="942"/>
                </a:lnTo>
                <a:lnTo>
                  <a:pt x="384" y="932"/>
                </a:lnTo>
                <a:lnTo>
                  <a:pt x="396" y="927"/>
                </a:lnTo>
                <a:lnTo>
                  <a:pt x="380" y="927"/>
                </a:lnTo>
                <a:lnTo>
                  <a:pt x="385" y="906"/>
                </a:lnTo>
                <a:lnTo>
                  <a:pt x="375" y="911"/>
                </a:lnTo>
                <a:lnTo>
                  <a:pt x="345" y="855"/>
                </a:lnTo>
                <a:lnTo>
                  <a:pt x="345" y="837"/>
                </a:lnTo>
                <a:lnTo>
                  <a:pt x="367" y="820"/>
                </a:lnTo>
                <a:lnTo>
                  <a:pt x="357" y="814"/>
                </a:lnTo>
                <a:lnTo>
                  <a:pt x="335" y="835"/>
                </a:lnTo>
                <a:lnTo>
                  <a:pt x="335" y="794"/>
                </a:lnTo>
                <a:lnTo>
                  <a:pt x="313" y="771"/>
                </a:lnTo>
                <a:lnTo>
                  <a:pt x="319" y="738"/>
                </a:lnTo>
                <a:lnTo>
                  <a:pt x="307" y="726"/>
                </a:lnTo>
                <a:lnTo>
                  <a:pt x="324" y="698"/>
                </a:lnTo>
                <a:lnTo>
                  <a:pt x="313" y="694"/>
                </a:lnTo>
                <a:lnTo>
                  <a:pt x="352" y="694"/>
                </a:lnTo>
                <a:lnTo>
                  <a:pt x="349" y="683"/>
                </a:lnTo>
                <a:lnTo>
                  <a:pt x="323" y="684"/>
                </a:lnTo>
                <a:lnTo>
                  <a:pt x="362" y="658"/>
                </a:lnTo>
                <a:lnTo>
                  <a:pt x="352" y="650"/>
                </a:lnTo>
                <a:lnTo>
                  <a:pt x="362" y="622"/>
                </a:lnTo>
                <a:lnTo>
                  <a:pt x="330" y="621"/>
                </a:lnTo>
                <a:lnTo>
                  <a:pt x="293" y="597"/>
                </a:lnTo>
                <a:lnTo>
                  <a:pt x="357" y="610"/>
                </a:lnTo>
                <a:lnTo>
                  <a:pt x="347" y="601"/>
                </a:lnTo>
                <a:lnTo>
                  <a:pt x="357" y="595"/>
                </a:lnTo>
                <a:lnTo>
                  <a:pt x="333" y="578"/>
                </a:lnTo>
                <a:lnTo>
                  <a:pt x="342" y="570"/>
                </a:lnTo>
                <a:lnTo>
                  <a:pt x="328" y="577"/>
                </a:lnTo>
                <a:lnTo>
                  <a:pt x="337" y="565"/>
                </a:lnTo>
                <a:lnTo>
                  <a:pt x="320" y="565"/>
                </a:lnTo>
                <a:lnTo>
                  <a:pt x="339" y="557"/>
                </a:lnTo>
                <a:lnTo>
                  <a:pt x="311" y="545"/>
                </a:lnTo>
                <a:lnTo>
                  <a:pt x="304" y="565"/>
                </a:lnTo>
                <a:lnTo>
                  <a:pt x="281" y="565"/>
                </a:lnTo>
                <a:lnTo>
                  <a:pt x="277" y="557"/>
                </a:lnTo>
                <a:lnTo>
                  <a:pt x="292" y="545"/>
                </a:lnTo>
                <a:lnTo>
                  <a:pt x="280" y="545"/>
                </a:lnTo>
                <a:lnTo>
                  <a:pt x="293" y="506"/>
                </a:lnTo>
                <a:lnTo>
                  <a:pt x="278" y="500"/>
                </a:lnTo>
                <a:lnTo>
                  <a:pt x="285" y="485"/>
                </a:lnTo>
                <a:lnTo>
                  <a:pt x="258" y="441"/>
                </a:lnTo>
                <a:lnTo>
                  <a:pt x="268" y="439"/>
                </a:lnTo>
                <a:lnTo>
                  <a:pt x="232" y="400"/>
                </a:lnTo>
                <a:lnTo>
                  <a:pt x="232" y="386"/>
                </a:lnTo>
                <a:lnTo>
                  <a:pt x="193" y="368"/>
                </a:lnTo>
                <a:lnTo>
                  <a:pt x="157" y="355"/>
                </a:lnTo>
                <a:lnTo>
                  <a:pt x="125" y="374"/>
                </a:lnTo>
                <a:lnTo>
                  <a:pt x="98" y="363"/>
                </a:lnTo>
                <a:lnTo>
                  <a:pt x="107" y="377"/>
                </a:lnTo>
                <a:lnTo>
                  <a:pt x="79" y="371"/>
                </a:lnTo>
                <a:lnTo>
                  <a:pt x="54" y="355"/>
                </a:lnTo>
                <a:lnTo>
                  <a:pt x="79" y="342"/>
                </a:lnTo>
                <a:lnTo>
                  <a:pt x="25" y="329"/>
                </a:lnTo>
                <a:lnTo>
                  <a:pt x="44" y="316"/>
                </a:lnTo>
                <a:lnTo>
                  <a:pt x="109" y="321"/>
                </a:lnTo>
                <a:lnTo>
                  <a:pt x="117" y="316"/>
                </a:lnTo>
                <a:lnTo>
                  <a:pt x="106" y="308"/>
                </a:lnTo>
                <a:lnTo>
                  <a:pt x="115" y="299"/>
                </a:lnTo>
                <a:lnTo>
                  <a:pt x="59" y="306"/>
                </a:lnTo>
                <a:lnTo>
                  <a:pt x="0" y="27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Freeform 343"/>
          <p:cNvSpPr>
            <a:spLocks/>
          </p:cNvSpPr>
          <p:nvPr/>
        </p:nvSpPr>
        <p:spPr bwMode="auto">
          <a:xfrm>
            <a:off x="1958975" y="2770233"/>
            <a:ext cx="101600" cy="102394"/>
          </a:xfrm>
          <a:custGeom>
            <a:avLst/>
            <a:gdLst>
              <a:gd name="T0" fmla="*/ 0 w 65"/>
              <a:gd name="T1" fmla="*/ 43 h 96"/>
              <a:gd name="T2" fmla="*/ 11 w 65"/>
              <a:gd name="T3" fmla="*/ 24 h 96"/>
              <a:gd name="T4" fmla="*/ 25 w 65"/>
              <a:gd name="T5" fmla="*/ 23 h 96"/>
              <a:gd name="T6" fmla="*/ 11 w 65"/>
              <a:gd name="T7" fmla="*/ 6 h 96"/>
              <a:gd name="T8" fmla="*/ 40 w 65"/>
              <a:gd name="T9" fmla="*/ 0 h 96"/>
              <a:gd name="T10" fmla="*/ 45 w 65"/>
              <a:gd name="T11" fmla="*/ 26 h 96"/>
              <a:gd name="T12" fmla="*/ 53 w 65"/>
              <a:gd name="T13" fmla="*/ 27 h 96"/>
              <a:gd name="T14" fmla="*/ 38 w 65"/>
              <a:gd name="T15" fmla="*/ 45 h 96"/>
              <a:gd name="T16" fmla="*/ 29 w 65"/>
              <a:gd name="T17" fmla="*/ 55 h 96"/>
              <a:gd name="T18" fmla="*/ 0 w 65"/>
              <a:gd name="T19" fmla="*/ 43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5"/>
              <a:gd name="T31" fmla="*/ 0 h 96"/>
              <a:gd name="T32" fmla="*/ 65 w 65"/>
              <a:gd name="T33" fmla="*/ 96 h 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5" h="96">
                <a:moveTo>
                  <a:pt x="0" y="75"/>
                </a:moveTo>
                <a:lnTo>
                  <a:pt x="13" y="41"/>
                </a:lnTo>
                <a:lnTo>
                  <a:pt x="30" y="40"/>
                </a:lnTo>
                <a:lnTo>
                  <a:pt x="13" y="11"/>
                </a:lnTo>
                <a:lnTo>
                  <a:pt x="49" y="0"/>
                </a:lnTo>
                <a:lnTo>
                  <a:pt x="55" y="45"/>
                </a:lnTo>
                <a:lnTo>
                  <a:pt x="64" y="47"/>
                </a:lnTo>
                <a:lnTo>
                  <a:pt x="46" y="77"/>
                </a:lnTo>
                <a:lnTo>
                  <a:pt x="35" y="95"/>
                </a:lnTo>
                <a:lnTo>
                  <a:pt x="0" y="7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Freeform 344"/>
          <p:cNvSpPr>
            <a:spLocks/>
          </p:cNvSpPr>
          <p:nvPr/>
        </p:nvSpPr>
        <p:spPr bwMode="auto">
          <a:xfrm>
            <a:off x="2732090" y="2996451"/>
            <a:ext cx="117475" cy="158353"/>
          </a:xfrm>
          <a:custGeom>
            <a:avLst/>
            <a:gdLst>
              <a:gd name="T0" fmla="*/ 0 w 76"/>
              <a:gd name="T1" fmla="*/ 27 h 150"/>
              <a:gd name="T2" fmla="*/ 9 w 76"/>
              <a:gd name="T3" fmla="*/ 40 h 150"/>
              <a:gd name="T4" fmla="*/ 21 w 76"/>
              <a:gd name="T5" fmla="*/ 49 h 150"/>
              <a:gd name="T6" fmla="*/ 17 w 76"/>
              <a:gd name="T7" fmla="*/ 73 h 150"/>
              <a:gd name="T8" fmla="*/ 24 w 76"/>
              <a:gd name="T9" fmla="*/ 86 h 150"/>
              <a:gd name="T10" fmla="*/ 62 w 76"/>
              <a:gd name="T11" fmla="*/ 81 h 150"/>
              <a:gd name="T12" fmla="*/ 41 w 76"/>
              <a:gd name="T13" fmla="*/ 54 h 150"/>
              <a:gd name="T14" fmla="*/ 55 w 76"/>
              <a:gd name="T15" fmla="*/ 32 h 150"/>
              <a:gd name="T16" fmla="*/ 17 w 76"/>
              <a:gd name="T17" fmla="*/ 0 h 150"/>
              <a:gd name="T18" fmla="*/ 5 w 76"/>
              <a:gd name="T19" fmla="*/ 9 h 150"/>
              <a:gd name="T20" fmla="*/ 11 w 76"/>
              <a:gd name="T21" fmla="*/ 17 h 150"/>
              <a:gd name="T22" fmla="*/ 0 w 76"/>
              <a:gd name="T23" fmla="*/ 27 h 1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"/>
              <a:gd name="T37" fmla="*/ 0 h 150"/>
              <a:gd name="T38" fmla="*/ 76 w 76"/>
              <a:gd name="T39" fmla="*/ 150 h 15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" h="150">
                <a:moveTo>
                  <a:pt x="0" y="47"/>
                </a:moveTo>
                <a:lnTo>
                  <a:pt x="11" y="70"/>
                </a:lnTo>
                <a:lnTo>
                  <a:pt x="25" y="85"/>
                </a:lnTo>
                <a:lnTo>
                  <a:pt x="21" y="126"/>
                </a:lnTo>
                <a:lnTo>
                  <a:pt x="29" y="149"/>
                </a:lnTo>
                <a:lnTo>
                  <a:pt x="75" y="140"/>
                </a:lnTo>
                <a:lnTo>
                  <a:pt x="50" y="94"/>
                </a:lnTo>
                <a:lnTo>
                  <a:pt x="67" y="55"/>
                </a:lnTo>
                <a:lnTo>
                  <a:pt x="21" y="0"/>
                </a:lnTo>
                <a:lnTo>
                  <a:pt x="7" y="16"/>
                </a:lnTo>
                <a:lnTo>
                  <a:pt x="13" y="29"/>
                </a:lnTo>
                <a:lnTo>
                  <a:pt x="0" y="47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Freeform 345"/>
          <p:cNvSpPr>
            <a:spLocks/>
          </p:cNvSpPr>
          <p:nvPr/>
        </p:nvSpPr>
        <p:spPr bwMode="auto">
          <a:xfrm>
            <a:off x="2405063" y="2723798"/>
            <a:ext cx="63500" cy="45244"/>
          </a:xfrm>
          <a:custGeom>
            <a:avLst/>
            <a:gdLst>
              <a:gd name="T0" fmla="*/ 0 w 42"/>
              <a:gd name="T1" fmla="*/ 18 h 43"/>
              <a:gd name="T2" fmla="*/ 26 w 42"/>
              <a:gd name="T3" fmla="*/ 18 h 43"/>
              <a:gd name="T4" fmla="*/ 13 w 42"/>
              <a:gd name="T5" fmla="*/ 2 h 43"/>
              <a:gd name="T6" fmla="*/ 33 w 42"/>
              <a:gd name="T7" fmla="*/ 0 h 43"/>
              <a:gd name="T8" fmla="*/ 33 w 42"/>
              <a:gd name="T9" fmla="*/ 25 h 43"/>
              <a:gd name="T10" fmla="*/ 0 w 42"/>
              <a:gd name="T11" fmla="*/ 18 h 4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43"/>
              <a:gd name="T20" fmla="*/ 42 w 42"/>
              <a:gd name="T21" fmla="*/ 43 h 4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43">
                <a:moveTo>
                  <a:pt x="0" y="30"/>
                </a:moveTo>
                <a:lnTo>
                  <a:pt x="32" y="30"/>
                </a:lnTo>
                <a:lnTo>
                  <a:pt x="16" y="2"/>
                </a:lnTo>
                <a:lnTo>
                  <a:pt x="41" y="0"/>
                </a:lnTo>
                <a:lnTo>
                  <a:pt x="41" y="42"/>
                </a:lnTo>
                <a:lnTo>
                  <a:pt x="0" y="3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Freeform 346"/>
          <p:cNvSpPr>
            <a:spLocks/>
          </p:cNvSpPr>
          <p:nvPr/>
        </p:nvSpPr>
        <p:spPr bwMode="auto">
          <a:xfrm>
            <a:off x="2030414" y="2817856"/>
            <a:ext cx="153988" cy="71438"/>
          </a:xfrm>
          <a:custGeom>
            <a:avLst/>
            <a:gdLst>
              <a:gd name="T0" fmla="*/ 0 w 99"/>
              <a:gd name="T1" fmla="*/ 19 h 66"/>
              <a:gd name="T2" fmla="*/ 15 w 99"/>
              <a:gd name="T3" fmla="*/ 2 h 66"/>
              <a:gd name="T4" fmla="*/ 57 w 99"/>
              <a:gd name="T5" fmla="*/ 0 h 66"/>
              <a:gd name="T6" fmla="*/ 81 w 99"/>
              <a:gd name="T7" fmla="*/ 12 h 66"/>
              <a:gd name="T8" fmla="*/ 61 w 99"/>
              <a:gd name="T9" fmla="*/ 15 h 66"/>
              <a:gd name="T10" fmla="*/ 28 w 99"/>
              <a:gd name="T11" fmla="*/ 39 h 66"/>
              <a:gd name="T12" fmla="*/ 23 w 99"/>
              <a:gd name="T13" fmla="*/ 32 h 66"/>
              <a:gd name="T14" fmla="*/ 0 w 99"/>
              <a:gd name="T15" fmla="*/ 19 h 6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9"/>
              <a:gd name="T25" fmla="*/ 0 h 66"/>
              <a:gd name="T26" fmla="*/ 99 w 99"/>
              <a:gd name="T27" fmla="*/ 66 h 6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9" h="66">
                <a:moveTo>
                  <a:pt x="0" y="32"/>
                </a:moveTo>
                <a:lnTo>
                  <a:pt x="18" y="2"/>
                </a:lnTo>
                <a:lnTo>
                  <a:pt x="69" y="0"/>
                </a:lnTo>
                <a:lnTo>
                  <a:pt x="98" y="19"/>
                </a:lnTo>
                <a:lnTo>
                  <a:pt x="74" y="24"/>
                </a:lnTo>
                <a:lnTo>
                  <a:pt x="34" y="65"/>
                </a:lnTo>
                <a:lnTo>
                  <a:pt x="27" y="54"/>
                </a:lnTo>
                <a:lnTo>
                  <a:pt x="0" y="32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Freeform 347"/>
          <p:cNvSpPr>
            <a:spLocks/>
          </p:cNvSpPr>
          <p:nvPr/>
        </p:nvSpPr>
        <p:spPr bwMode="auto">
          <a:xfrm>
            <a:off x="4656137" y="1972514"/>
            <a:ext cx="166688" cy="82153"/>
          </a:xfrm>
          <a:custGeom>
            <a:avLst/>
            <a:gdLst>
              <a:gd name="T0" fmla="*/ 0 w 108"/>
              <a:gd name="T1" fmla="*/ 26 h 77"/>
              <a:gd name="T2" fmla="*/ 12 w 108"/>
              <a:gd name="T3" fmla="*/ 7 h 77"/>
              <a:gd name="T4" fmla="*/ 31 w 108"/>
              <a:gd name="T5" fmla="*/ 11 h 77"/>
              <a:gd name="T6" fmla="*/ 59 w 108"/>
              <a:gd name="T7" fmla="*/ 0 h 77"/>
              <a:gd name="T8" fmla="*/ 77 w 108"/>
              <a:gd name="T9" fmla="*/ 3 h 77"/>
              <a:gd name="T10" fmla="*/ 86 w 108"/>
              <a:gd name="T11" fmla="*/ 8 h 77"/>
              <a:gd name="T12" fmla="*/ 52 w 108"/>
              <a:gd name="T13" fmla="*/ 39 h 77"/>
              <a:gd name="T14" fmla="*/ 25 w 108"/>
              <a:gd name="T15" fmla="*/ 44 h 77"/>
              <a:gd name="T16" fmla="*/ 0 w 108"/>
              <a:gd name="T17" fmla="*/ 26 h 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8"/>
              <a:gd name="T28" fmla="*/ 0 h 77"/>
              <a:gd name="T29" fmla="*/ 108 w 108"/>
              <a:gd name="T30" fmla="*/ 77 h 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8" h="77">
                <a:moveTo>
                  <a:pt x="0" y="44"/>
                </a:moveTo>
                <a:lnTo>
                  <a:pt x="15" y="12"/>
                </a:lnTo>
                <a:lnTo>
                  <a:pt x="38" y="20"/>
                </a:lnTo>
                <a:lnTo>
                  <a:pt x="74" y="0"/>
                </a:lnTo>
                <a:lnTo>
                  <a:pt x="96" y="5"/>
                </a:lnTo>
                <a:lnTo>
                  <a:pt x="107" y="15"/>
                </a:lnTo>
                <a:lnTo>
                  <a:pt x="65" y="67"/>
                </a:lnTo>
                <a:lnTo>
                  <a:pt x="31" y="76"/>
                </a:lnTo>
                <a:lnTo>
                  <a:pt x="0" y="4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Freeform 348"/>
          <p:cNvSpPr>
            <a:spLocks/>
          </p:cNvSpPr>
          <p:nvPr/>
        </p:nvSpPr>
        <p:spPr bwMode="auto">
          <a:xfrm>
            <a:off x="3648077" y="1370056"/>
            <a:ext cx="274637" cy="117872"/>
          </a:xfrm>
          <a:custGeom>
            <a:avLst/>
            <a:gdLst>
              <a:gd name="T0" fmla="*/ 0 w 177"/>
              <a:gd name="T1" fmla="*/ 23 h 111"/>
              <a:gd name="T2" fmla="*/ 8 w 177"/>
              <a:gd name="T3" fmla="*/ 20 h 111"/>
              <a:gd name="T4" fmla="*/ 4 w 177"/>
              <a:gd name="T5" fmla="*/ 13 h 111"/>
              <a:gd name="T6" fmla="*/ 16 w 177"/>
              <a:gd name="T7" fmla="*/ 17 h 111"/>
              <a:gd name="T8" fmla="*/ 11 w 177"/>
              <a:gd name="T9" fmla="*/ 7 h 111"/>
              <a:gd name="T10" fmla="*/ 24 w 177"/>
              <a:gd name="T11" fmla="*/ 13 h 111"/>
              <a:gd name="T12" fmla="*/ 17 w 177"/>
              <a:gd name="T13" fmla="*/ 2 h 111"/>
              <a:gd name="T14" fmla="*/ 40 w 177"/>
              <a:gd name="T15" fmla="*/ 11 h 111"/>
              <a:gd name="T16" fmla="*/ 41 w 177"/>
              <a:gd name="T17" fmla="*/ 26 h 111"/>
              <a:gd name="T18" fmla="*/ 53 w 177"/>
              <a:gd name="T19" fmla="*/ 8 h 111"/>
              <a:gd name="T20" fmla="*/ 64 w 177"/>
              <a:gd name="T21" fmla="*/ 15 h 111"/>
              <a:gd name="T22" fmla="*/ 74 w 177"/>
              <a:gd name="T23" fmla="*/ 7 h 111"/>
              <a:gd name="T24" fmla="*/ 82 w 177"/>
              <a:gd name="T25" fmla="*/ 18 h 111"/>
              <a:gd name="T26" fmla="*/ 80 w 177"/>
              <a:gd name="T27" fmla="*/ 7 h 111"/>
              <a:gd name="T28" fmla="*/ 103 w 177"/>
              <a:gd name="T29" fmla="*/ 7 h 111"/>
              <a:gd name="T30" fmla="*/ 107 w 177"/>
              <a:gd name="T31" fmla="*/ 0 h 111"/>
              <a:gd name="T32" fmla="*/ 118 w 177"/>
              <a:gd name="T33" fmla="*/ 7 h 111"/>
              <a:gd name="T34" fmla="*/ 130 w 177"/>
              <a:gd name="T35" fmla="*/ 4 h 111"/>
              <a:gd name="T36" fmla="*/ 121 w 177"/>
              <a:gd name="T37" fmla="*/ 8 h 111"/>
              <a:gd name="T38" fmla="*/ 144 w 177"/>
              <a:gd name="T39" fmla="*/ 30 h 111"/>
              <a:gd name="T40" fmla="*/ 124 w 177"/>
              <a:gd name="T41" fmla="*/ 46 h 111"/>
              <a:gd name="T42" fmla="*/ 71 w 177"/>
              <a:gd name="T43" fmla="*/ 63 h 111"/>
              <a:gd name="T44" fmla="*/ 24 w 177"/>
              <a:gd name="T45" fmla="*/ 55 h 111"/>
              <a:gd name="T46" fmla="*/ 35 w 177"/>
              <a:gd name="T47" fmla="*/ 39 h 111"/>
              <a:gd name="T48" fmla="*/ 6 w 177"/>
              <a:gd name="T49" fmla="*/ 34 h 111"/>
              <a:gd name="T50" fmla="*/ 33 w 177"/>
              <a:gd name="T51" fmla="*/ 32 h 111"/>
              <a:gd name="T52" fmla="*/ 24 w 177"/>
              <a:gd name="T53" fmla="*/ 27 h 111"/>
              <a:gd name="T54" fmla="*/ 34 w 177"/>
              <a:gd name="T55" fmla="*/ 23 h 111"/>
              <a:gd name="T56" fmla="*/ 0 w 177"/>
              <a:gd name="T57" fmla="*/ 23 h 11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77"/>
              <a:gd name="T88" fmla="*/ 0 h 111"/>
              <a:gd name="T89" fmla="*/ 177 w 177"/>
              <a:gd name="T90" fmla="*/ 111 h 111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77" h="111">
                <a:moveTo>
                  <a:pt x="0" y="39"/>
                </a:moveTo>
                <a:lnTo>
                  <a:pt x="10" y="34"/>
                </a:lnTo>
                <a:lnTo>
                  <a:pt x="4" y="23"/>
                </a:lnTo>
                <a:lnTo>
                  <a:pt x="20" y="31"/>
                </a:lnTo>
                <a:lnTo>
                  <a:pt x="13" y="12"/>
                </a:lnTo>
                <a:lnTo>
                  <a:pt x="29" y="22"/>
                </a:lnTo>
                <a:lnTo>
                  <a:pt x="21" y="2"/>
                </a:lnTo>
                <a:lnTo>
                  <a:pt x="49" y="18"/>
                </a:lnTo>
                <a:lnTo>
                  <a:pt x="50" y="46"/>
                </a:lnTo>
                <a:lnTo>
                  <a:pt x="65" y="15"/>
                </a:lnTo>
                <a:lnTo>
                  <a:pt x="79" y="26"/>
                </a:lnTo>
                <a:lnTo>
                  <a:pt x="91" y="12"/>
                </a:lnTo>
                <a:lnTo>
                  <a:pt x="101" y="32"/>
                </a:lnTo>
                <a:lnTo>
                  <a:pt x="98" y="12"/>
                </a:lnTo>
                <a:lnTo>
                  <a:pt x="126" y="12"/>
                </a:lnTo>
                <a:lnTo>
                  <a:pt x="131" y="0"/>
                </a:lnTo>
                <a:lnTo>
                  <a:pt x="144" y="12"/>
                </a:lnTo>
                <a:lnTo>
                  <a:pt x="159" y="7"/>
                </a:lnTo>
                <a:lnTo>
                  <a:pt x="148" y="15"/>
                </a:lnTo>
                <a:lnTo>
                  <a:pt x="176" y="51"/>
                </a:lnTo>
                <a:lnTo>
                  <a:pt x="152" y="80"/>
                </a:lnTo>
                <a:lnTo>
                  <a:pt x="87" y="110"/>
                </a:lnTo>
                <a:lnTo>
                  <a:pt x="29" y="97"/>
                </a:lnTo>
                <a:lnTo>
                  <a:pt x="43" y="68"/>
                </a:lnTo>
                <a:lnTo>
                  <a:pt x="8" y="59"/>
                </a:lnTo>
                <a:lnTo>
                  <a:pt x="41" y="56"/>
                </a:lnTo>
                <a:lnTo>
                  <a:pt x="29" y="47"/>
                </a:lnTo>
                <a:lnTo>
                  <a:pt x="42" y="39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Freeform 349"/>
          <p:cNvSpPr>
            <a:spLocks/>
          </p:cNvSpPr>
          <p:nvPr/>
        </p:nvSpPr>
        <p:spPr bwMode="auto">
          <a:xfrm>
            <a:off x="5946777" y="2322558"/>
            <a:ext cx="731837" cy="677465"/>
          </a:xfrm>
          <a:custGeom>
            <a:avLst/>
            <a:gdLst>
              <a:gd name="T0" fmla="*/ 0 w 471"/>
              <a:gd name="T1" fmla="*/ 168 h 642"/>
              <a:gd name="T2" fmla="*/ 11 w 471"/>
              <a:gd name="T3" fmla="*/ 160 h 642"/>
              <a:gd name="T4" fmla="*/ 41 w 471"/>
              <a:gd name="T5" fmla="*/ 160 h 642"/>
              <a:gd name="T6" fmla="*/ 20 w 471"/>
              <a:gd name="T7" fmla="*/ 121 h 642"/>
              <a:gd name="T8" fmla="*/ 32 w 471"/>
              <a:gd name="T9" fmla="*/ 111 h 642"/>
              <a:gd name="T10" fmla="*/ 50 w 471"/>
              <a:gd name="T11" fmla="*/ 111 h 642"/>
              <a:gd name="T12" fmla="*/ 88 w 471"/>
              <a:gd name="T13" fmla="*/ 70 h 642"/>
              <a:gd name="T14" fmla="*/ 86 w 471"/>
              <a:gd name="T15" fmla="*/ 58 h 642"/>
              <a:gd name="T16" fmla="*/ 95 w 471"/>
              <a:gd name="T17" fmla="*/ 52 h 642"/>
              <a:gd name="T18" fmla="*/ 78 w 471"/>
              <a:gd name="T19" fmla="*/ 38 h 642"/>
              <a:gd name="T20" fmla="*/ 78 w 471"/>
              <a:gd name="T21" fmla="*/ 17 h 642"/>
              <a:gd name="T22" fmla="*/ 117 w 471"/>
              <a:gd name="T23" fmla="*/ 17 h 642"/>
              <a:gd name="T24" fmla="*/ 127 w 471"/>
              <a:gd name="T25" fmla="*/ 8 h 642"/>
              <a:gd name="T26" fmla="*/ 148 w 471"/>
              <a:gd name="T27" fmla="*/ 0 h 642"/>
              <a:gd name="T28" fmla="*/ 162 w 471"/>
              <a:gd name="T29" fmla="*/ 8 h 642"/>
              <a:gd name="T30" fmla="*/ 143 w 471"/>
              <a:gd name="T31" fmla="*/ 29 h 642"/>
              <a:gd name="T32" fmla="*/ 153 w 471"/>
              <a:gd name="T33" fmla="*/ 46 h 642"/>
              <a:gd name="T34" fmla="*/ 138 w 471"/>
              <a:gd name="T35" fmla="*/ 49 h 642"/>
              <a:gd name="T36" fmla="*/ 144 w 471"/>
              <a:gd name="T37" fmla="*/ 71 h 642"/>
              <a:gd name="T38" fmla="*/ 172 w 471"/>
              <a:gd name="T39" fmla="*/ 80 h 642"/>
              <a:gd name="T40" fmla="*/ 159 w 471"/>
              <a:gd name="T41" fmla="*/ 100 h 642"/>
              <a:gd name="T42" fmla="*/ 194 w 471"/>
              <a:gd name="T43" fmla="*/ 120 h 642"/>
              <a:gd name="T44" fmla="*/ 264 w 471"/>
              <a:gd name="T45" fmla="*/ 132 h 642"/>
              <a:gd name="T46" fmla="*/ 264 w 471"/>
              <a:gd name="T47" fmla="*/ 112 h 642"/>
              <a:gd name="T48" fmla="*/ 274 w 471"/>
              <a:gd name="T49" fmla="*/ 111 h 642"/>
              <a:gd name="T50" fmla="*/ 276 w 471"/>
              <a:gd name="T51" fmla="*/ 121 h 642"/>
              <a:gd name="T52" fmla="*/ 281 w 471"/>
              <a:gd name="T53" fmla="*/ 129 h 642"/>
              <a:gd name="T54" fmla="*/ 315 w 471"/>
              <a:gd name="T55" fmla="*/ 125 h 642"/>
              <a:gd name="T56" fmla="*/ 313 w 471"/>
              <a:gd name="T57" fmla="*/ 113 h 642"/>
              <a:gd name="T58" fmla="*/ 370 w 471"/>
              <a:gd name="T59" fmla="*/ 90 h 642"/>
              <a:gd name="T60" fmla="*/ 375 w 471"/>
              <a:gd name="T61" fmla="*/ 104 h 642"/>
              <a:gd name="T62" fmla="*/ 388 w 471"/>
              <a:gd name="T63" fmla="*/ 109 h 642"/>
              <a:gd name="T64" fmla="*/ 383 w 471"/>
              <a:gd name="T65" fmla="*/ 123 h 642"/>
              <a:gd name="T66" fmla="*/ 359 w 471"/>
              <a:gd name="T67" fmla="*/ 130 h 642"/>
              <a:gd name="T68" fmla="*/ 324 w 471"/>
              <a:gd name="T69" fmla="*/ 192 h 642"/>
              <a:gd name="T70" fmla="*/ 318 w 471"/>
              <a:gd name="T71" fmla="*/ 168 h 642"/>
              <a:gd name="T72" fmla="*/ 312 w 471"/>
              <a:gd name="T73" fmla="*/ 177 h 642"/>
              <a:gd name="T74" fmla="*/ 304 w 471"/>
              <a:gd name="T75" fmla="*/ 165 h 642"/>
              <a:gd name="T76" fmla="*/ 319 w 471"/>
              <a:gd name="T77" fmla="*/ 149 h 642"/>
              <a:gd name="T78" fmla="*/ 288 w 471"/>
              <a:gd name="T79" fmla="*/ 147 h 642"/>
              <a:gd name="T80" fmla="*/ 270 w 471"/>
              <a:gd name="T81" fmla="*/ 130 h 642"/>
              <a:gd name="T82" fmla="*/ 264 w 471"/>
              <a:gd name="T83" fmla="*/ 140 h 642"/>
              <a:gd name="T84" fmla="*/ 271 w 471"/>
              <a:gd name="T85" fmla="*/ 147 h 642"/>
              <a:gd name="T86" fmla="*/ 262 w 471"/>
              <a:gd name="T87" fmla="*/ 152 h 642"/>
              <a:gd name="T88" fmla="*/ 270 w 471"/>
              <a:gd name="T89" fmla="*/ 161 h 642"/>
              <a:gd name="T90" fmla="*/ 276 w 471"/>
              <a:gd name="T91" fmla="*/ 195 h 642"/>
              <a:gd name="T92" fmla="*/ 264 w 471"/>
              <a:gd name="T93" fmla="*/ 190 h 642"/>
              <a:gd name="T94" fmla="*/ 242 w 471"/>
              <a:gd name="T95" fmla="*/ 217 h 642"/>
              <a:gd name="T96" fmla="*/ 162 w 471"/>
              <a:gd name="T97" fmla="*/ 273 h 642"/>
              <a:gd name="T98" fmla="*/ 156 w 471"/>
              <a:gd name="T99" fmla="*/ 341 h 642"/>
              <a:gd name="T100" fmla="*/ 123 w 471"/>
              <a:gd name="T101" fmla="*/ 369 h 642"/>
              <a:gd name="T102" fmla="*/ 92 w 471"/>
              <a:gd name="T103" fmla="*/ 316 h 642"/>
              <a:gd name="T104" fmla="*/ 80 w 471"/>
              <a:gd name="T105" fmla="*/ 273 h 642"/>
              <a:gd name="T106" fmla="*/ 69 w 471"/>
              <a:gd name="T107" fmla="*/ 264 h 642"/>
              <a:gd name="T108" fmla="*/ 62 w 471"/>
              <a:gd name="T109" fmla="*/ 187 h 642"/>
              <a:gd name="T110" fmla="*/ 55 w 471"/>
              <a:gd name="T111" fmla="*/ 184 h 642"/>
              <a:gd name="T112" fmla="*/ 50 w 471"/>
              <a:gd name="T113" fmla="*/ 202 h 642"/>
              <a:gd name="T114" fmla="*/ 31 w 471"/>
              <a:gd name="T115" fmla="*/ 206 h 642"/>
              <a:gd name="T116" fmla="*/ 13 w 471"/>
              <a:gd name="T117" fmla="*/ 186 h 642"/>
              <a:gd name="T118" fmla="*/ 30 w 471"/>
              <a:gd name="T119" fmla="*/ 175 h 642"/>
              <a:gd name="T120" fmla="*/ 13 w 471"/>
              <a:gd name="T121" fmla="*/ 180 h 642"/>
              <a:gd name="T122" fmla="*/ 0 w 471"/>
              <a:gd name="T123" fmla="*/ 168 h 64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471"/>
              <a:gd name="T187" fmla="*/ 0 h 642"/>
              <a:gd name="T188" fmla="*/ 471 w 471"/>
              <a:gd name="T189" fmla="*/ 642 h 64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471" h="642">
                <a:moveTo>
                  <a:pt x="0" y="291"/>
                </a:moveTo>
                <a:lnTo>
                  <a:pt x="13" y="278"/>
                </a:lnTo>
                <a:lnTo>
                  <a:pt x="50" y="278"/>
                </a:lnTo>
                <a:lnTo>
                  <a:pt x="24" y="211"/>
                </a:lnTo>
                <a:lnTo>
                  <a:pt x="38" y="192"/>
                </a:lnTo>
                <a:lnTo>
                  <a:pt x="60" y="193"/>
                </a:lnTo>
                <a:lnTo>
                  <a:pt x="107" y="121"/>
                </a:lnTo>
                <a:lnTo>
                  <a:pt x="104" y="101"/>
                </a:lnTo>
                <a:lnTo>
                  <a:pt x="116" y="90"/>
                </a:lnTo>
                <a:lnTo>
                  <a:pt x="95" y="66"/>
                </a:lnTo>
                <a:lnTo>
                  <a:pt x="95" y="30"/>
                </a:lnTo>
                <a:lnTo>
                  <a:pt x="142" y="30"/>
                </a:lnTo>
                <a:lnTo>
                  <a:pt x="154" y="13"/>
                </a:lnTo>
                <a:lnTo>
                  <a:pt x="179" y="0"/>
                </a:lnTo>
                <a:lnTo>
                  <a:pt x="196" y="13"/>
                </a:lnTo>
                <a:lnTo>
                  <a:pt x="173" y="50"/>
                </a:lnTo>
                <a:lnTo>
                  <a:pt x="185" y="80"/>
                </a:lnTo>
                <a:lnTo>
                  <a:pt x="167" y="84"/>
                </a:lnTo>
                <a:lnTo>
                  <a:pt x="175" y="123"/>
                </a:lnTo>
                <a:lnTo>
                  <a:pt x="208" y="139"/>
                </a:lnTo>
                <a:lnTo>
                  <a:pt x="193" y="174"/>
                </a:lnTo>
                <a:lnTo>
                  <a:pt x="236" y="208"/>
                </a:lnTo>
                <a:lnTo>
                  <a:pt x="319" y="229"/>
                </a:lnTo>
                <a:lnTo>
                  <a:pt x="320" y="195"/>
                </a:lnTo>
                <a:lnTo>
                  <a:pt x="332" y="192"/>
                </a:lnTo>
                <a:lnTo>
                  <a:pt x="334" y="209"/>
                </a:lnTo>
                <a:lnTo>
                  <a:pt x="340" y="224"/>
                </a:lnTo>
                <a:lnTo>
                  <a:pt x="382" y="217"/>
                </a:lnTo>
                <a:lnTo>
                  <a:pt x="379" y="196"/>
                </a:lnTo>
                <a:lnTo>
                  <a:pt x="448" y="157"/>
                </a:lnTo>
                <a:lnTo>
                  <a:pt x="454" y="181"/>
                </a:lnTo>
                <a:lnTo>
                  <a:pt x="470" y="190"/>
                </a:lnTo>
                <a:lnTo>
                  <a:pt x="463" y="213"/>
                </a:lnTo>
                <a:lnTo>
                  <a:pt x="435" y="227"/>
                </a:lnTo>
                <a:lnTo>
                  <a:pt x="393" y="334"/>
                </a:lnTo>
                <a:lnTo>
                  <a:pt x="385" y="291"/>
                </a:lnTo>
                <a:lnTo>
                  <a:pt x="377" y="307"/>
                </a:lnTo>
                <a:lnTo>
                  <a:pt x="368" y="286"/>
                </a:lnTo>
                <a:lnTo>
                  <a:pt x="386" y="259"/>
                </a:lnTo>
                <a:lnTo>
                  <a:pt x="349" y="256"/>
                </a:lnTo>
                <a:lnTo>
                  <a:pt x="327" y="227"/>
                </a:lnTo>
                <a:lnTo>
                  <a:pt x="319" y="243"/>
                </a:lnTo>
                <a:lnTo>
                  <a:pt x="328" y="256"/>
                </a:lnTo>
                <a:lnTo>
                  <a:pt x="317" y="264"/>
                </a:lnTo>
                <a:lnTo>
                  <a:pt x="327" y="279"/>
                </a:lnTo>
                <a:lnTo>
                  <a:pt x="334" y="339"/>
                </a:lnTo>
                <a:lnTo>
                  <a:pt x="319" y="330"/>
                </a:lnTo>
                <a:lnTo>
                  <a:pt x="293" y="377"/>
                </a:lnTo>
                <a:lnTo>
                  <a:pt x="196" y="474"/>
                </a:lnTo>
                <a:lnTo>
                  <a:pt x="189" y="593"/>
                </a:lnTo>
                <a:lnTo>
                  <a:pt x="149" y="641"/>
                </a:lnTo>
                <a:lnTo>
                  <a:pt x="111" y="549"/>
                </a:lnTo>
                <a:lnTo>
                  <a:pt x="97" y="475"/>
                </a:lnTo>
                <a:lnTo>
                  <a:pt x="84" y="459"/>
                </a:lnTo>
                <a:lnTo>
                  <a:pt x="75" y="325"/>
                </a:lnTo>
                <a:lnTo>
                  <a:pt x="67" y="320"/>
                </a:lnTo>
                <a:lnTo>
                  <a:pt x="60" y="351"/>
                </a:lnTo>
                <a:lnTo>
                  <a:pt x="37" y="359"/>
                </a:lnTo>
                <a:lnTo>
                  <a:pt x="15" y="323"/>
                </a:lnTo>
                <a:lnTo>
                  <a:pt x="36" y="305"/>
                </a:lnTo>
                <a:lnTo>
                  <a:pt x="15" y="312"/>
                </a:lnTo>
                <a:lnTo>
                  <a:pt x="0" y="29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Freeform 350"/>
          <p:cNvSpPr>
            <a:spLocks/>
          </p:cNvSpPr>
          <p:nvPr/>
        </p:nvSpPr>
        <p:spPr bwMode="auto">
          <a:xfrm>
            <a:off x="6623052" y="3060745"/>
            <a:ext cx="271463" cy="264319"/>
          </a:xfrm>
          <a:custGeom>
            <a:avLst/>
            <a:gdLst>
              <a:gd name="T0" fmla="*/ 0 w 175"/>
              <a:gd name="T1" fmla="*/ 0 h 250"/>
              <a:gd name="T2" fmla="*/ 32 w 175"/>
              <a:gd name="T3" fmla="*/ 6 h 250"/>
              <a:gd name="T4" fmla="*/ 72 w 175"/>
              <a:gd name="T5" fmla="*/ 43 h 250"/>
              <a:gd name="T6" fmla="*/ 104 w 175"/>
              <a:gd name="T7" fmla="*/ 56 h 250"/>
              <a:gd name="T8" fmla="*/ 102 w 175"/>
              <a:gd name="T9" fmla="*/ 68 h 250"/>
              <a:gd name="T10" fmla="*/ 112 w 175"/>
              <a:gd name="T11" fmla="*/ 66 h 250"/>
              <a:gd name="T12" fmla="*/ 111 w 175"/>
              <a:gd name="T13" fmla="*/ 80 h 250"/>
              <a:gd name="T14" fmla="*/ 144 w 175"/>
              <a:gd name="T15" fmla="*/ 107 h 250"/>
              <a:gd name="T16" fmla="*/ 140 w 175"/>
              <a:gd name="T17" fmla="*/ 143 h 250"/>
              <a:gd name="T18" fmla="*/ 127 w 175"/>
              <a:gd name="T19" fmla="*/ 144 h 250"/>
              <a:gd name="T20" fmla="*/ 96 w 175"/>
              <a:gd name="T21" fmla="*/ 122 h 250"/>
              <a:gd name="T22" fmla="*/ 50 w 175"/>
              <a:gd name="T23" fmla="*/ 49 h 250"/>
              <a:gd name="T24" fmla="*/ 0 w 175"/>
              <a:gd name="T25" fmla="*/ 0 h 25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5"/>
              <a:gd name="T40" fmla="*/ 0 h 250"/>
              <a:gd name="T41" fmla="*/ 175 w 175"/>
              <a:gd name="T42" fmla="*/ 250 h 25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5" h="250">
                <a:moveTo>
                  <a:pt x="0" y="0"/>
                </a:moveTo>
                <a:lnTo>
                  <a:pt x="39" y="10"/>
                </a:lnTo>
                <a:lnTo>
                  <a:pt x="87" y="74"/>
                </a:lnTo>
                <a:lnTo>
                  <a:pt x="127" y="98"/>
                </a:lnTo>
                <a:lnTo>
                  <a:pt x="123" y="117"/>
                </a:lnTo>
                <a:lnTo>
                  <a:pt x="135" y="114"/>
                </a:lnTo>
                <a:lnTo>
                  <a:pt x="134" y="138"/>
                </a:lnTo>
                <a:lnTo>
                  <a:pt x="174" y="185"/>
                </a:lnTo>
                <a:lnTo>
                  <a:pt x="170" y="247"/>
                </a:lnTo>
                <a:lnTo>
                  <a:pt x="154" y="249"/>
                </a:lnTo>
                <a:lnTo>
                  <a:pt x="117" y="211"/>
                </a:lnTo>
                <a:lnTo>
                  <a:pt x="60" y="8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Freeform 351"/>
          <p:cNvSpPr>
            <a:spLocks/>
          </p:cNvSpPr>
          <p:nvPr/>
        </p:nvSpPr>
        <p:spPr bwMode="auto">
          <a:xfrm>
            <a:off x="6877051" y="3325064"/>
            <a:ext cx="228600" cy="67865"/>
          </a:xfrm>
          <a:custGeom>
            <a:avLst/>
            <a:gdLst>
              <a:gd name="T0" fmla="*/ 0 w 147"/>
              <a:gd name="T1" fmla="*/ 10 h 64"/>
              <a:gd name="T2" fmla="*/ 9 w 147"/>
              <a:gd name="T3" fmla="*/ 0 h 64"/>
              <a:gd name="T4" fmla="*/ 93 w 147"/>
              <a:gd name="T5" fmla="*/ 11 h 64"/>
              <a:gd name="T6" fmla="*/ 102 w 147"/>
              <a:gd name="T7" fmla="*/ 21 h 64"/>
              <a:gd name="T8" fmla="*/ 119 w 147"/>
              <a:gd name="T9" fmla="*/ 24 h 64"/>
              <a:gd name="T10" fmla="*/ 121 w 147"/>
              <a:gd name="T11" fmla="*/ 37 h 64"/>
              <a:gd name="T12" fmla="*/ 22 w 147"/>
              <a:gd name="T13" fmla="*/ 19 h 64"/>
              <a:gd name="T14" fmla="*/ 0 w 147"/>
              <a:gd name="T15" fmla="*/ 10 h 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7"/>
              <a:gd name="T25" fmla="*/ 0 h 64"/>
              <a:gd name="T26" fmla="*/ 147 w 147"/>
              <a:gd name="T27" fmla="*/ 64 h 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7" h="64">
                <a:moveTo>
                  <a:pt x="0" y="17"/>
                </a:moveTo>
                <a:lnTo>
                  <a:pt x="11" y="0"/>
                </a:lnTo>
                <a:lnTo>
                  <a:pt x="112" y="19"/>
                </a:lnTo>
                <a:lnTo>
                  <a:pt x="123" y="35"/>
                </a:lnTo>
                <a:lnTo>
                  <a:pt x="143" y="41"/>
                </a:lnTo>
                <a:lnTo>
                  <a:pt x="146" y="63"/>
                </a:lnTo>
                <a:lnTo>
                  <a:pt x="26" y="32"/>
                </a:lnTo>
                <a:lnTo>
                  <a:pt x="0" y="1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Freeform 352"/>
          <p:cNvSpPr>
            <a:spLocks/>
          </p:cNvSpPr>
          <p:nvPr/>
        </p:nvSpPr>
        <p:spPr bwMode="auto">
          <a:xfrm>
            <a:off x="6967540" y="3089318"/>
            <a:ext cx="246063" cy="195263"/>
          </a:xfrm>
          <a:custGeom>
            <a:avLst/>
            <a:gdLst>
              <a:gd name="T0" fmla="*/ 0 w 159"/>
              <a:gd name="T1" fmla="*/ 47 h 184"/>
              <a:gd name="T2" fmla="*/ 9 w 159"/>
              <a:gd name="T3" fmla="*/ 33 h 184"/>
              <a:gd name="T4" fmla="*/ 21 w 159"/>
              <a:gd name="T5" fmla="*/ 43 h 184"/>
              <a:gd name="T6" fmla="*/ 59 w 159"/>
              <a:gd name="T7" fmla="*/ 40 h 184"/>
              <a:gd name="T8" fmla="*/ 72 w 159"/>
              <a:gd name="T9" fmla="*/ 35 h 184"/>
              <a:gd name="T10" fmla="*/ 91 w 159"/>
              <a:gd name="T11" fmla="*/ 0 h 184"/>
              <a:gd name="T12" fmla="*/ 113 w 159"/>
              <a:gd name="T13" fmla="*/ 2 h 184"/>
              <a:gd name="T14" fmla="*/ 108 w 159"/>
              <a:gd name="T15" fmla="*/ 9 h 184"/>
              <a:gd name="T16" fmla="*/ 130 w 159"/>
              <a:gd name="T17" fmla="*/ 43 h 184"/>
              <a:gd name="T18" fmla="*/ 118 w 159"/>
              <a:gd name="T19" fmla="*/ 40 h 184"/>
              <a:gd name="T20" fmla="*/ 95 w 159"/>
              <a:gd name="T21" fmla="*/ 76 h 184"/>
              <a:gd name="T22" fmla="*/ 91 w 159"/>
              <a:gd name="T23" fmla="*/ 100 h 184"/>
              <a:gd name="T24" fmla="*/ 78 w 159"/>
              <a:gd name="T25" fmla="*/ 106 h 184"/>
              <a:gd name="T26" fmla="*/ 53 w 159"/>
              <a:gd name="T27" fmla="*/ 93 h 184"/>
              <a:gd name="T28" fmla="*/ 39 w 159"/>
              <a:gd name="T29" fmla="*/ 99 h 184"/>
              <a:gd name="T30" fmla="*/ 37 w 159"/>
              <a:gd name="T31" fmla="*/ 88 h 184"/>
              <a:gd name="T32" fmla="*/ 16 w 159"/>
              <a:gd name="T33" fmla="*/ 91 h 184"/>
              <a:gd name="T34" fmla="*/ 0 w 159"/>
              <a:gd name="T35" fmla="*/ 47 h 18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9"/>
              <a:gd name="T55" fmla="*/ 0 h 184"/>
              <a:gd name="T56" fmla="*/ 159 w 159"/>
              <a:gd name="T57" fmla="*/ 184 h 18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9" h="184">
                <a:moveTo>
                  <a:pt x="0" y="82"/>
                </a:moveTo>
                <a:lnTo>
                  <a:pt x="11" y="58"/>
                </a:lnTo>
                <a:lnTo>
                  <a:pt x="25" y="73"/>
                </a:lnTo>
                <a:lnTo>
                  <a:pt x="72" y="68"/>
                </a:lnTo>
                <a:lnTo>
                  <a:pt x="88" y="60"/>
                </a:lnTo>
                <a:lnTo>
                  <a:pt x="110" y="0"/>
                </a:lnTo>
                <a:lnTo>
                  <a:pt x="138" y="2"/>
                </a:lnTo>
                <a:lnTo>
                  <a:pt x="131" y="16"/>
                </a:lnTo>
                <a:lnTo>
                  <a:pt x="158" y="73"/>
                </a:lnTo>
                <a:lnTo>
                  <a:pt x="143" y="69"/>
                </a:lnTo>
                <a:lnTo>
                  <a:pt x="116" y="132"/>
                </a:lnTo>
                <a:lnTo>
                  <a:pt x="112" y="172"/>
                </a:lnTo>
                <a:lnTo>
                  <a:pt x="95" y="183"/>
                </a:lnTo>
                <a:lnTo>
                  <a:pt x="65" y="160"/>
                </a:lnTo>
                <a:lnTo>
                  <a:pt x="47" y="171"/>
                </a:lnTo>
                <a:lnTo>
                  <a:pt x="45" y="152"/>
                </a:lnTo>
                <a:lnTo>
                  <a:pt x="20" y="156"/>
                </a:lnTo>
                <a:lnTo>
                  <a:pt x="0" y="8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Freeform 353"/>
          <p:cNvSpPr>
            <a:spLocks/>
          </p:cNvSpPr>
          <p:nvPr/>
        </p:nvSpPr>
        <p:spPr bwMode="auto">
          <a:xfrm>
            <a:off x="7161215" y="3383404"/>
            <a:ext cx="61913" cy="17860"/>
          </a:xfrm>
          <a:custGeom>
            <a:avLst/>
            <a:gdLst>
              <a:gd name="T0" fmla="*/ 0 w 39"/>
              <a:gd name="T1" fmla="*/ 2 h 17"/>
              <a:gd name="T2" fmla="*/ 4 w 39"/>
              <a:gd name="T3" fmla="*/ 9 h 17"/>
              <a:gd name="T4" fmla="*/ 32 w 39"/>
              <a:gd name="T5" fmla="*/ 2 h 17"/>
              <a:gd name="T6" fmla="*/ 11 w 39"/>
              <a:gd name="T7" fmla="*/ 0 h 17"/>
              <a:gd name="T8" fmla="*/ 0 w 39"/>
              <a:gd name="T9" fmla="*/ 2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"/>
              <a:gd name="T16" fmla="*/ 0 h 17"/>
              <a:gd name="T17" fmla="*/ 39 w 3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" h="17">
                <a:moveTo>
                  <a:pt x="0" y="3"/>
                </a:moveTo>
                <a:lnTo>
                  <a:pt x="4" y="16"/>
                </a:lnTo>
                <a:lnTo>
                  <a:pt x="38" y="4"/>
                </a:lnTo>
                <a:lnTo>
                  <a:pt x="13" y="0"/>
                </a:lnTo>
                <a:lnTo>
                  <a:pt x="0" y="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Freeform 354"/>
          <p:cNvSpPr>
            <a:spLocks/>
          </p:cNvSpPr>
          <p:nvPr/>
        </p:nvSpPr>
        <p:spPr bwMode="auto">
          <a:xfrm>
            <a:off x="7212016" y="3147658"/>
            <a:ext cx="155575" cy="171450"/>
          </a:xfrm>
          <a:custGeom>
            <a:avLst/>
            <a:gdLst>
              <a:gd name="T0" fmla="*/ 0 w 100"/>
              <a:gd name="T1" fmla="*/ 55 h 162"/>
              <a:gd name="T2" fmla="*/ 11 w 100"/>
              <a:gd name="T3" fmla="*/ 72 h 162"/>
              <a:gd name="T4" fmla="*/ 6 w 100"/>
              <a:gd name="T5" fmla="*/ 89 h 162"/>
              <a:gd name="T6" fmla="*/ 21 w 100"/>
              <a:gd name="T7" fmla="*/ 93 h 162"/>
              <a:gd name="T8" fmla="*/ 19 w 100"/>
              <a:gd name="T9" fmla="*/ 58 h 162"/>
              <a:gd name="T10" fmla="*/ 28 w 100"/>
              <a:gd name="T11" fmla="*/ 55 h 162"/>
              <a:gd name="T12" fmla="*/ 29 w 100"/>
              <a:gd name="T13" fmla="*/ 68 h 162"/>
              <a:gd name="T14" fmla="*/ 37 w 100"/>
              <a:gd name="T15" fmla="*/ 83 h 162"/>
              <a:gd name="T16" fmla="*/ 51 w 100"/>
              <a:gd name="T17" fmla="*/ 76 h 162"/>
              <a:gd name="T18" fmla="*/ 34 w 100"/>
              <a:gd name="T19" fmla="*/ 44 h 162"/>
              <a:gd name="T20" fmla="*/ 60 w 100"/>
              <a:gd name="T21" fmla="*/ 30 h 162"/>
              <a:gd name="T22" fmla="*/ 24 w 100"/>
              <a:gd name="T23" fmla="*/ 39 h 162"/>
              <a:gd name="T24" fmla="*/ 19 w 100"/>
              <a:gd name="T25" fmla="*/ 20 h 162"/>
              <a:gd name="T26" fmla="*/ 73 w 100"/>
              <a:gd name="T27" fmla="*/ 17 h 162"/>
              <a:gd name="T28" fmla="*/ 82 w 100"/>
              <a:gd name="T29" fmla="*/ 0 h 162"/>
              <a:gd name="T30" fmla="*/ 66 w 100"/>
              <a:gd name="T31" fmla="*/ 11 h 162"/>
              <a:gd name="T32" fmla="*/ 28 w 100"/>
              <a:gd name="T33" fmla="*/ 5 h 162"/>
              <a:gd name="T34" fmla="*/ 15 w 100"/>
              <a:gd name="T35" fmla="*/ 12 h 162"/>
              <a:gd name="T36" fmla="*/ 0 w 100"/>
              <a:gd name="T37" fmla="*/ 55 h 1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"/>
              <a:gd name="T58" fmla="*/ 0 h 162"/>
              <a:gd name="T59" fmla="*/ 100 w 100"/>
              <a:gd name="T60" fmla="*/ 162 h 16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" h="162">
                <a:moveTo>
                  <a:pt x="0" y="95"/>
                </a:moveTo>
                <a:lnTo>
                  <a:pt x="13" y="125"/>
                </a:lnTo>
                <a:lnTo>
                  <a:pt x="8" y="154"/>
                </a:lnTo>
                <a:lnTo>
                  <a:pt x="25" y="161"/>
                </a:lnTo>
                <a:lnTo>
                  <a:pt x="23" y="101"/>
                </a:lnTo>
                <a:lnTo>
                  <a:pt x="34" y="95"/>
                </a:lnTo>
                <a:lnTo>
                  <a:pt x="35" y="118"/>
                </a:lnTo>
                <a:lnTo>
                  <a:pt x="45" y="143"/>
                </a:lnTo>
                <a:lnTo>
                  <a:pt x="62" y="132"/>
                </a:lnTo>
                <a:lnTo>
                  <a:pt x="41" y="77"/>
                </a:lnTo>
                <a:lnTo>
                  <a:pt x="73" y="53"/>
                </a:lnTo>
                <a:lnTo>
                  <a:pt x="29" y="68"/>
                </a:lnTo>
                <a:lnTo>
                  <a:pt x="23" y="34"/>
                </a:lnTo>
                <a:lnTo>
                  <a:pt x="88" y="30"/>
                </a:lnTo>
                <a:lnTo>
                  <a:pt x="99" y="0"/>
                </a:lnTo>
                <a:lnTo>
                  <a:pt x="79" y="18"/>
                </a:lnTo>
                <a:lnTo>
                  <a:pt x="34" y="8"/>
                </a:lnTo>
                <a:lnTo>
                  <a:pt x="18" y="21"/>
                </a:lnTo>
                <a:lnTo>
                  <a:pt x="0" y="9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Freeform 355"/>
          <p:cNvSpPr>
            <a:spLocks/>
          </p:cNvSpPr>
          <p:nvPr/>
        </p:nvSpPr>
        <p:spPr bwMode="auto">
          <a:xfrm>
            <a:off x="7335838" y="3384595"/>
            <a:ext cx="84139" cy="45244"/>
          </a:xfrm>
          <a:custGeom>
            <a:avLst/>
            <a:gdLst>
              <a:gd name="T0" fmla="*/ 0 w 56"/>
              <a:gd name="T1" fmla="*/ 14 h 42"/>
              <a:gd name="T2" fmla="*/ 2 w 56"/>
              <a:gd name="T3" fmla="*/ 24 h 42"/>
              <a:gd name="T4" fmla="*/ 44 w 56"/>
              <a:gd name="T5" fmla="*/ 0 h 42"/>
              <a:gd name="T6" fmla="*/ 13 w 56"/>
              <a:gd name="T7" fmla="*/ 8 h 42"/>
              <a:gd name="T8" fmla="*/ 0 w 56"/>
              <a:gd name="T9" fmla="*/ 14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42"/>
              <a:gd name="T17" fmla="*/ 56 w 56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42">
                <a:moveTo>
                  <a:pt x="0" y="24"/>
                </a:moveTo>
                <a:lnTo>
                  <a:pt x="2" y="41"/>
                </a:lnTo>
                <a:lnTo>
                  <a:pt x="55" y="0"/>
                </a:lnTo>
                <a:lnTo>
                  <a:pt x="17" y="13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Freeform 356"/>
          <p:cNvSpPr>
            <a:spLocks/>
          </p:cNvSpPr>
          <p:nvPr/>
        </p:nvSpPr>
        <p:spPr bwMode="auto">
          <a:xfrm>
            <a:off x="7426326" y="3136943"/>
            <a:ext cx="30163" cy="71438"/>
          </a:xfrm>
          <a:custGeom>
            <a:avLst/>
            <a:gdLst>
              <a:gd name="T0" fmla="*/ 0 w 19"/>
              <a:gd name="T1" fmla="*/ 14 h 66"/>
              <a:gd name="T2" fmla="*/ 4 w 19"/>
              <a:gd name="T3" fmla="*/ 32 h 66"/>
              <a:gd name="T4" fmla="*/ 12 w 19"/>
              <a:gd name="T5" fmla="*/ 39 h 66"/>
              <a:gd name="T6" fmla="*/ 7 w 19"/>
              <a:gd name="T7" fmla="*/ 23 h 66"/>
              <a:gd name="T8" fmla="*/ 16 w 19"/>
              <a:gd name="T9" fmla="*/ 20 h 66"/>
              <a:gd name="T10" fmla="*/ 14 w 19"/>
              <a:gd name="T11" fmla="*/ 9 h 66"/>
              <a:gd name="T12" fmla="*/ 4 w 19"/>
              <a:gd name="T13" fmla="*/ 16 h 66"/>
              <a:gd name="T14" fmla="*/ 9 w 19"/>
              <a:gd name="T15" fmla="*/ 0 h 66"/>
              <a:gd name="T16" fmla="*/ 0 w 19"/>
              <a:gd name="T17" fmla="*/ 14 h 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"/>
              <a:gd name="T28" fmla="*/ 0 h 66"/>
              <a:gd name="T29" fmla="*/ 19 w 19"/>
              <a:gd name="T30" fmla="*/ 66 h 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" h="66">
                <a:moveTo>
                  <a:pt x="0" y="23"/>
                </a:moveTo>
                <a:lnTo>
                  <a:pt x="4" y="53"/>
                </a:lnTo>
                <a:lnTo>
                  <a:pt x="14" y="65"/>
                </a:lnTo>
                <a:lnTo>
                  <a:pt x="7" y="39"/>
                </a:lnTo>
                <a:lnTo>
                  <a:pt x="18" y="34"/>
                </a:lnTo>
                <a:lnTo>
                  <a:pt x="16" y="14"/>
                </a:lnTo>
                <a:lnTo>
                  <a:pt x="4" y="27"/>
                </a:lnTo>
                <a:lnTo>
                  <a:pt x="9" y="0"/>
                </a:lnTo>
                <a:lnTo>
                  <a:pt x="0" y="2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Freeform 357"/>
          <p:cNvSpPr>
            <a:spLocks/>
          </p:cNvSpPr>
          <p:nvPr/>
        </p:nvSpPr>
        <p:spPr bwMode="auto">
          <a:xfrm>
            <a:off x="7437441" y="3250054"/>
            <a:ext cx="73025" cy="23813"/>
          </a:xfrm>
          <a:custGeom>
            <a:avLst/>
            <a:gdLst>
              <a:gd name="T0" fmla="*/ 0 w 47"/>
              <a:gd name="T1" fmla="*/ 5 h 23"/>
              <a:gd name="T2" fmla="*/ 21 w 47"/>
              <a:gd name="T3" fmla="*/ 0 h 23"/>
              <a:gd name="T4" fmla="*/ 38 w 47"/>
              <a:gd name="T5" fmla="*/ 12 h 23"/>
              <a:gd name="T6" fmla="*/ 0 w 47"/>
              <a:gd name="T7" fmla="*/ 5 h 23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23"/>
              <a:gd name="T14" fmla="*/ 47 w 47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23">
                <a:moveTo>
                  <a:pt x="0" y="9"/>
                </a:moveTo>
                <a:lnTo>
                  <a:pt x="25" y="0"/>
                </a:lnTo>
                <a:lnTo>
                  <a:pt x="46" y="22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Freeform 358"/>
          <p:cNvSpPr>
            <a:spLocks/>
          </p:cNvSpPr>
          <p:nvPr/>
        </p:nvSpPr>
        <p:spPr bwMode="auto">
          <a:xfrm>
            <a:off x="7510462" y="3196474"/>
            <a:ext cx="261939" cy="203597"/>
          </a:xfrm>
          <a:custGeom>
            <a:avLst/>
            <a:gdLst>
              <a:gd name="T0" fmla="*/ 0 w 169"/>
              <a:gd name="T1" fmla="*/ 13 h 192"/>
              <a:gd name="T2" fmla="*/ 20 w 169"/>
              <a:gd name="T3" fmla="*/ 24 h 192"/>
              <a:gd name="T4" fmla="*/ 40 w 169"/>
              <a:gd name="T5" fmla="*/ 21 h 192"/>
              <a:gd name="T6" fmla="*/ 14 w 169"/>
              <a:gd name="T7" fmla="*/ 30 h 192"/>
              <a:gd name="T8" fmla="*/ 28 w 169"/>
              <a:gd name="T9" fmla="*/ 47 h 192"/>
              <a:gd name="T10" fmla="*/ 39 w 169"/>
              <a:gd name="T11" fmla="*/ 33 h 192"/>
              <a:gd name="T12" fmla="*/ 48 w 169"/>
              <a:gd name="T13" fmla="*/ 47 h 192"/>
              <a:gd name="T14" fmla="*/ 97 w 169"/>
              <a:gd name="T15" fmla="*/ 64 h 192"/>
              <a:gd name="T16" fmla="*/ 109 w 169"/>
              <a:gd name="T17" fmla="*/ 90 h 192"/>
              <a:gd name="T18" fmla="*/ 100 w 169"/>
              <a:gd name="T19" fmla="*/ 89 h 192"/>
              <a:gd name="T20" fmla="*/ 91 w 169"/>
              <a:gd name="T21" fmla="*/ 103 h 192"/>
              <a:gd name="T22" fmla="*/ 121 w 169"/>
              <a:gd name="T23" fmla="*/ 97 h 192"/>
              <a:gd name="T24" fmla="*/ 138 w 169"/>
              <a:gd name="T25" fmla="*/ 110 h 192"/>
              <a:gd name="T26" fmla="*/ 135 w 169"/>
              <a:gd name="T27" fmla="*/ 28 h 192"/>
              <a:gd name="T28" fmla="*/ 92 w 169"/>
              <a:gd name="T29" fmla="*/ 13 h 192"/>
              <a:gd name="T30" fmla="*/ 58 w 169"/>
              <a:gd name="T31" fmla="*/ 37 h 192"/>
              <a:gd name="T32" fmla="*/ 45 w 169"/>
              <a:gd name="T33" fmla="*/ 25 h 192"/>
              <a:gd name="T34" fmla="*/ 40 w 169"/>
              <a:gd name="T35" fmla="*/ 5 h 192"/>
              <a:gd name="T36" fmla="*/ 20 w 169"/>
              <a:gd name="T37" fmla="*/ 0 h 192"/>
              <a:gd name="T38" fmla="*/ 0 w 169"/>
              <a:gd name="T39" fmla="*/ 13 h 19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69"/>
              <a:gd name="T61" fmla="*/ 0 h 192"/>
              <a:gd name="T62" fmla="*/ 169 w 169"/>
              <a:gd name="T63" fmla="*/ 192 h 19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69" h="192">
                <a:moveTo>
                  <a:pt x="0" y="23"/>
                </a:moveTo>
                <a:lnTo>
                  <a:pt x="24" y="42"/>
                </a:lnTo>
                <a:lnTo>
                  <a:pt x="49" y="37"/>
                </a:lnTo>
                <a:lnTo>
                  <a:pt x="18" y="51"/>
                </a:lnTo>
                <a:lnTo>
                  <a:pt x="34" y="81"/>
                </a:lnTo>
                <a:lnTo>
                  <a:pt x="48" y="56"/>
                </a:lnTo>
                <a:lnTo>
                  <a:pt x="58" y="81"/>
                </a:lnTo>
                <a:lnTo>
                  <a:pt x="118" y="110"/>
                </a:lnTo>
                <a:lnTo>
                  <a:pt x="132" y="156"/>
                </a:lnTo>
                <a:lnTo>
                  <a:pt x="121" y="154"/>
                </a:lnTo>
                <a:lnTo>
                  <a:pt x="112" y="177"/>
                </a:lnTo>
                <a:lnTo>
                  <a:pt x="148" y="168"/>
                </a:lnTo>
                <a:lnTo>
                  <a:pt x="168" y="191"/>
                </a:lnTo>
                <a:lnTo>
                  <a:pt x="165" y="49"/>
                </a:lnTo>
                <a:lnTo>
                  <a:pt x="113" y="23"/>
                </a:lnTo>
                <a:lnTo>
                  <a:pt x="71" y="65"/>
                </a:lnTo>
                <a:lnTo>
                  <a:pt x="55" y="44"/>
                </a:lnTo>
                <a:lnTo>
                  <a:pt x="49" y="9"/>
                </a:lnTo>
                <a:lnTo>
                  <a:pt x="24" y="0"/>
                </a:lnTo>
                <a:lnTo>
                  <a:pt x="0" y="2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Freeform 359"/>
          <p:cNvSpPr>
            <a:spLocks/>
          </p:cNvSpPr>
          <p:nvPr/>
        </p:nvSpPr>
        <p:spPr bwMode="auto">
          <a:xfrm>
            <a:off x="7518400" y="3351256"/>
            <a:ext cx="25400" cy="21431"/>
          </a:xfrm>
          <a:custGeom>
            <a:avLst/>
            <a:gdLst>
              <a:gd name="T0" fmla="*/ 0 w 17"/>
              <a:gd name="T1" fmla="*/ 11 h 19"/>
              <a:gd name="T2" fmla="*/ 6 w 17"/>
              <a:gd name="T3" fmla="*/ 0 h 19"/>
              <a:gd name="T4" fmla="*/ 12 w 17"/>
              <a:gd name="T5" fmla="*/ 6 h 19"/>
              <a:gd name="T6" fmla="*/ 0 w 17"/>
              <a:gd name="T7" fmla="*/ 11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8"/>
                </a:moveTo>
                <a:lnTo>
                  <a:pt x="8" y="0"/>
                </a:lnTo>
                <a:lnTo>
                  <a:pt x="16" y="9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Freeform 360"/>
          <p:cNvSpPr>
            <a:spLocks/>
          </p:cNvSpPr>
          <p:nvPr/>
        </p:nvSpPr>
        <p:spPr bwMode="auto">
          <a:xfrm>
            <a:off x="5353053" y="2216592"/>
            <a:ext cx="477837" cy="379810"/>
          </a:xfrm>
          <a:custGeom>
            <a:avLst/>
            <a:gdLst>
              <a:gd name="T0" fmla="*/ 0 w 308"/>
              <a:gd name="T1" fmla="*/ 7 h 359"/>
              <a:gd name="T2" fmla="*/ 6 w 308"/>
              <a:gd name="T3" fmla="*/ 0 h 359"/>
              <a:gd name="T4" fmla="*/ 25 w 308"/>
              <a:gd name="T5" fmla="*/ 16 h 359"/>
              <a:gd name="T6" fmla="*/ 49 w 308"/>
              <a:gd name="T7" fmla="*/ 2 h 359"/>
              <a:gd name="T8" fmla="*/ 53 w 308"/>
              <a:gd name="T9" fmla="*/ 15 h 359"/>
              <a:gd name="T10" fmla="*/ 63 w 308"/>
              <a:gd name="T11" fmla="*/ 18 h 359"/>
              <a:gd name="T12" fmla="*/ 65 w 308"/>
              <a:gd name="T13" fmla="*/ 33 h 359"/>
              <a:gd name="T14" fmla="*/ 101 w 308"/>
              <a:gd name="T15" fmla="*/ 47 h 359"/>
              <a:gd name="T16" fmla="*/ 133 w 308"/>
              <a:gd name="T17" fmla="*/ 43 h 359"/>
              <a:gd name="T18" fmla="*/ 130 w 308"/>
              <a:gd name="T19" fmla="*/ 35 h 359"/>
              <a:gd name="T20" fmla="*/ 170 w 308"/>
              <a:gd name="T21" fmla="*/ 22 h 359"/>
              <a:gd name="T22" fmla="*/ 224 w 308"/>
              <a:gd name="T23" fmla="*/ 45 h 359"/>
              <a:gd name="T24" fmla="*/ 226 w 308"/>
              <a:gd name="T25" fmla="*/ 58 h 359"/>
              <a:gd name="T26" fmla="*/ 216 w 308"/>
              <a:gd name="T27" fmla="*/ 82 h 359"/>
              <a:gd name="T28" fmla="*/ 218 w 308"/>
              <a:gd name="T29" fmla="*/ 116 h 359"/>
              <a:gd name="T30" fmla="*/ 231 w 308"/>
              <a:gd name="T31" fmla="*/ 125 h 359"/>
              <a:gd name="T32" fmla="*/ 221 w 308"/>
              <a:gd name="T33" fmla="*/ 144 h 359"/>
              <a:gd name="T34" fmla="*/ 252 w 308"/>
              <a:gd name="T35" fmla="*/ 180 h 359"/>
              <a:gd name="T36" fmla="*/ 231 w 308"/>
              <a:gd name="T37" fmla="*/ 207 h 359"/>
              <a:gd name="T38" fmla="*/ 175 w 308"/>
              <a:gd name="T39" fmla="*/ 198 h 359"/>
              <a:gd name="T40" fmla="*/ 161 w 308"/>
              <a:gd name="T41" fmla="*/ 181 h 359"/>
              <a:gd name="T42" fmla="*/ 124 w 308"/>
              <a:gd name="T43" fmla="*/ 187 h 359"/>
              <a:gd name="T44" fmla="*/ 96 w 308"/>
              <a:gd name="T45" fmla="*/ 170 h 359"/>
              <a:gd name="T46" fmla="*/ 76 w 308"/>
              <a:gd name="T47" fmla="*/ 138 h 359"/>
              <a:gd name="T48" fmla="*/ 63 w 308"/>
              <a:gd name="T49" fmla="*/ 133 h 359"/>
              <a:gd name="T50" fmla="*/ 59 w 308"/>
              <a:gd name="T51" fmla="*/ 139 h 359"/>
              <a:gd name="T52" fmla="*/ 41 w 308"/>
              <a:gd name="T53" fmla="*/ 107 h 359"/>
              <a:gd name="T54" fmla="*/ 16 w 308"/>
              <a:gd name="T55" fmla="*/ 88 h 359"/>
              <a:gd name="T56" fmla="*/ 29 w 308"/>
              <a:gd name="T57" fmla="*/ 58 h 359"/>
              <a:gd name="T58" fmla="*/ 18 w 308"/>
              <a:gd name="T59" fmla="*/ 54 h 359"/>
              <a:gd name="T60" fmla="*/ 9 w 308"/>
              <a:gd name="T61" fmla="*/ 37 h 359"/>
              <a:gd name="T62" fmla="*/ 0 w 308"/>
              <a:gd name="T63" fmla="*/ 7 h 35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08"/>
              <a:gd name="T97" fmla="*/ 0 h 359"/>
              <a:gd name="T98" fmla="*/ 308 w 308"/>
              <a:gd name="T99" fmla="*/ 359 h 359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08" h="359">
                <a:moveTo>
                  <a:pt x="0" y="12"/>
                </a:moveTo>
                <a:lnTo>
                  <a:pt x="8" y="0"/>
                </a:lnTo>
                <a:lnTo>
                  <a:pt x="31" y="27"/>
                </a:lnTo>
                <a:lnTo>
                  <a:pt x="60" y="4"/>
                </a:lnTo>
                <a:lnTo>
                  <a:pt x="64" y="26"/>
                </a:lnTo>
                <a:lnTo>
                  <a:pt x="77" y="32"/>
                </a:lnTo>
                <a:lnTo>
                  <a:pt x="80" y="56"/>
                </a:lnTo>
                <a:lnTo>
                  <a:pt x="122" y="82"/>
                </a:lnTo>
                <a:lnTo>
                  <a:pt x="162" y="75"/>
                </a:lnTo>
                <a:lnTo>
                  <a:pt x="158" y="60"/>
                </a:lnTo>
                <a:lnTo>
                  <a:pt x="208" y="38"/>
                </a:lnTo>
                <a:lnTo>
                  <a:pt x="273" y="78"/>
                </a:lnTo>
                <a:lnTo>
                  <a:pt x="275" y="100"/>
                </a:lnTo>
                <a:lnTo>
                  <a:pt x="264" y="142"/>
                </a:lnTo>
                <a:lnTo>
                  <a:pt x="266" y="200"/>
                </a:lnTo>
                <a:lnTo>
                  <a:pt x="282" y="217"/>
                </a:lnTo>
                <a:lnTo>
                  <a:pt x="269" y="248"/>
                </a:lnTo>
                <a:lnTo>
                  <a:pt x="307" y="312"/>
                </a:lnTo>
                <a:lnTo>
                  <a:pt x="281" y="358"/>
                </a:lnTo>
                <a:lnTo>
                  <a:pt x="213" y="342"/>
                </a:lnTo>
                <a:lnTo>
                  <a:pt x="197" y="313"/>
                </a:lnTo>
                <a:lnTo>
                  <a:pt x="151" y="323"/>
                </a:lnTo>
                <a:lnTo>
                  <a:pt x="117" y="294"/>
                </a:lnTo>
                <a:lnTo>
                  <a:pt x="93" y="239"/>
                </a:lnTo>
                <a:lnTo>
                  <a:pt x="76" y="230"/>
                </a:lnTo>
                <a:lnTo>
                  <a:pt x="72" y="241"/>
                </a:lnTo>
                <a:lnTo>
                  <a:pt x="50" y="185"/>
                </a:lnTo>
                <a:lnTo>
                  <a:pt x="20" y="153"/>
                </a:lnTo>
                <a:lnTo>
                  <a:pt x="35" y="100"/>
                </a:lnTo>
                <a:lnTo>
                  <a:pt x="22" y="94"/>
                </a:lnTo>
                <a:lnTo>
                  <a:pt x="11" y="65"/>
                </a:lnTo>
                <a:lnTo>
                  <a:pt x="0" y="1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Freeform 361"/>
          <p:cNvSpPr>
            <a:spLocks/>
          </p:cNvSpPr>
          <p:nvPr/>
        </p:nvSpPr>
        <p:spPr bwMode="auto">
          <a:xfrm>
            <a:off x="5216528" y="2285647"/>
            <a:ext cx="249237" cy="213122"/>
          </a:xfrm>
          <a:custGeom>
            <a:avLst/>
            <a:gdLst>
              <a:gd name="T0" fmla="*/ 0 w 161"/>
              <a:gd name="T1" fmla="*/ 57 h 201"/>
              <a:gd name="T2" fmla="*/ 6 w 161"/>
              <a:gd name="T3" fmla="*/ 73 h 201"/>
              <a:gd name="T4" fmla="*/ 66 w 161"/>
              <a:gd name="T5" fmla="*/ 98 h 201"/>
              <a:gd name="T6" fmla="*/ 66 w 161"/>
              <a:gd name="T7" fmla="*/ 108 h 201"/>
              <a:gd name="T8" fmla="*/ 81 w 161"/>
              <a:gd name="T9" fmla="*/ 115 h 201"/>
              <a:gd name="T10" fmla="*/ 104 w 161"/>
              <a:gd name="T11" fmla="*/ 116 h 201"/>
              <a:gd name="T12" fmla="*/ 123 w 161"/>
              <a:gd name="T13" fmla="*/ 104 h 201"/>
              <a:gd name="T14" fmla="*/ 131 w 161"/>
              <a:gd name="T15" fmla="*/ 102 h 201"/>
              <a:gd name="T16" fmla="*/ 113 w 161"/>
              <a:gd name="T17" fmla="*/ 69 h 201"/>
              <a:gd name="T18" fmla="*/ 89 w 161"/>
              <a:gd name="T19" fmla="*/ 51 h 201"/>
              <a:gd name="T20" fmla="*/ 102 w 161"/>
              <a:gd name="T21" fmla="*/ 21 h 201"/>
              <a:gd name="T22" fmla="*/ 91 w 161"/>
              <a:gd name="T23" fmla="*/ 17 h 201"/>
              <a:gd name="T24" fmla="*/ 82 w 161"/>
              <a:gd name="T25" fmla="*/ 0 h 201"/>
              <a:gd name="T26" fmla="*/ 51 w 161"/>
              <a:gd name="T27" fmla="*/ 2 h 201"/>
              <a:gd name="T28" fmla="*/ 37 w 161"/>
              <a:gd name="T29" fmla="*/ 13 h 201"/>
              <a:gd name="T30" fmla="*/ 33 w 161"/>
              <a:gd name="T31" fmla="*/ 40 h 201"/>
              <a:gd name="T32" fmla="*/ 0 w 161"/>
              <a:gd name="T33" fmla="*/ 57 h 20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61"/>
              <a:gd name="T52" fmla="*/ 0 h 201"/>
              <a:gd name="T53" fmla="*/ 161 w 161"/>
              <a:gd name="T54" fmla="*/ 201 h 20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61" h="201">
                <a:moveTo>
                  <a:pt x="0" y="98"/>
                </a:moveTo>
                <a:lnTo>
                  <a:pt x="8" y="126"/>
                </a:lnTo>
                <a:lnTo>
                  <a:pt x="80" y="170"/>
                </a:lnTo>
                <a:lnTo>
                  <a:pt x="80" y="186"/>
                </a:lnTo>
                <a:lnTo>
                  <a:pt x="98" y="198"/>
                </a:lnTo>
                <a:lnTo>
                  <a:pt x="127" y="200"/>
                </a:lnTo>
                <a:lnTo>
                  <a:pt x="150" y="179"/>
                </a:lnTo>
                <a:lnTo>
                  <a:pt x="160" y="176"/>
                </a:lnTo>
                <a:lnTo>
                  <a:pt x="138" y="120"/>
                </a:lnTo>
                <a:lnTo>
                  <a:pt x="108" y="88"/>
                </a:lnTo>
                <a:lnTo>
                  <a:pt x="123" y="35"/>
                </a:lnTo>
                <a:lnTo>
                  <a:pt x="110" y="29"/>
                </a:lnTo>
                <a:lnTo>
                  <a:pt x="99" y="0"/>
                </a:lnTo>
                <a:lnTo>
                  <a:pt x="62" y="3"/>
                </a:lnTo>
                <a:lnTo>
                  <a:pt x="45" y="22"/>
                </a:lnTo>
                <a:lnTo>
                  <a:pt x="40" y="69"/>
                </a:lnTo>
                <a:lnTo>
                  <a:pt x="0" y="98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Freeform 362"/>
          <p:cNvSpPr>
            <a:spLocks/>
          </p:cNvSpPr>
          <p:nvPr/>
        </p:nvSpPr>
        <p:spPr bwMode="auto">
          <a:xfrm>
            <a:off x="4422779" y="2014185"/>
            <a:ext cx="293687" cy="255985"/>
          </a:xfrm>
          <a:custGeom>
            <a:avLst/>
            <a:gdLst>
              <a:gd name="T0" fmla="*/ 0 w 189"/>
              <a:gd name="T1" fmla="*/ 35 h 241"/>
              <a:gd name="T2" fmla="*/ 4 w 189"/>
              <a:gd name="T3" fmla="*/ 19 h 241"/>
              <a:gd name="T4" fmla="*/ 22 w 189"/>
              <a:gd name="T5" fmla="*/ 11 h 241"/>
              <a:gd name="T6" fmla="*/ 31 w 189"/>
              <a:gd name="T7" fmla="*/ 18 h 241"/>
              <a:gd name="T8" fmla="*/ 49 w 189"/>
              <a:gd name="T9" fmla="*/ 3 h 241"/>
              <a:gd name="T10" fmla="*/ 69 w 189"/>
              <a:gd name="T11" fmla="*/ 0 h 241"/>
              <a:gd name="T12" fmla="*/ 92 w 189"/>
              <a:gd name="T13" fmla="*/ 9 h 241"/>
              <a:gd name="T14" fmla="*/ 92 w 189"/>
              <a:gd name="T15" fmla="*/ 25 h 241"/>
              <a:gd name="T16" fmla="*/ 75 w 189"/>
              <a:gd name="T17" fmla="*/ 27 h 241"/>
              <a:gd name="T18" fmla="*/ 76 w 189"/>
              <a:gd name="T19" fmla="*/ 47 h 241"/>
              <a:gd name="T20" fmla="*/ 106 w 189"/>
              <a:gd name="T21" fmla="*/ 78 h 241"/>
              <a:gd name="T22" fmla="*/ 125 w 189"/>
              <a:gd name="T23" fmla="*/ 81 h 241"/>
              <a:gd name="T24" fmla="*/ 122 w 189"/>
              <a:gd name="T25" fmla="*/ 88 h 241"/>
              <a:gd name="T26" fmla="*/ 156 w 189"/>
              <a:gd name="T27" fmla="*/ 107 h 241"/>
              <a:gd name="T28" fmla="*/ 132 w 189"/>
              <a:gd name="T29" fmla="*/ 105 h 241"/>
              <a:gd name="T30" fmla="*/ 137 w 189"/>
              <a:gd name="T31" fmla="*/ 124 h 241"/>
              <a:gd name="T32" fmla="*/ 125 w 189"/>
              <a:gd name="T33" fmla="*/ 140 h 241"/>
              <a:gd name="T34" fmla="*/ 117 w 189"/>
              <a:gd name="T35" fmla="*/ 108 h 241"/>
              <a:gd name="T36" fmla="*/ 59 w 189"/>
              <a:gd name="T37" fmla="*/ 73 h 241"/>
              <a:gd name="T38" fmla="*/ 46 w 189"/>
              <a:gd name="T39" fmla="*/ 50 h 241"/>
              <a:gd name="T40" fmla="*/ 27 w 189"/>
              <a:gd name="T41" fmla="*/ 42 h 241"/>
              <a:gd name="T42" fmla="*/ 10 w 189"/>
              <a:gd name="T43" fmla="*/ 52 h 241"/>
              <a:gd name="T44" fmla="*/ 0 w 189"/>
              <a:gd name="T45" fmla="*/ 35 h 24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89"/>
              <a:gd name="T70" fmla="*/ 0 h 241"/>
              <a:gd name="T71" fmla="*/ 189 w 189"/>
              <a:gd name="T72" fmla="*/ 241 h 241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89" h="241">
                <a:moveTo>
                  <a:pt x="0" y="60"/>
                </a:moveTo>
                <a:lnTo>
                  <a:pt x="4" y="33"/>
                </a:lnTo>
                <a:lnTo>
                  <a:pt x="26" y="19"/>
                </a:lnTo>
                <a:lnTo>
                  <a:pt x="37" y="31"/>
                </a:lnTo>
                <a:lnTo>
                  <a:pt x="59" y="5"/>
                </a:lnTo>
                <a:lnTo>
                  <a:pt x="84" y="0"/>
                </a:lnTo>
                <a:lnTo>
                  <a:pt x="111" y="16"/>
                </a:lnTo>
                <a:lnTo>
                  <a:pt x="111" y="43"/>
                </a:lnTo>
                <a:lnTo>
                  <a:pt x="90" y="47"/>
                </a:lnTo>
                <a:lnTo>
                  <a:pt x="92" y="81"/>
                </a:lnTo>
                <a:lnTo>
                  <a:pt x="127" y="134"/>
                </a:lnTo>
                <a:lnTo>
                  <a:pt x="150" y="139"/>
                </a:lnTo>
                <a:lnTo>
                  <a:pt x="147" y="150"/>
                </a:lnTo>
                <a:lnTo>
                  <a:pt x="188" y="184"/>
                </a:lnTo>
                <a:lnTo>
                  <a:pt x="159" y="179"/>
                </a:lnTo>
                <a:lnTo>
                  <a:pt x="165" y="213"/>
                </a:lnTo>
                <a:lnTo>
                  <a:pt x="150" y="240"/>
                </a:lnTo>
                <a:lnTo>
                  <a:pt x="142" y="186"/>
                </a:lnTo>
                <a:lnTo>
                  <a:pt x="71" y="125"/>
                </a:lnTo>
                <a:lnTo>
                  <a:pt x="55" y="86"/>
                </a:lnTo>
                <a:lnTo>
                  <a:pt x="33" y="72"/>
                </a:lnTo>
                <a:lnTo>
                  <a:pt x="12" y="89"/>
                </a:lnTo>
                <a:lnTo>
                  <a:pt x="0" y="6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Freeform 363"/>
          <p:cNvSpPr>
            <a:spLocks/>
          </p:cNvSpPr>
          <p:nvPr/>
        </p:nvSpPr>
        <p:spPr bwMode="auto">
          <a:xfrm>
            <a:off x="4459287" y="2178490"/>
            <a:ext cx="38100" cy="63104"/>
          </a:xfrm>
          <a:custGeom>
            <a:avLst/>
            <a:gdLst>
              <a:gd name="T0" fmla="*/ 0 w 24"/>
              <a:gd name="T1" fmla="*/ 5 h 59"/>
              <a:gd name="T2" fmla="*/ 4 w 24"/>
              <a:gd name="T3" fmla="*/ 31 h 59"/>
              <a:gd name="T4" fmla="*/ 12 w 24"/>
              <a:gd name="T5" fmla="*/ 34 h 59"/>
              <a:gd name="T6" fmla="*/ 19 w 24"/>
              <a:gd name="T7" fmla="*/ 14 h 59"/>
              <a:gd name="T8" fmla="*/ 13 w 24"/>
              <a:gd name="T9" fmla="*/ 0 h 59"/>
              <a:gd name="T10" fmla="*/ 0 w 24"/>
              <a:gd name="T11" fmla="*/ 5 h 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59"/>
              <a:gd name="T20" fmla="*/ 24 w 24"/>
              <a:gd name="T21" fmla="*/ 59 h 5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59">
                <a:moveTo>
                  <a:pt x="0" y="9"/>
                </a:moveTo>
                <a:lnTo>
                  <a:pt x="4" y="53"/>
                </a:lnTo>
                <a:lnTo>
                  <a:pt x="14" y="58"/>
                </a:lnTo>
                <a:lnTo>
                  <a:pt x="23" y="24"/>
                </a:lnTo>
                <a:lnTo>
                  <a:pt x="15" y="0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Freeform 364"/>
          <p:cNvSpPr>
            <a:spLocks/>
          </p:cNvSpPr>
          <p:nvPr/>
        </p:nvSpPr>
        <p:spPr bwMode="auto">
          <a:xfrm>
            <a:off x="4567237" y="2260644"/>
            <a:ext cx="76200" cy="41672"/>
          </a:xfrm>
          <a:custGeom>
            <a:avLst/>
            <a:gdLst>
              <a:gd name="T0" fmla="*/ 0 w 50"/>
              <a:gd name="T1" fmla="*/ 5 h 39"/>
              <a:gd name="T2" fmla="*/ 34 w 50"/>
              <a:gd name="T3" fmla="*/ 22 h 39"/>
              <a:gd name="T4" fmla="*/ 40 w 50"/>
              <a:gd name="T5" fmla="*/ 0 h 39"/>
              <a:gd name="T6" fmla="*/ 0 w 50"/>
              <a:gd name="T7" fmla="*/ 5 h 39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9"/>
              <a:gd name="T14" fmla="*/ 50 w 50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9">
                <a:moveTo>
                  <a:pt x="0" y="8"/>
                </a:moveTo>
                <a:lnTo>
                  <a:pt x="42" y="38"/>
                </a:lnTo>
                <a:lnTo>
                  <a:pt x="49" y="0"/>
                </a:lnTo>
                <a:lnTo>
                  <a:pt x="0" y="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Freeform 365"/>
          <p:cNvSpPr>
            <a:spLocks/>
          </p:cNvSpPr>
          <p:nvPr/>
        </p:nvSpPr>
        <p:spPr bwMode="auto">
          <a:xfrm>
            <a:off x="7480301" y="2377325"/>
            <a:ext cx="60325" cy="65484"/>
          </a:xfrm>
          <a:custGeom>
            <a:avLst/>
            <a:gdLst>
              <a:gd name="T0" fmla="*/ 0 w 38"/>
              <a:gd name="T1" fmla="*/ 9 h 62"/>
              <a:gd name="T2" fmla="*/ 1 w 38"/>
              <a:gd name="T3" fmla="*/ 18 h 62"/>
              <a:gd name="T4" fmla="*/ 8 w 38"/>
              <a:gd name="T5" fmla="*/ 9 h 62"/>
              <a:gd name="T6" fmla="*/ 12 w 38"/>
              <a:gd name="T7" fmla="*/ 14 h 62"/>
              <a:gd name="T8" fmla="*/ 7 w 38"/>
              <a:gd name="T9" fmla="*/ 35 h 62"/>
              <a:gd name="T10" fmla="*/ 22 w 38"/>
              <a:gd name="T11" fmla="*/ 34 h 62"/>
              <a:gd name="T12" fmla="*/ 31 w 38"/>
              <a:gd name="T13" fmla="*/ 13 h 62"/>
              <a:gd name="T14" fmla="*/ 27 w 38"/>
              <a:gd name="T15" fmla="*/ 2 h 62"/>
              <a:gd name="T16" fmla="*/ 13 w 38"/>
              <a:gd name="T17" fmla="*/ 0 h 62"/>
              <a:gd name="T18" fmla="*/ 0 w 38"/>
              <a:gd name="T19" fmla="*/ 9 h 6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8"/>
              <a:gd name="T31" fmla="*/ 0 h 62"/>
              <a:gd name="T32" fmla="*/ 38 w 38"/>
              <a:gd name="T33" fmla="*/ 62 h 6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8" h="62">
                <a:moveTo>
                  <a:pt x="0" y="16"/>
                </a:moveTo>
                <a:lnTo>
                  <a:pt x="1" y="31"/>
                </a:lnTo>
                <a:lnTo>
                  <a:pt x="10" y="16"/>
                </a:lnTo>
                <a:lnTo>
                  <a:pt x="14" y="25"/>
                </a:lnTo>
                <a:lnTo>
                  <a:pt x="9" y="61"/>
                </a:lnTo>
                <a:lnTo>
                  <a:pt x="26" y="60"/>
                </a:lnTo>
                <a:lnTo>
                  <a:pt x="37" y="23"/>
                </a:lnTo>
                <a:lnTo>
                  <a:pt x="32" y="2"/>
                </a:lnTo>
                <a:lnTo>
                  <a:pt x="15" y="0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Freeform 366"/>
          <p:cNvSpPr>
            <a:spLocks/>
          </p:cNvSpPr>
          <p:nvPr/>
        </p:nvSpPr>
        <p:spPr bwMode="auto">
          <a:xfrm>
            <a:off x="7512053" y="2176111"/>
            <a:ext cx="280987" cy="211931"/>
          </a:xfrm>
          <a:custGeom>
            <a:avLst/>
            <a:gdLst>
              <a:gd name="T0" fmla="*/ 0 w 180"/>
              <a:gd name="T1" fmla="*/ 109 h 199"/>
              <a:gd name="T2" fmla="*/ 26 w 180"/>
              <a:gd name="T3" fmla="*/ 88 h 199"/>
              <a:gd name="T4" fmla="*/ 63 w 180"/>
              <a:gd name="T5" fmla="*/ 88 h 199"/>
              <a:gd name="T6" fmla="*/ 79 w 180"/>
              <a:gd name="T7" fmla="*/ 60 h 199"/>
              <a:gd name="T8" fmla="*/ 84 w 180"/>
              <a:gd name="T9" fmla="*/ 58 h 199"/>
              <a:gd name="T10" fmla="*/ 85 w 180"/>
              <a:gd name="T11" fmla="*/ 69 h 199"/>
              <a:gd name="T12" fmla="*/ 101 w 180"/>
              <a:gd name="T13" fmla="*/ 58 h 199"/>
              <a:gd name="T14" fmla="*/ 117 w 180"/>
              <a:gd name="T15" fmla="*/ 39 h 199"/>
              <a:gd name="T16" fmla="*/ 123 w 180"/>
              <a:gd name="T17" fmla="*/ 5 h 199"/>
              <a:gd name="T18" fmla="*/ 135 w 180"/>
              <a:gd name="T19" fmla="*/ 8 h 199"/>
              <a:gd name="T20" fmla="*/ 131 w 180"/>
              <a:gd name="T21" fmla="*/ 0 h 199"/>
              <a:gd name="T22" fmla="*/ 139 w 180"/>
              <a:gd name="T23" fmla="*/ 1 h 199"/>
              <a:gd name="T24" fmla="*/ 147 w 180"/>
              <a:gd name="T25" fmla="*/ 28 h 199"/>
              <a:gd name="T26" fmla="*/ 135 w 180"/>
              <a:gd name="T27" fmla="*/ 47 h 199"/>
              <a:gd name="T28" fmla="*/ 135 w 180"/>
              <a:gd name="T29" fmla="*/ 66 h 199"/>
              <a:gd name="T30" fmla="*/ 125 w 180"/>
              <a:gd name="T31" fmla="*/ 91 h 199"/>
              <a:gd name="T32" fmla="*/ 118 w 180"/>
              <a:gd name="T33" fmla="*/ 95 h 199"/>
              <a:gd name="T34" fmla="*/ 118 w 180"/>
              <a:gd name="T35" fmla="*/ 85 h 199"/>
              <a:gd name="T36" fmla="*/ 97 w 180"/>
              <a:gd name="T37" fmla="*/ 100 h 199"/>
              <a:gd name="T38" fmla="*/ 79 w 180"/>
              <a:gd name="T39" fmla="*/ 93 h 199"/>
              <a:gd name="T40" fmla="*/ 79 w 180"/>
              <a:gd name="T41" fmla="*/ 105 h 199"/>
              <a:gd name="T42" fmla="*/ 63 w 180"/>
              <a:gd name="T43" fmla="*/ 115 h 199"/>
              <a:gd name="T44" fmla="*/ 60 w 180"/>
              <a:gd name="T45" fmla="*/ 99 h 199"/>
              <a:gd name="T46" fmla="*/ 0 w 180"/>
              <a:gd name="T47" fmla="*/ 109 h 19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80"/>
              <a:gd name="T73" fmla="*/ 0 h 199"/>
              <a:gd name="T74" fmla="*/ 180 w 180"/>
              <a:gd name="T75" fmla="*/ 199 h 19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80" h="199">
                <a:moveTo>
                  <a:pt x="0" y="187"/>
                </a:moveTo>
                <a:lnTo>
                  <a:pt x="32" y="150"/>
                </a:lnTo>
                <a:lnTo>
                  <a:pt x="77" y="150"/>
                </a:lnTo>
                <a:lnTo>
                  <a:pt x="96" y="103"/>
                </a:lnTo>
                <a:lnTo>
                  <a:pt x="103" y="100"/>
                </a:lnTo>
                <a:lnTo>
                  <a:pt x="104" y="118"/>
                </a:lnTo>
                <a:lnTo>
                  <a:pt x="124" y="100"/>
                </a:lnTo>
                <a:lnTo>
                  <a:pt x="142" y="67"/>
                </a:lnTo>
                <a:lnTo>
                  <a:pt x="150" y="9"/>
                </a:lnTo>
                <a:lnTo>
                  <a:pt x="164" y="13"/>
                </a:lnTo>
                <a:lnTo>
                  <a:pt x="160" y="0"/>
                </a:lnTo>
                <a:lnTo>
                  <a:pt x="169" y="1"/>
                </a:lnTo>
                <a:lnTo>
                  <a:pt x="179" y="48"/>
                </a:lnTo>
                <a:lnTo>
                  <a:pt x="164" y="81"/>
                </a:lnTo>
                <a:lnTo>
                  <a:pt x="164" y="112"/>
                </a:lnTo>
                <a:lnTo>
                  <a:pt x="152" y="156"/>
                </a:lnTo>
                <a:lnTo>
                  <a:pt x="144" y="162"/>
                </a:lnTo>
                <a:lnTo>
                  <a:pt x="144" y="145"/>
                </a:lnTo>
                <a:lnTo>
                  <a:pt x="118" y="171"/>
                </a:lnTo>
                <a:lnTo>
                  <a:pt x="96" y="160"/>
                </a:lnTo>
                <a:lnTo>
                  <a:pt x="96" y="181"/>
                </a:lnTo>
                <a:lnTo>
                  <a:pt x="77" y="198"/>
                </a:lnTo>
                <a:lnTo>
                  <a:pt x="73" y="170"/>
                </a:lnTo>
                <a:lnTo>
                  <a:pt x="0" y="18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Freeform 367"/>
          <p:cNvSpPr>
            <a:spLocks/>
          </p:cNvSpPr>
          <p:nvPr/>
        </p:nvSpPr>
        <p:spPr bwMode="auto">
          <a:xfrm>
            <a:off x="7543801" y="2367802"/>
            <a:ext cx="60325" cy="40481"/>
          </a:xfrm>
          <a:custGeom>
            <a:avLst/>
            <a:gdLst>
              <a:gd name="T0" fmla="*/ 0 w 37"/>
              <a:gd name="T1" fmla="*/ 12 h 37"/>
              <a:gd name="T2" fmla="*/ 10 w 37"/>
              <a:gd name="T3" fmla="*/ 22 h 37"/>
              <a:gd name="T4" fmla="*/ 30 w 37"/>
              <a:gd name="T5" fmla="*/ 13 h 37"/>
              <a:gd name="T6" fmla="*/ 32 w 37"/>
              <a:gd name="T7" fmla="*/ 0 h 37"/>
              <a:gd name="T8" fmla="*/ 0 w 37"/>
              <a:gd name="T9" fmla="*/ 12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7"/>
              <a:gd name="T17" fmla="*/ 37 w 37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7">
                <a:moveTo>
                  <a:pt x="0" y="19"/>
                </a:moveTo>
                <a:lnTo>
                  <a:pt x="12" y="36"/>
                </a:lnTo>
                <a:lnTo>
                  <a:pt x="34" y="22"/>
                </a:lnTo>
                <a:lnTo>
                  <a:pt x="36" y="0"/>
                </a:lnTo>
                <a:lnTo>
                  <a:pt x="0" y="1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Freeform 368"/>
          <p:cNvSpPr>
            <a:spLocks/>
          </p:cNvSpPr>
          <p:nvPr/>
        </p:nvSpPr>
        <p:spPr bwMode="auto">
          <a:xfrm>
            <a:off x="7737477" y="2064191"/>
            <a:ext cx="147637" cy="113110"/>
          </a:xfrm>
          <a:custGeom>
            <a:avLst/>
            <a:gdLst>
              <a:gd name="T0" fmla="*/ 0 w 95"/>
              <a:gd name="T1" fmla="*/ 43 h 107"/>
              <a:gd name="T2" fmla="*/ 4 w 95"/>
              <a:gd name="T3" fmla="*/ 61 h 107"/>
              <a:gd name="T4" fmla="*/ 17 w 95"/>
              <a:gd name="T5" fmla="*/ 55 h 107"/>
              <a:gd name="T6" fmla="*/ 7 w 95"/>
              <a:gd name="T7" fmla="*/ 44 h 107"/>
              <a:gd name="T8" fmla="*/ 44 w 95"/>
              <a:gd name="T9" fmla="*/ 53 h 107"/>
              <a:gd name="T10" fmla="*/ 53 w 95"/>
              <a:gd name="T11" fmla="*/ 39 h 107"/>
              <a:gd name="T12" fmla="*/ 77 w 95"/>
              <a:gd name="T13" fmla="*/ 34 h 107"/>
              <a:gd name="T14" fmla="*/ 68 w 95"/>
              <a:gd name="T15" fmla="*/ 25 h 107"/>
              <a:gd name="T16" fmla="*/ 71 w 95"/>
              <a:gd name="T17" fmla="*/ 15 h 107"/>
              <a:gd name="T18" fmla="*/ 51 w 95"/>
              <a:gd name="T19" fmla="*/ 18 h 107"/>
              <a:gd name="T20" fmla="*/ 26 w 95"/>
              <a:gd name="T21" fmla="*/ 0 h 107"/>
              <a:gd name="T22" fmla="*/ 18 w 95"/>
              <a:gd name="T23" fmla="*/ 34 h 107"/>
              <a:gd name="T24" fmla="*/ 6 w 95"/>
              <a:gd name="T25" fmla="*/ 32 h 107"/>
              <a:gd name="T26" fmla="*/ 0 w 95"/>
              <a:gd name="T27" fmla="*/ 43 h 10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5"/>
              <a:gd name="T43" fmla="*/ 0 h 107"/>
              <a:gd name="T44" fmla="*/ 95 w 95"/>
              <a:gd name="T45" fmla="*/ 107 h 10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5" h="107">
                <a:moveTo>
                  <a:pt x="0" y="75"/>
                </a:moveTo>
                <a:lnTo>
                  <a:pt x="4" y="106"/>
                </a:lnTo>
                <a:lnTo>
                  <a:pt x="21" y="95"/>
                </a:lnTo>
                <a:lnTo>
                  <a:pt x="9" y="76"/>
                </a:lnTo>
                <a:lnTo>
                  <a:pt x="54" y="93"/>
                </a:lnTo>
                <a:lnTo>
                  <a:pt x="65" y="67"/>
                </a:lnTo>
                <a:lnTo>
                  <a:pt x="94" y="59"/>
                </a:lnTo>
                <a:lnTo>
                  <a:pt x="83" y="43"/>
                </a:lnTo>
                <a:lnTo>
                  <a:pt x="86" y="27"/>
                </a:lnTo>
                <a:lnTo>
                  <a:pt x="62" y="32"/>
                </a:lnTo>
                <a:lnTo>
                  <a:pt x="32" y="0"/>
                </a:lnTo>
                <a:lnTo>
                  <a:pt x="22" y="59"/>
                </a:lnTo>
                <a:lnTo>
                  <a:pt x="8" y="56"/>
                </a:lnTo>
                <a:lnTo>
                  <a:pt x="0" y="7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Freeform 369"/>
          <p:cNvSpPr>
            <a:spLocks/>
          </p:cNvSpPr>
          <p:nvPr/>
        </p:nvSpPr>
        <p:spPr bwMode="auto">
          <a:xfrm>
            <a:off x="7348538" y="2135629"/>
            <a:ext cx="160339" cy="140494"/>
          </a:xfrm>
          <a:custGeom>
            <a:avLst/>
            <a:gdLst>
              <a:gd name="T0" fmla="*/ 0 w 102"/>
              <a:gd name="T1" fmla="*/ 43 h 134"/>
              <a:gd name="T2" fmla="*/ 15 w 102"/>
              <a:gd name="T3" fmla="*/ 50 h 134"/>
              <a:gd name="T4" fmla="*/ 5 w 102"/>
              <a:gd name="T5" fmla="*/ 71 h 134"/>
              <a:gd name="T6" fmla="*/ 28 w 102"/>
              <a:gd name="T7" fmla="*/ 75 h 134"/>
              <a:gd name="T8" fmla="*/ 54 w 102"/>
              <a:gd name="T9" fmla="*/ 63 h 134"/>
              <a:gd name="T10" fmla="*/ 43 w 102"/>
              <a:gd name="T11" fmla="*/ 45 h 134"/>
              <a:gd name="T12" fmla="*/ 71 w 102"/>
              <a:gd name="T13" fmla="*/ 29 h 134"/>
              <a:gd name="T14" fmla="*/ 84 w 102"/>
              <a:gd name="T15" fmla="*/ 8 h 134"/>
              <a:gd name="T16" fmla="*/ 82 w 102"/>
              <a:gd name="T17" fmla="*/ 5 h 134"/>
              <a:gd name="T18" fmla="*/ 77 w 102"/>
              <a:gd name="T19" fmla="*/ 0 h 134"/>
              <a:gd name="T20" fmla="*/ 52 w 102"/>
              <a:gd name="T21" fmla="*/ 15 h 134"/>
              <a:gd name="T22" fmla="*/ 52 w 102"/>
              <a:gd name="T23" fmla="*/ 23 h 134"/>
              <a:gd name="T24" fmla="*/ 33 w 102"/>
              <a:gd name="T25" fmla="*/ 20 h 134"/>
              <a:gd name="T26" fmla="*/ 0 w 102"/>
              <a:gd name="T27" fmla="*/ 43 h 1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2"/>
              <a:gd name="T43" fmla="*/ 0 h 134"/>
              <a:gd name="T44" fmla="*/ 102 w 102"/>
              <a:gd name="T45" fmla="*/ 134 h 13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2" h="134">
                <a:moveTo>
                  <a:pt x="0" y="76"/>
                </a:moveTo>
                <a:lnTo>
                  <a:pt x="18" y="87"/>
                </a:lnTo>
                <a:lnTo>
                  <a:pt x="7" y="125"/>
                </a:lnTo>
                <a:lnTo>
                  <a:pt x="34" y="133"/>
                </a:lnTo>
                <a:lnTo>
                  <a:pt x="65" y="111"/>
                </a:lnTo>
                <a:lnTo>
                  <a:pt x="51" y="80"/>
                </a:lnTo>
                <a:lnTo>
                  <a:pt x="85" y="52"/>
                </a:lnTo>
                <a:lnTo>
                  <a:pt x="101" y="13"/>
                </a:lnTo>
                <a:lnTo>
                  <a:pt x="99" y="8"/>
                </a:lnTo>
                <a:lnTo>
                  <a:pt x="92" y="0"/>
                </a:lnTo>
                <a:lnTo>
                  <a:pt x="62" y="26"/>
                </a:lnTo>
                <a:lnTo>
                  <a:pt x="62" y="40"/>
                </a:lnTo>
                <a:lnTo>
                  <a:pt x="40" y="36"/>
                </a:lnTo>
                <a:lnTo>
                  <a:pt x="0" y="7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Freeform 370"/>
          <p:cNvSpPr>
            <a:spLocks/>
          </p:cNvSpPr>
          <p:nvPr/>
        </p:nvSpPr>
        <p:spPr bwMode="auto">
          <a:xfrm>
            <a:off x="7396165" y="2252309"/>
            <a:ext cx="85725" cy="113110"/>
          </a:xfrm>
          <a:custGeom>
            <a:avLst/>
            <a:gdLst>
              <a:gd name="T0" fmla="*/ 0 w 57"/>
              <a:gd name="T1" fmla="*/ 61 h 106"/>
              <a:gd name="T2" fmla="*/ 4 w 57"/>
              <a:gd name="T3" fmla="*/ 13 h 106"/>
              <a:gd name="T4" fmla="*/ 29 w 57"/>
              <a:gd name="T5" fmla="*/ 0 h 106"/>
              <a:gd name="T6" fmla="*/ 45 w 57"/>
              <a:gd name="T7" fmla="*/ 37 h 106"/>
              <a:gd name="T8" fmla="*/ 28 w 57"/>
              <a:gd name="T9" fmla="*/ 55 h 106"/>
              <a:gd name="T10" fmla="*/ 0 w 57"/>
              <a:gd name="T11" fmla="*/ 61 h 1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"/>
              <a:gd name="T19" fmla="*/ 0 h 106"/>
              <a:gd name="T20" fmla="*/ 57 w 57"/>
              <a:gd name="T21" fmla="*/ 106 h 10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" h="106">
                <a:moveTo>
                  <a:pt x="0" y="105"/>
                </a:moveTo>
                <a:lnTo>
                  <a:pt x="5" y="22"/>
                </a:lnTo>
                <a:lnTo>
                  <a:pt x="36" y="0"/>
                </a:lnTo>
                <a:lnTo>
                  <a:pt x="56" y="64"/>
                </a:lnTo>
                <a:lnTo>
                  <a:pt x="35" y="94"/>
                </a:lnTo>
                <a:lnTo>
                  <a:pt x="0" y="10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Freeform 371"/>
          <p:cNvSpPr>
            <a:spLocks/>
          </p:cNvSpPr>
          <p:nvPr/>
        </p:nvSpPr>
        <p:spPr bwMode="auto">
          <a:xfrm>
            <a:off x="6748466" y="2660695"/>
            <a:ext cx="180975" cy="196453"/>
          </a:xfrm>
          <a:custGeom>
            <a:avLst/>
            <a:gdLst>
              <a:gd name="T0" fmla="*/ 0 w 117"/>
              <a:gd name="T1" fmla="*/ 23 h 185"/>
              <a:gd name="T2" fmla="*/ 13 w 117"/>
              <a:gd name="T3" fmla="*/ 38 h 185"/>
              <a:gd name="T4" fmla="*/ 9 w 117"/>
              <a:gd name="T5" fmla="*/ 65 h 185"/>
              <a:gd name="T6" fmla="*/ 42 w 117"/>
              <a:gd name="T7" fmla="*/ 53 h 185"/>
              <a:gd name="T8" fmla="*/ 57 w 117"/>
              <a:gd name="T9" fmla="*/ 65 h 185"/>
              <a:gd name="T10" fmla="*/ 70 w 117"/>
              <a:gd name="T11" fmla="*/ 90 h 185"/>
              <a:gd name="T12" fmla="*/ 65 w 117"/>
              <a:gd name="T13" fmla="*/ 107 h 185"/>
              <a:gd name="T14" fmla="*/ 95 w 117"/>
              <a:gd name="T15" fmla="*/ 102 h 185"/>
              <a:gd name="T16" fmla="*/ 81 w 117"/>
              <a:gd name="T17" fmla="*/ 68 h 185"/>
              <a:gd name="T18" fmla="*/ 48 w 117"/>
              <a:gd name="T19" fmla="*/ 43 h 185"/>
              <a:gd name="T20" fmla="*/ 57 w 117"/>
              <a:gd name="T21" fmla="*/ 28 h 185"/>
              <a:gd name="T22" fmla="*/ 39 w 117"/>
              <a:gd name="T23" fmla="*/ 20 h 185"/>
              <a:gd name="T24" fmla="*/ 27 w 117"/>
              <a:gd name="T25" fmla="*/ 0 h 185"/>
              <a:gd name="T26" fmla="*/ 18 w 117"/>
              <a:gd name="T27" fmla="*/ 0 h 185"/>
              <a:gd name="T28" fmla="*/ 20 w 117"/>
              <a:gd name="T29" fmla="*/ 15 h 185"/>
              <a:gd name="T30" fmla="*/ 13 w 117"/>
              <a:gd name="T31" fmla="*/ 11 h 185"/>
              <a:gd name="T32" fmla="*/ 0 w 117"/>
              <a:gd name="T33" fmla="*/ 23 h 18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7"/>
              <a:gd name="T52" fmla="*/ 0 h 185"/>
              <a:gd name="T53" fmla="*/ 117 w 117"/>
              <a:gd name="T54" fmla="*/ 185 h 18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7" h="185">
                <a:moveTo>
                  <a:pt x="0" y="40"/>
                </a:moveTo>
                <a:lnTo>
                  <a:pt x="15" y="66"/>
                </a:lnTo>
                <a:lnTo>
                  <a:pt x="11" y="112"/>
                </a:lnTo>
                <a:lnTo>
                  <a:pt x="51" y="91"/>
                </a:lnTo>
                <a:lnTo>
                  <a:pt x="70" y="112"/>
                </a:lnTo>
                <a:lnTo>
                  <a:pt x="85" y="155"/>
                </a:lnTo>
                <a:lnTo>
                  <a:pt x="79" y="184"/>
                </a:lnTo>
                <a:lnTo>
                  <a:pt x="116" y="176"/>
                </a:lnTo>
                <a:lnTo>
                  <a:pt x="98" y="117"/>
                </a:lnTo>
                <a:lnTo>
                  <a:pt x="59" y="74"/>
                </a:lnTo>
                <a:lnTo>
                  <a:pt x="70" y="49"/>
                </a:lnTo>
                <a:lnTo>
                  <a:pt x="48" y="34"/>
                </a:lnTo>
                <a:lnTo>
                  <a:pt x="33" y="0"/>
                </a:lnTo>
                <a:lnTo>
                  <a:pt x="22" y="0"/>
                </a:lnTo>
                <a:lnTo>
                  <a:pt x="24" y="26"/>
                </a:lnTo>
                <a:lnTo>
                  <a:pt x="15" y="19"/>
                </a:lnTo>
                <a:lnTo>
                  <a:pt x="0" y="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Freeform 372"/>
          <p:cNvSpPr>
            <a:spLocks/>
          </p:cNvSpPr>
          <p:nvPr/>
        </p:nvSpPr>
        <p:spPr bwMode="auto">
          <a:xfrm>
            <a:off x="4397378" y="1924888"/>
            <a:ext cx="26987" cy="19050"/>
          </a:xfrm>
          <a:custGeom>
            <a:avLst/>
            <a:gdLst>
              <a:gd name="T0" fmla="*/ 0 w 17"/>
              <a:gd name="T1" fmla="*/ 8 h 19"/>
              <a:gd name="T2" fmla="*/ 10 w 17"/>
              <a:gd name="T3" fmla="*/ 0 h 19"/>
              <a:gd name="T4" fmla="*/ 12 w 17"/>
              <a:gd name="T5" fmla="*/ 10 h 19"/>
              <a:gd name="T6" fmla="*/ 0 w 17"/>
              <a:gd name="T7" fmla="*/ 8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5"/>
                </a:moveTo>
                <a:lnTo>
                  <a:pt x="12" y="0"/>
                </a:lnTo>
                <a:lnTo>
                  <a:pt x="16" y="18"/>
                </a:lnTo>
                <a:lnTo>
                  <a:pt x="0" y="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Freeform 373"/>
          <p:cNvSpPr>
            <a:spLocks/>
          </p:cNvSpPr>
          <p:nvPr/>
        </p:nvSpPr>
        <p:spPr bwMode="auto">
          <a:xfrm>
            <a:off x="6750052" y="3036931"/>
            <a:ext cx="93663" cy="116681"/>
          </a:xfrm>
          <a:custGeom>
            <a:avLst/>
            <a:gdLst>
              <a:gd name="T0" fmla="*/ 0 w 60"/>
              <a:gd name="T1" fmla="*/ 0 h 111"/>
              <a:gd name="T2" fmla="*/ 9 w 60"/>
              <a:gd name="T3" fmla="*/ 0 h 111"/>
              <a:gd name="T4" fmla="*/ 13 w 60"/>
              <a:gd name="T5" fmla="*/ 11 h 111"/>
              <a:gd name="T6" fmla="*/ 25 w 60"/>
              <a:gd name="T7" fmla="*/ 4 h 111"/>
              <a:gd name="T8" fmla="*/ 40 w 60"/>
              <a:gd name="T9" fmla="*/ 19 h 111"/>
              <a:gd name="T10" fmla="*/ 48 w 60"/>
              <a:gd name="T11" fmla="*/ 63 h 111"/>
              <a:gd name="T12" fmla="*/ 14 w 60"/>
              <a:gd name="T13" fmla="*/ 45 h 111"/>
              <a:gd name="T14" fmla="*/ 0 w 60"/>
              <a:gd name="T15" fmla="*/ 0 h 1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"/>
              <a:gd name="T25" fmla="*/ 0 h 111"/>
              <a:gd name="T26" fmla="*/ 60 w 60"/>
              <a:gd name="T27" fmla="*/ 111 h 1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" h="111">
                <a:moveTo>
                  <a:pt x="0" y="0"/>
                </a:moveTo>
                <a:lnTo>
                  <a:pt x="11" y="0"/>
                </a:lnTo>
                <a:lnTo>
                  <a:pt x="15" y="20"/>
                </a:lnTo>
                <a:lnTo>
                  <a:pt x="31" y="7"/>
                </a:lnTo>
                <a:lnTo>
                  <a:pt x="49" y="33"/>
                </a:lnTo>
                <a:lnTo>
                  <a:pt x="59" y="110"/>
                </a:lnTo>
                <a:lnTo>
                  <a:pt x="17" y="7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Freeform 374"/>
          <p:cNvSpPr>
            <a:spLocks/>
          </p:cNvSpPr>
          <p:nvPr/>
        </p:nvSpPr>
        <p:spPr bwMode="auto">
          <a:xfrm>
            <a:off x="6983415" y="3029788"/>
            <a:ext cx="239713" cy="138113"/>
          </a:xfrm>
          <a:custGeom>
            <a:avLst/>
            <a:gdLst>
              <a:gd name="T0" fmla="*/ 0 w 154"/>
              <a:gd name="T1" fmla="*/ 66 h 131"/>
              <a:gd name="T2" fmla="*/ 12 w 154"/>
              <a:gd name="T3" fmla="*/ 74 h 131"/>
              <a:gd name="T4" fmla="*/ 50 w 154"/>
              <a:gd name="T5" fmla="*/ 71 h 131"/>
              <a:gd name="T6" fmla="*/ 63 w 154"/>
              <a:gd name="T7" fmla="*/ 67 h 131"/>
              <a:gd name="T8" fmla="*/ 80 w 154"/>
              <a:gd name="T9" fmla="*/ 32 h 131"/>
              <a:gd name="T10" fmla="*/ 104 w 154"/>
              <a:gd name="T11" fmla="*/ 34 h 131"/>
              <a:gd name="T12" fmla="*/ 125 w 154"/>
              <a:gd name="T13" fmla="*/ 22 h 131"/>
              <a:gd name="T14" fmla="*/ 104 w 154"/>
              <a:gd name="T15" fmla="*/ 13 h 131"/>
              <a:gd name="T16" fmla="*/ 97 w 154"/>
              <a:gd name="T17" fmla="*/ 0 h 131"/>
              <a:gd name="T18" fmla="*/ 71 w 154"/>
              <a:gd name="T19" fmla="*/ 23 h 131"/>
              <a:gd name="T20" fmla="*/ 64 w 154"/>
              <a:gd name="T21" fmla="*/ 36 h 131"/>
              <a:gd name="T22" fmla="*/ 56 w 154"/>
              <a:gd name="T23" fmla="*/ 29 h 131"/>
              <a:gd name="T24" fmla="*/ 42 w 154"/>
              <a:gd name="T25" fmla="*/ 48 h 131"/>
              <a:gd name="T26" fmla="*/ 24 w 154"/>
              <a:gd name="T27" fmla="*/ 50 h 131"/>
              <a:gd name="T28" fmla="*/ 19 w 154"/>
              <a:gd name="T29" fmla="*/ 67 h 131"/>
              <a:gd name="T30" fmla="*/ 0 w 154"/>
              <a:gd name="T31" fmla="*/ 66 h 1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54"/>
              <a:gd name="T49" fmla="*/ 0 h 131"/>
              <a:gd name="T50" fmla="*/ 154 w 154"/>
              <a:gd name="T51" fmla="*/ 131 h 1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54" h="131">
                <a:moveTo>
                  <a:pt x="0" y="115"/>
                </a:moveTo>
                <a:lnTo>
                  <a:pt x="14" y="130"/>
                </a:lnTo>
                <a:lnTo>
                  <a:pt x="61" y="125"/>
                </a:lnTo>
                <a:lnTo>
                  <a:pt x="77" y="117"/>
                </a:lnTo>
                <a:lnTo>
                  <a:pt x="99" y="57"/>
                </a:lnTo>
                <a:lnTo>
                  <a:pt x="127" y="59"/>
                </a:lnTo>
                <a:lnTo>
                  <a:pt x="153" y="39"/>
                </a:lnTo>
                <a:lnTo>
                  <a:pt x="127" y="22"/>
                </a:lnTo>
                <a:lnTo>
                  <a:pt x="119" y="0"/>
                </a:lnTo>
                <a:lnTo>
                  <a:pt x="88" y="40"/>
                </a:lnTo>
                <a:lnTo>
                  <a:pt x="79" y="63"/>
                </a:lnTo>
                <a:lnTo>
                  <a:pt x="69" y="50"/>
                </a:lnTo>
                <a:lnTo>
                  <a:pt x="51" y="83"/>
                </a:lnTo>
                <a:lnTo>
                  <a:pt x="30" y="87"/>
                </a:lnTo>
                <a:lnTo>
                  <a:pt x="23" y="117"/>
                </a:lnTo>
                <a:lnTo>
                  <a:pt x="0" y="1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Freeform 375"/>
          <p:cNvSpPr>
            <a:spLocks/>
          </p:cNvSpPr>
          <p:nvPr/>
        </p:nvSpPr>
        <p:spPr bwMode="auto">
          <a:xfrm>
            <a:off x="1344612" y="2408281"/>
            <a:ext cx="750888" cy="442913"/>
          </a:xfrm>
          <a:custGeom>
            <a:avLst/>
            <a:gdLst>
              <a:gd name="T0" fmla="*/ 0 w 483"/>
              <a:gd name="T1" fmla="*/ 2 h 419"/>
              <a:gd name="T2" fmla="*/ 19 w 483"/>
              <a:gd name="T3" fmla="*/ 40 h 419"/>
              <a:gd name="T4" fmla="*/ 41 w 483"/>
              <a:gd name="T5" fmla="*/ 58 h 419"/>
              <a:gd name="T6" fmla="*/ 39 w 483"/>
              <a:gd name="T7" fmla="*/ 68 h 419"/>
              <a:gd name="T8" fmla="*/ 27 w 483"/>
              <a:gd name="T9" fmla="*/ 69 h 419"/>
              <a:gd name="T10" fmla="*/ 53 w 483"/>
              <a:gd name="T11" fmla="*/ 78 h 419"/>
              <a:gd name="T12" fmla="*/ 67 w 483"/>
              <a:gd name="T13" fmla="*/ 96 h 419"/>
              <a:gd name="T14" fmla="*/ 65 w 483"/>
              <a:gd name="T15" fmla="*/ 109 h 419"/>
              <a:gd name="T16" fmla="*/ 95 w 483"/>
              <a:gd name="T17" fmla="*/ 133 h 419"/>
              <a:gd name="T18" fmla="*/ 101 w 483"/>
              <a:gd name="T19" fmla="*/ 125 h 419"/>
              <a:gd name="T20" fmla="*/ 33 w 483"/>
              <a:gd name="T21" fmla="*/ 34 h 419"/>
              <a:gd name="T22" fmla="*/ 29 w 483"/>
              <a:gd name="T23" fmla="*/ 11 h 419"/>
              <a:gd name="T24" fmla="*/ 44 w 483"/>
              <a:gd name="T25" fmla="*/ 16 h 419"/>
              <a:gd name="T26" fmla="*/ 68 w 483"/>
              <a:gd name="T27" fmla="*/ 56 h 419"/>
              <a:gd name="T28" fmla="*/ 105 w 483"/>
              <a:gd name="T29" fmla="*/ 85 h 419"/>
              <a:gd name="T30" fmla="*/ 103 w 483"/>
              <a:gd name="T31" fmla="*/ 97 h 419"/>
              <a:gd name="T32" fmla="*/ 152 w 483"/>
              <a:gd name="T33" fmla="*/ 137 h 419"/>
              <a:gd name="T34" fmla="*/ 158 w 483"/>
              <a:gd name="T35" fmla="*/ 154 h 419"/>
              <a:gd name="T36" fmla="*/ 152 w 483"/>
              <a:gd name="T37" fmla="*/ 166 h 419"/>
              <a:gd name="T38" fmla="*/ 163 w 483"/>
              <a:gd name="T39" fmla="*/ 182 h 419"/>
              <a:gd name="T40" fmla="*/ 258 w 483"/>
              <a:gd name="T41" fmla="*/ 223 h 419"/>
              <a:gd name="T42" fmla="*/ 299 w 483"/>
              <a:gd name="T43" fmla="*/ 221 h 419"/>
              <a:gd name="T44" fmla="*/ 326 w 483"/>
              <a:gd name="T45" fmla="*/ 241 h 419"/>
              <a:gd name="T46" fmla="*/ 337 w 483"/>
              <a:gd name="T47" fmla="*/ 221 h 419"/>
              <a:gd name="T48" fmla="*/ 351 w 483"/>
              <a:gd name="T49" fmla="*/ 221 h 419"/>
              <a:gd name="T50" fmla="*/ 337 w 483"/>
              <a:gd name="T51" fmla="*/ 204 h 419"/>
              <a:gd name="T52" fmla="*/ 367 w 483"/>
              <a:gd name="T53" fmla="*/ 197 h 419"/>
              <a:gd name="T54" fmla="*/ 377 w 483"/>
              <a:gd name="T55" fmla="*/ 190 h 419"/>
              <a:gd name="T56" fmla="*/ 382 w 483"/>
              <a:gd name="T57" fmla="*/ 186 h 419"/>
              <a:gd name="T58" fmla="*/ 385 w 483"/>
              <a:gd name="T59" fmla="*/ 195 h 419"/>
              <a:gd name="T60" fmla="*/ 398 w 483"/>
              <a:gd name="T61" fmla="*/ 156 h 419"/>
              <a:gd name="T62" fmla="*/ 382 w 483"/>
              <a:gd name="T63" fmla="*/ 149 h 419"/>
              <a:gd name="T64" fmla="*/ 351 w 483"/>
              <a:gd name="T65" fmla="*/ 156 h 419"/>
              <a:gd name="T66" fmla="*/ 335 w 483"/>
              <a:gd name="T67" fmla="*/ 190 h 419"/>
              <a:gd name="T68" fmla="*/ 296 w 483"/>
              <a:gd name="T69" fmla="*/ 194 h 419"/>
              <a:gd name="T70" fmla="*/ 281 w 483"/>
              <a:gd name="T71" fmla="*/ 185 h 419"/>
              <a:gd name="T72" fmla="*/ 255 w 483"/>
              <a:gd name="T73" fmla="*/ 143 h 419"/>
              <a:gd name="T74" fmla="*/ 254 w 483"/>
              <a:gd name="T75" fmla="*/ 109 h 419"/>
              <a:gd name="T76" fmla="*/ 264 w 483"/>
              <a:gd name="T77" fmla="*/ 93 h 419"/>
              <a:gd name="T78" fmla="*/ 237 w 483"/>
              <a:gd name="T79" fmla="*/ 85 h 419"/>
              <a:gd name="T80" fmla="*/ 204 w 483"/>
              <a:gd name="T81" fmla="*/ 39 h 419"/>
              <a:gd name="T82" fmla="*/ 176 w 483"/>
              <a:gd name="T83" fmla="*/ 49 h 419"/>
              <a:gd name="T84" fmla="*/ 140 w 483"/>
              <a:gd name="T85" fmla="*/ 12 h 419"/>
              <a:gd name="T86" fmla="*/ 79 w 483"/>
              <a:gd name="T87" fmla="*/ 20 h 419"/>
              <a:gd name="T88" fmla="*/ 30 w 483"/>
              <a:gd name="T89" fmla="*/ 0 h 419"/>
              <a:gd name="T90" fmla="*/ 0 w 483"/>
              <a:gd name="T91" fmla="*/ 2 h 4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83"/>
              <a:gd name="T139" fmla="*/ 0 h 419"/>
              <a:gd name="T140" fmla="*/ 483 w 483"/>
              <a:gd name="T141" fmla="*/ 419 h 41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83" h="419">
                <a:moveTo>
                  <a:pt x="0" y="4"/>
                </a:moveTo>
                <a:lnTo>
                  <a:pt x="23" y="70"/>
                </a:lnTo>
                <a:lnTo>
                  <a:pt x="49" y="100"/>
                </a:lnTo>
                <a:lnTo>
                  <a:pt x="47" y="117"/>
                </a:lnTo>
                <a:lnTo>
                  <a:pt x="33" y="120"/>
                </a:lnTo>
                <a:lnTo>
                  <a:pt x="64" y="136"/>
                </a:lnTo>
                <a:lnTo>
                  <a:pt x="81" y="166"/>
                </a:lnTo>
                <a:lnTo>
                  <a:pt x="79" y="190"/>
                </a:lnTo>
                <a:lnTo>
                  <a:pt x="114" y="231"/>
                </a:lnTo>
                <a:lnTo>
                  <a:pt x="122" y="217"/>
                </a:lnTo>
                <a:lnTo>
                  <a:pt x="40" y="59"/>
                </a:lnTo>
                <a:lnTo>
                  <a:pt x="35" y="18"/>
                </a:lnTo>
                <a:lnTo>
                  <a:pt x="53" y="28"/>
                </a:lnTo>
                <a:lnTo>
                  <a:pt x="83" y="97"/>
                </a:lnTo>
                <a:lnTo>
                  <a:pt x="126" y="148"/>
                </a:lnTo>
                <a:lnTo>
                  <a:pt x="124" y="168"/>
                </a:lnTo>
                <a:lnTo>
                  <a:pt x="184" y="239"/>
                </a:lnTo>
                <a:lnTo>
                  <a:pt x="191" y="268"/>
                </a:lnTo>
                <a:lnTo>
                  <a:pt x="184" y="288"/>
                </a:lnTo>
                <a:lnTo>
                  <a:pt x="197" y="316"/>
                </a:lnTo>
                <a:lnTo>
                  <a:pt x="313" y="388"/>
                </a:lnTo>
                <a:lnTo>
                  <a:pt x="362" y="383"/>
                </a:lnTo>
                <a:lnTo>
                  <a:pt x="395" y="418"/>
                </a:lnTo>
                <a:lnTo>
                  <a:pt x="408" y="384"/>
                </a:lnTo>
                <a:lnTo>
                  <a:pt x="425" y="383"/>
                </a:lnTo>
                <a:lnTo>
                  <a:pt x="408" y="354"/>
                </a:lnTo>
                <a:lnTo>
                  <a:pt x="444" y="343"/>
                </a:lnTo>
                <a:lnTo>
                  <a:pt x="457" y="329"/>
                </a:lnTo>
                <a:lnTo>
                  <a:pt x="462" y="323"/>
                </a:lnTo>
                <a:lnTo>
                  <a:pt x="466" y="339"/>
                </a:lnTo>
                <a:lnTo>
                  <a:pt x="482" y="270"/>
                </a:lnTo>
                <a:lnTo>
                  <a:pt x="462" y="258"/>
                </a:lnTo>
                <a:lnTo>
                  <a:pt x="425" y="270"/>
                </a:lnTo>
                <a:lnTo>
                  <a:pt x="406" y="329"/>
                </a:lnTo>
                <a:lnTo>
                  <a:pt x="359" y="336"/>
                </a:lnTo>
                <a:lnTo>
                  <a:pt x="340" y="321"/>
                </a:lnTo>
                <a:lnTo>
                  <a:pt x="309" y="248"/>
                </a:lnTo>
                <a:lnTo>
                  <a:pt x="308" y="190"/>
                </a:lnTo>
                <a:lnTo>
                  <a:pt x="319" y="162"/>
                </a:lnTo>
                <a:lnTo>
                  <a:pt x="287" y="148"/>
                </a:lnTo>
                <a:lnTo>
                  <a:pt x="247" y="69"/>
                </a:lnTo>
                <a:lnTo>
                  <a:pt x="213" y="86"/>
                </a:lnTo>
                <a:lnTo>
                  <a:pt x="169" y="21"/>
                </a:lnTo>
                <a:lnTo>
                  <a:pt x="96" y="34"/>
                </a:lnTo>
                <a:lnTo>
                  <a:pt x="36" y="0"/>
                </a:lnTo>
                <a:lnTo>
                  <a:pt x="0" y="4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Freeform 376"/>
          <p:cNvSpPr>
            <a:spLocks/>
          </p:cNvSpPr>
          <p:nvPr/>
        </p:nvSpPr>
        <p:spPr bwMode="auto">
          <a:xfrm>
            <a:off x="6438900" y="1861783"/>
            <a:ext cx="787400" cy="309563"/>
          </a:xfrm>
          <a:custGeom>
            <a:avLst/>
            <a:gdLst>
              <a:gd name="T0" fmla="*/ 0 w 508"/>
              <a:gd name="T1" fmla="*/ 52 h 293"/>
              <a:gd name="T2" fmla="*/ 14 w 508"/>
              <a:gd name="T3" fmla="*/ 70 h 293"/>
              <a:gd name="T4" fmla="*/ 32 w 508"/>
              <a:gd name="T5" fmla="*/ 77 h 293"/>
              <a:gd name="T6" fmla="*/ 40 w 508"/>
              <a:gd name="T7" fmla="*/ 111 h 293"/>
              <a:gd name="T8" fmla="*/ 98 w 508"/>
              <a:gd name="T9" fmla="*/ 125 h 293"/>
              <a:gd name="T10" fmla="*/ 123 w 508"/>
              <a:gd name="T11" fmla="*/ 150 h 293"/>
              <a:gd name="T12" fmla="*/ 170 w 508"/>
              <a:gd name="T13" fmla="*/ 148 h 293"/>
              <a:gd name="T14" fmla="*/ 225 w 508"/>
              <a:gd name="T15" fmla="*/ 167 h 293"/>
              <a:gd name="T16" fmla="*/ 297 w 508"/>
              <a:gd name="T17" fmla="*/ 150 h 293"/>
              <a:gd name="T18" fmla="*/ 319 w 508"/>
              <a:gd name="T19" fmla="*/ 136 h 293"/>
              <a:gd name="T20" fmla="*/ 319 w 508"/>
              <a:gd name="T21" fmla="*/ 117 h 293"/>
              <a:gd name="T22" fmla="*/ 338 w 508"/>
              <a:gd name="T23" fmla="*/ 118 h 293"/>
              <a:gd name="T24" fmla="*/ 383 w 508"/>
              <a:gd name="T25" fmla="*/ 91 h 293"/>
              <a:gd name="T26" fmla="*/ 417 w 508"/>
              <a:gd name="T27" fmla="*/ 89 h 293"/>
              <a:gd name="T28" fmla="*/ 401 w 508"/>
              <a:gd name="T29" fmla="*/ 67 h 293"/>
              <a:gd name="T30" fmla="*/ 368 w 508"/>
              <a:gd name="T31" fmla="*/ 73 h 293"/>
              <a:gd name="T32" fmla="*/ 368 w 508"/>
              <a:gd name="T33" fmla="*/ 50 h 293"/>
              <a:gd name="T34" fmla="*/ 376 w 508"/>
              <a:gd name="T35" fmla="*/ 36 h 293"/>
              <a:gd name="T36" fmla="*/ 351 w 508"/>
              <a:gd name="T37" fmla="*/ 33 h 293"/>
              <a:gd name="T38" fmla="*/ 289 w 508"/>
              <a:gd name="T39" fmla="*/ 48 h 293"/>
              <a:gd name="T40" fmla="*/ 235 w 508"/>
              <a:gd name="T41" fmla="*/ 27 h 293"/>
              <a:gd name="T42" fmla="*/ 200 w 508"/>
              <a:gd name="T43" fmla="*/ 30 h 293"/>
              <a:gd name="T44" fmla="*/ 186 w 508"/>
              <a:gd name="T45" fmla="*/ 12 h 293"/>
              <a:gd name="T46" fmla="*/ 152 w 508"/>
              <a:gd name="T47" fmla="*/ 0 h 293"/>
              <a:gd name="T48" fmla="*/ 133 w 508"/>
              <a:gd name="T49" fmla="*/ 12 h 293"/>
              <a:gd name="T50" fmla="*/ 132 w 508"/>
              <a:gd name="T51" fmla="*/ 36 h 293"/>
              <a:gd name="T52" fmla="*/ 53 w 508"/>
              <a:gd name="T53" fmla="*/ 27 h 293"/>
              <a:gd name="T54" fmla="*/ 0 w 508"/>
              <a:gd name="T55" fmla="*/ 52 h 29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508"/>
              <a:gd name="T85" fmla="*/ 0 h 293"/>
              <a:gd name="T86" fmla="*/ 508 w 508"/>
              <a:gd name="T87" fmla="*/ 293 h 29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508" h="293">
                <a:moveTo>
                  <a:pt x="0" y="91"/>
                </a:moveTo>
                <a:lnTo>
                  <a:pt x="16" y="121"/>
                </a:lnTo>
                <a:lnTo>
                  <a:pt x="39" y="133"/>
                </a:lnTo>
                <a:lnTo>
                  <a:pt x="48" y="194"/>
                </a:lnTo>
                <a:lnTo>
                  <a:pt x="119" y="218"/>
                </a:lnTo>
                <a:lnTo>
                  <a:pt x="149" y="261"/>
                </a:lnTo>
                <a:lnTo>
                  <a:pt x="206" y="258"/>
                </a:lnTo>
                <a:lnTo>
                  <a:pt x="273" y="292"/>
                </a:lnTo>
                <a:lnTo>
                  <a:pt x="360" y="261"/>
                </a:lnTo>
                <a:lnTo>
                  <a:pt x="387" y="237"/>
                </a:lnTo>
                <a:lnTo>
                  <a:pt x="387" y="203"/>
                </a:lnTo>
                <a:lnTo>
                  <a:pt x="411" y="206"/>
                </a:lnTo>
                <a:lnTo>
                  <a:pt x="465" y="158"/>
                </a:lnTo>
                <a:lnTo>
                  <a:pt x="507" y="155"/>
                </a:lnTo>
                <a:lnTo>
                  <a:pt x="487" y="118"/>
                </a:lnTo>
                <a:lnTo>
                  <a:pt x="447" y="128"/>
                </a:lnTo>
                <a:lnTo>
                  <a:pt x="446" y="87"/>
                </a:lnTo>
                <a:lnTo>
                  <a:pt x="456" y="64"/>
                </a:lnTo>
                <a:lnTo>
                  <a:pt x="427" y="58"/>
                </a:lnTo>
                <a:lnTo>
                  <a:pt x="351" y="83"/>
                </a:lnTo>
                <a:lnTo>
                  <a:pt x="285" y="46"/>
                </a:lnTo>
                <a:lnTo>
                  <a:pt x="242" y="52"/>
                </a:lnTo>
                <a:lnTo>
                  <a:pt x="226" y="21"/>
                </a:lnTo>
                <a:lnTo>
                  <a:pt x="185" y="0"/>
                </a:lnTo>
                <a:lnTo>
                  <a:pt x="162" y="21"/>
                </a:lnTo>
                <a:lnTo>
                  <a:pt x="160" y="63"/>
                </a:lnTo>
                <a:lnTo>
                  <a:pt x="64" y="46"/>
                </a:lnTo>
                <a:lnTo>
                  <a:pt x="0" y="9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Freeform 377"/>
          <p:cNvSpPr>
            <a:spLocks/>
          </p:cNvSpPr>
          <p:nvPr/>
        </p:nvSpPr>
        <p:spPr bwMode="auto">
          <a:xfrm>
            <a:off x="5548314" y="2601164"/>
            <a:ext cx="190500" cy="202406"/>
          </a:xfrm>
          <a:custGeom>
            <a:avLst/>
            <a:gdLst>
              <a:gd name="T0" fmla="*/ 0 w 123"/>
              <a:gd name="T1" fmla="*/ 78 h 192"/>
              <a:gd name="T2" fmla="*/ 13 w 123"/>
              <a:gd name="T3" fmla="*/ 110 h 192"/>
              <a:gd name="T4" fmla="*/ 37 w 123"/>
              <a:gd name="T5" fmla="*/ 105 h 192"/>
              <a:gd name="T6" fmla="*/ 74 w 123"/>
              <a:gd name="T7" fmla="*/ 78 h 192"/>
              <a:gd name="T8" fmla="*/ 73 w 123"/>
              <a:gd name="T9" fmla="*/ 64 h 192"/>
              <a:gd name="T10" fmla="*/ 97 w 123"/>
              <a:gd name="T11" fmla="*/ 40 h 192"/>
              <a:gd name="T12" fmla="*/ 99 w 123"/>
              <a:gd name="T13" fmla="*/ 33 h 192"/>
              <a:gd name="T14" fmla="*/ 87 w 123"/>
              <a:gd name="T15" fmla="*/ 18 h 192"/>
              <a:gd name="T16" fmla="*/ 55 w 123"/>
              <a:gd name="T17" fmla="*/ 0 h 192"/>
              <a:gd name="T18" fmla="*/ 47 w 123"/>
              <a:gd name="T19" fmla="*/ 0 h 192"/>
              <a:gd name="T20" fmla="*/ 51 w 123"/>
              <a:gd name="T21" fmla="*/ 11 h 192"/>
              <a:gd name="T22" fmla="*/ 41 w 123"/>
              <a:gd name="T23" fmla="*/ 30 h 192"/>
              <a:gd name="T24" fmla="*/ 47 w 123"/>
              <a:gd name="T25" fmla="*/ 40 h 192"/>
              <a:gd name="T26" fmla="*/ 38 w 123"/>
              <a:gd name="T27" fmla="*/ 65 h 192"/>
              <a:gd name="T28" fmla="*/ 0 w 123"/>
              <a:gd name="T29" fmla="*/ 78 h 19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3"/>
              <a:gd name="T46" fmla="*/ 0 h 192"/>
              <a:gd name="T47" fmla="*/ 123 w 123"/>
              <a:gd name="T48" fmla="*/ 192 h 19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3" h="192">
                <a:moveTo>
                  <a:pt x="0" y="135"/>
                </a:moveTo>
                <a:lnTo>
                  <a:pt x="16" y="191"/>
                </a:lnTo>
                <a:lnTo>
                  <a:pt x="45" y="181"/>
                </a:lnTo>
                <a:lnTo>
                  <a:pt x="91" y="134"/>
                </a:lnTo>
                <a:lnTo>
                  <a:pt x="90" y="111"/>
                </a:lnTo>
                <a:lnTo>
                  <a:pt x="120" y="70"/>
                </a:lnTo>
                <a:lnTo>
                  <a:pt x="122" y="56"/>
                </a:lnTo>
                <a:lnTo>
                  <a:pt x="106" y="32"/>
                </a:lnTo>
                <a:lnTo>
                  <a:pt x="68" y="0"/>
                </a:lnTo>
                <a:lnTo>
                  <a:pt x="58" y="0"/>
                </a:lnTo>
                <a:lnTo>
                  <a:pt x="63" y="19"/>
                </a:lnTo>
                <a:lnTo>
                  <a:pt x="50" y="51"/>
                </a:lnTo>
                <a:lnTo>
                  <a:pt x="58" y="68"/>
                </a:lnTo>
                <a:lnTo>
                  <a:pt x="46" y="112"/>
                </a:lnTo>
                <a:lnTo>
                  <a:pt x="0" y="135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Freeform 378"/>
          <p:cNvSpPr>
            <a:spLocks/>
          </p:cNvSpPr>
          <p:nvPr/>
        </p:nvSpPr>
        <p:spPr bwMode="auto">
          <a:xfrm>
            <a:off x="6246815" y="2467814"/>
            <a:ext cx="198439" cy="96440"/>
          </a:xfrm>
          <a:custGeom>
            <a:avLst/>
            <a:gdLst>
              <a:gd name="T0" fmla="*/ 0 w 128"/>
              <a:gd name="T1" fmla="*/ 20 h 91"/>
              <a:gd name="T2" fmla="*/ 13 w 128"/>
              <a:gd name="T3" fmla="*/ 0 h 91"/>
              <a:gd name="T4" fmla="*/ 54 w 128"/>
              <a:gd name="T5" fmla="*/ 13 h 91"/>
              <a:gd name="T6" fmla="*/ 78 w 128"/>
              <a:gd name="T7" fmla="*/ 32 h 91"/>
              <a:gd name="T8" fmla="*/ 106 w 128"/>
              <a:gd name="T9" fmla="*/ 32 h 91"/>
              <a:gd name="T10" fmla="*/ 105 w 128"/>
              <a:gd name="T11" fmla="*/ 52 h 91"/>
              <a:gd name="T12" fmla="*/ 36 w 128"/>
              <a:gd name="T13" fmla="*/ 39 h 91"/>
              <a:gd name="T14" fmla="*/ 0 w 128"/>
              <a:gd name="T15" fmla="*/ 20 h 9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8"/>
              <a:gd name="T25" fmla="*/ 0 h 91"/>
              <a:gd name="T26" fmla="*/ 128 w 128"/>
              <a:gd name="T27" fmla="*/ 91 h 9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8" h="91">
                <a:moveTo>
                  <a:pt x="0" y="35"/>
                </a:moveTo>
                <a:lnTo>
                  <a:pt x="15" y="0"/>
                </a:lnTo>
                <a:lnTo>
                  <a:pt x="65" y="23"/>
                </a:lnTo>
                <a:lnTo>
                  <a:pt x="93" y="56"/>
                </a:lnTo>
                <a:lnTo>
                  <a:pt x="127" y="56"/>
                </a:lnTo>
                <a:lnTo>
                  <a:pt x="126" y="90"/>
                </a:lnTo>
                <a:lnTo>
                  <a:pt x="43" y="69"/>
                </a:lnTo>
                <a:lnTo>
                  <a:pt x="0" y="3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Freeform 379"/>
          <p:cNvSpPr>
            <a:spLocks/>
          </p:cNvSpPr>
          <p:nvPr/>
        </p:nvSpPr>
        <p:spPr bwMode="auto">
          <a:xfrm>
            <a:off x="4344987" y="1828448"/>
            <a:ext cx="90488" cy="79772"/>
          </a:xfrm>
          <a:custGeom>
            <a:avLst/>
            <a:gdLst>
              <a:gd name="T0" fmla="*/ 0 w 58"/>
              <a:gd name="T1" fmla="*/ 32 h 75"/>
              <a:gd name="T2" fmla="*/ 18 w 58"/>
              <a:gd name="T3" fmla="*/ 27 h 75"/>
              <a:gd name="T4" fmla="*/ 8 w 58"/>
              <a:gd name="T5" fmla="*/ 21 h 75"/>
              <a:gd name="T6" fmla="*/ 17 w 58"/>
              <a:gd name="T7" fmla="*/ 7 h 75"/>
              <a:gd name="T8" fmla="*/ 25 w 58"/>
              <a:gd name="T9" fmla="*/ 17 h 75"/>
              <a:gd name="T10" fmla="*/ 26 w 58"/>
              <a:gd name="T11" fmla="*/ 0 h 75"/>
              <a:gd name="T12" fmla="*/ 48 w 58"/>
              <a:gd name="T13" fmla="*/ 0 h 75"/>
              <a:gd name="T14" fmla="*/ 45 w 58"/>
              <a:gd name="T15" fmla="*/ 17 h 75"/>
              <a:gd name="T16" fmla="*/ 32 w 58"/>
              <a:gd name="T17" fmla="*/ 23 h 75"/>
              <a:gd name="T18" fmla="*/ 33 w 58"/>
              <a:gd name="T19" fmla="*/ 43 h 75"/>
              <a:gd name="T20" fmla="*/ 19 w 58"/>
              <a:gd name="T21" fmla="*/ 30 h 75"/>
              <a:gd name="T22" fmla="*/ 0 w 58"/>
              <a:gd name="T23" fmla="*/ 32 h 7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8"/>
              <a:gd name="T37" fmla="*/ 0 h 75"/>
              <a:gd name="T38" fmla="*/ 58 w 58"/>
              <a:gd name="T39" fmla="*/ 75 h 7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8" h="75">
                <a:moveTo>
                  <a:pt x="0" y="55"/>
                </a:moveTo>
                <a:lnTo>
                  <a:pt x="22" y="47"/>
                </a:lnTo>
                <a:lnTo>
                  <a:pt x="10" y="37"/>
                </a:lnTo>
                <a:lnTo>
                  <a:pt x="21" y="12"/>
                </a:lnTo>
                <a:lnTo>
                  <a:pt x="30" y="29"/>
                </a:lnTo>
                <a:lnTo>
                  <a:pt x="31" y="0"/>
                </a:lnTo>
                <a:lnTo>
                  <a:pt x="57" y="0"/>
                </a:lnTo>
                <a:lnTo>
                  <a:pt x="54" y="29"/>
                </a:lnTo>
                <a:lnTo>
                  <a:pt x="38" y="39"/>
                </a:lnTo>
                <a:lnTo>
                  <a:pt x="39" y="74"/>
                </a:lnTo>
                <a:lnTo>
                  <a:pt x="23" y="52"/>
                </a:lnTo>
                <a:lnTo>
                  <a:pt x="0" y="5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Freeform 380"/>
          <p:cNvSpPr>
            <a:spLocks/>
          </p:cNvSpPr>
          <p:nvPr/>
        </p:nvSpPr>
        <p:spPr bwMode="auto">
          <a:xfrm>
            <a:off x="2082800" y="2839289"/>
            <a:ext cx="101600" cy="97631"/>
          </a:xfrm>
          <a:custGeom>
            <a:avLst/>
            <a:gdLst>
              <a:gd name="T0" fmla="*/ 0 w 65"/>
              <a:gd name="T1" fmla="*/ 26 h 93"/>
              <a:gd name="T2" fmla="*/ 22 w 65"/>
              <a:gd name="T3" fmla="*/ 51 h 93"/>
              <a:gd name="T4" fmla="*/ 49 w 65"/>
              <a:gd name="T5" fmla="*/ 52 h 93"/>
              <a:gd name="T6" fmla="*/ 53 w 65"/>
              <a:gd name="T7" fmla="*/ 0 h 93"/>
              <a:gd name="T8" fmla="*/ 33 w 65"/>
              <a:gd name="T9" fmla="*/ 3 h 93"/>
              <a:gd name="T10" fmla="*/ 0 w 65"/>
              <a:gd name="T11" fmla="*/ 26 h 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5"/>
              <a:gd name="T19" fmla="*/ 0 h 93"/>
              <a:gd name="T20" fmla="*/ 65 w 65"/>
              <a:gd name="T21" fmla="*/ 93 h 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5" h="93">
                <a:moveTo>
                  <a:pt x="0" y="46"/>
                </a:moveTo>
                <a:lnTo>
                  <a:pt x="26" y="90"/>
                </a:lnTo>
                <a:lnTo>
                  <a:pt x="59" y="92"/>
                </a:lnTo>
                <a:lnTo>
                  <a:pt x="64" y="0"/>
                </a:lnTo>
                <a:lnTo>
                  <a:pt x="40" y="5"/>
                </a:lnTo>
                <a:lnTo>
                  <a:pt x="0" y="4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Freeform 381"/>
          <p:cNvSpPr>
            <a:spLocks/>
          </p:cNvSpPr>
          <p:nvPr/>
        </p:nvSpPr>
        <p:spPr bwMode="auto">
          <a:xfrm>
            <a:off x="4381503" y="1187892"/>
            <a:ext cx="641351" cy="483394"/>
          </a:xfrm>
          <a:custGeom>
            <a:avLst/>
            <a:gdLst>
              <a:gd name="T0" fmla="*/ 1 w 414"/>
              <a:gd name="T1" fmla="*/ 207 h 457"/>
              <a:gd name="T2" fmla="*/ 34 w 414"/>
              <a:gd name="T3" fmla="*/ 205 h 457"/>
              <a:gd name="T4" fmla="*/ 9 w 414"/>
              <a:gd name="T5" fmla="*/ 216 h 457"/>
              <a:gd name="T6" fmla="*/ 28 w 414"/>
              <a:gd name="T7" fmla="*/ 218 h 457"/>
              <a:gd name="T8" fmla="*/ 17 w 414"/>
              <a:gd name="T9" fmla="*/ 238 h 457"/>
              <a:gd name="T10" fmla="*/ 41 w 414"/>
              <a:gd name="T11" fmla="*/ 263 h 457"/>
              <a:gd name="T12" fmla="*/ 72 w 414"/>
              <a:gd name="T13" fmla="*/ 231 h 457"/>
              <a:gd name="T14" fmla="*/ 96 w 414"/>
              <a:gd name="T15" fmla="*/ 227 h 457"/>
              <a:gd name="T16" fmla="*/ 101 w 414"/>
              <a:gd name="T17" fmla="*/ 203 h 457"/>
              <a:gd name="T18" fmla="*/ 94 w 414"/>
              <a:gd name="T19" fmla="*/ 158 h 457"/>
              <a:gd name="T20" fmla="*/ 114 w 414"/>
              <a:gd name="T21" fmla="*/ 137 h 457"/>
              <a:gd name="T22" fmla="*/ 148 w 414"/>
              <a:gd name="T23" fmla="*/ 88 h 457"/>
              <a:gd name="T24" fmla="*/ 168 w 414"/>
              <a:gd name="T25" fmla="*/ 68 h 457"/>
              <a:gd name="T26" fmla="*/ 197 w 414"/>
              <a:gd name="T27" fmla="*/ 59 h 457"/>
              <a:gd name="T28" fmla="*/ 205 w 414"/>
              <a:gd name="T29" fmla="*/ 45 h 457"/>
              <a:gd name="T30" fmla="*/ 228 w 414"/>
              <a:gd name="T31" fmla="*/ 52 h 457"/>
              <a:gd name="T32" fmla="*/ 272 w 414"/>
              <a:gd name="T33" fmla="*/ 46 h 457"/>
              <a:gd name="T34" fmla="*/ 301 w 414"/>
              <a:gd name="T35" fmla="*/ 24 h 457"/>
              <a:gd name="T36" fmla="*/ 314 w 414"/>
              <a:gd name="T37" fmla="*/ 45 h 457"/>
              <a:gd name="T38" fmla="*/ 322 w 414"/>
              <a:gd name="T39" fmla="*/ 32 h 457"/>
              <a:gd name="T40" fmla="*/ 310 w 414"/>
              <a:gd name="T41" fmla="*/ 22 h 457"/>
              <a:gd name="T42" fmla="*/ 316 w 414"/>
              <a:gd name="T43" fmla="*/ 5 h 457"/>
              <a:gd name="T44" fmla="*/ 309 w 414"/>
              <a:gd name="T45" fmla="*/ 2 h 457"/>
              <a:gd name="T46" fmla="*/ 288 w 414"/>
              <a:gd name="T47" fmla="*/ 15 h 457"/>
              <a:gd name="T48" fmla="*/ 284 w 414"/>
              <a:gd name="T49" fmla="*/ 4 h 457"/>
              <a:gd name="T50" fmla="*/ 274 w 414"/>
              <a:gd name="T51" fmla="*/ 5 h 457"/>
              <a:gd name="T52" fmla="*/ 239 w 414"/>
              <a:gd name="T53" fmla="*/ 25 h 457"/>
              <a:gd name="T54" fmla="*/ 222 w 414"/>
              <a:gd name="T55" fmla="*/ 31 h 457"/>
              <a:gd name="T56" fmla="*/ 198 w 414"/>
              <a:gd name="T57" fmla="*/ 39 h 457"/>
              <a:gd name="T58" fmla="*/ 191 w 414"/>
              <a:gd name="T59" fmla="*/ 37 h 457"/>
              <a:gd name="T60" fmla="*/ 189 w 414"/>
              <a:gd name="T61" fmla="*/ 41 h 457"/>
              <a:gd name="T62" fmla="*/ 168 w 414"/>
              <a:gd name="T63" fmla="*/ 52 h 457"/>
              <a:gd name="T64" fmla="*/ 166 w 414"/>
              <a:gd name="T65" fmla="*/ 58 h 457"/>
              <a:gd name="T66" fmla="*/ 134 w 414"/>
              <a:gd name="T67" fmla="*/ 77 h 457"/>
              <a:gd name="T68" fmla="*/ 109 w 414"/>
              <a:gd name="T69" fmla="*/ 96 h 457"/>
              <a:gd name="T70" fmla="*/ 61 w 414"/>
              <a:gd name="T71" fmla="*/ 153 h 457"/>
              <a:gd name="T72" fmla="*/ 82 w 414"/>
              <a:gd name="T73" fmla="*/ 156 h 457"/>
              <a:gd name="T74" fmla="*/ 28 w 414"/>
              <a:gd name="T75" fmla="*/ 174 h 457"/>
              <a:gd name="T76" fmla="*/ 18 w 414"/>
              <a:gd name="T77" fmla="*/ 179 h 457"/>
              <a:gd name="T78" fmla="*/ 2 w 414"/>
              <a:gd name="T79" fmla="*/ 188 h 457"/>
              <a:gd name="T80" fmla="*/ 0 w 414"/>
              <a:gd name="T81" fmla="*/ 197 h 45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414"/>
              <a:gd name="T124" fmla="*/ 0 h 457"/>
              <a:gd name="T125" fmla="*/ 414 w 414"/>
              <a:gd name="T126" fmla="*/ 457 h 457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414" h="457">
                <a:moveTo>
                  <a:pt x="0" y="341"/>
                </a:moveTo>
                <a:lnTo>
                  <a:pt x="1" y="360"/>
                </a:lnTo>
                <a:lnTo>
                  <a:pt x="39" y="347"/>
                </a:lnTo>
                <a:lnTo>
                  <a:pt x="41" y="355"/>
                </a:lnTo>
                <a:lnTo>
                  <a:pt x="0" y="367"/>
                </a:lnTo>
                <a:lnTo>
                  <a:pt x="11" y="375"/>
                </a:lnTo>
                <a:lnTo>
                  <a:pt x="7" y="399"/>
                </a:lnTo>
                <a:lnTo>
                  <a:pt x="34" y="378"/>
                </a:lnTo>
                <a:lnTo>
                  <a:pt x="4" y="414"/>
                </a:lnTo>
                <a:lnTo>
                  <a:pt x="21" y="414"/>
                </a:lnTo>
                <a:lnTo>
                  <a:pt x="11" y="443"/>
                </a:lnTo>
                <a:lnTo>
                  <a:pt x="50" y="456"/>
                </a:lnTo>
                <a:lnTo>
                  <a:pt x="82" y="426"/>
                </a:lnTo>
                <a:lnTo>
                  <a:pt x="88" y="401"/>
                </a:lnTo>
                <a:lnTo>
                  <a:pt x="98" y="426"/>
                </a:lnTo>
                <a:lnTo>
                  <a:pt x="117" y="394"/>
                </a:lnTo>
                <a:lnTo>
                  <a:pt x="114" y="365"/>
                </a:lnTo>
                <a:lnTo>
                  <a:pt x="123" y="353"/>
                </a:lnTo>
                <a:lnTo>
                  <a:pt x="114" y="339"/>
                </a:lnTo>
                <a:lnTo>
                  <a:pt x="115" y="274"/>
                </a:lnTo>
                <a:lnTo>
                  <a:pt x="143" y="258"/>
                </a:lnTo>
                <a:lnTo>
                  <a:pt x="139" y="238"/>
                </a:lnTo>
                <a:lnTo>
                  <a:pt x="151" y="188"/>
                </a:lnTo>
                <a:lnTo>
                  <a:pt x="180" y="153"/>
                </a:lnTo>
                <a:lnTo>
                  <a:pt x="185" y="123"/>
                </a:lnTo>
                <a:lnTo>
                  <a:pt x="205" y="118"/>
                </a:lnTo>
                <a:lnTo>
                  <a:pt x="212" y="99"/>
                </a:lnTo>
                <a:lnTo>
                  <a:pt x="241" y="103"/>
                </a:lnTo>
                <a:lnTo>
                  <a:pt x="242" y="78"/>
                </a:lnTo>
                <a:lnTo>
                  <a:pt x="249" y="78"/>
                </a:lnTo>
                <a:lnTo>
                  <a:pt x="260" y="68"/>
                </a:lnTo>
                <a:lnTo>
                  <a:pt x="278" y="90"/>
                </a:lnTo>
                <a:lnTo>
                  <a:pt x="312" y="93"/>
                </a:lnTo>
                <a:lnTo>
                  <a:pt x="331" y="80"/>
                </a:lnTo>
                <a:lnTo>
                  <a:pt x="336" y="50"/>
                </a:lnTo>
                <a:lnTo>
                  <a:pt x="367" y="42"/>
                </a:lnTo>
                <a:lnTo>
                  <a:pt x="385" y="54"/>
                </a:lnTo>
                <a:lnTo>
                  <a:pt x="383" y="78"/>
                </a:lnTo>
                <a:lnTo>
                  <a:pt x="412" y="50"/>
                </a:lnTo>
                <a:lnTo>
                  <a:pt x="392" y="55"/>
                </a:lnTo>
                <a:lnTo>
                  <a:pt x="398" y="47"/>
                </a:lnTo>
                <a:lnTo>
                  <a:pt x="378" y="38"/>
                </a:lnTo>
                <a:lnTo>
                  <a:pt x="413" y="26"/>
                </a:lnTo>
                <a:lnTo>
                  <a:pt x="385" y="9"/>
                </a:lnTo>
                <a:lnTo>
                  <a:pt x="366" y="26"/>
                </a:lnTo>
                <a:lnTo>
                  <a:pt x="376" y="3"/>
                </a:lnTo>
                <a:lnTo>
                  <a:pt x="360" y="0"/>
                </a:lnTo>
                <a:lnTo>
                  <a:pt x="351" y="26"/>
                </a:lnTo>
                <a:lnTo>
                  <a:pt x="345" y="27"/>
                </a:lnTo>
                <a:lnTo>
                  <a:pt x="345" y="6"/>
                </a:lnTo>
                <a:lnTo>
                  <a:pt x="319" y="42"/>
                </a:lnTo>
                <a:lnTo>
                  <a:pt x="333" y="9"/>
                </a:lnTo>
                <a:lnTo>
                  <a:pt x="319" y="4"/>
                </a:lnTo>
                <a:lnTo>
                  <a:pt x="292" y="43"/>
                </a:lnTo>
                <a:lnTo>
                  <a:pt x="264" y="32"/>
                </a:lnTo>
                <a:lnTo>
                  <a:pt x="270" y="54"/>
                </a:lnTo>
                <a:lnTo>
                  <a:pt x="260" y="42"/>
                </a:lnTo>
                <a:lnTo>
                  <a:pt x="242" y="68"/>
                </a:lnTo>
                <a:lnTo>
                  <a:pt x="244" y="46"/>
                </a:lnTo>
                <a:lnTo>
                  <a:pt x="233" y="65"/>
                </a:lnTo>
                <a:lnTo>
                  <a:pt x="225" y="51"/>
                </a:lnTo>
                <a:lnTo>
                  <a:pt x="231" y="71"/>
                </a:lnTo>
                <a:lnTo>
                  <a:pt x="210" y="63"/>
                </a:lnTo>
                <a:lnTo>
                  <a:pt x="204" y="90"/>
                </a:lnTo>
                <a:lnTo>
                  <a:pt x="183" y="100"/>
                </a:lnTo>
                <a:lnTo>
                  <a:pt x="202" y="102"/>
                </a:lnTo>
                <a:lnTo>
                  <a:pt x="169" y="116"/>
                </a:lnTo>
                <a:lnTo>
                  <a:pt x="163" y="134"/>
                </a:lnTo>
                <a:lnTo>
                  <a:pt x="173" y="134"/>
                </a:lnTo>
                <a:lnTo>
                  <a:pt x="133" y="166"/>
                </a:lnTo>
                <a:lnTo>
                  <a:pt x="118" y="220"/>
                </a:lnTo>
                <a:lnTo>
                  <a:pt x="74" y="266"/>
                </a:lnTo>
                <a:lnTo>
                  <a:pt x="82" y="277"/>
                </a:lnTo>
                <a:lnTo>
                  <a:pt x="100" y="270"/>
                </a:lnTo>
                <a:lnTo>
                  <a:pt x="57" y="282"/>
                </a:lnTo>
                <a:lnTo>
                  <a:pt x="34" y="302"/>
                </a:lnTo>
                <a:lnTo>
                  <a:pt x="39" y="311"/>
                </a:lnTo>
                <a:lnTo>
                  <a:pt x="22" y="311"/>
                </a:lnTo>
                <a:lnTo>
                  <a:pt x="24" y="326"/>
                </a:lnTo>
                <a:lnTo>
                  <a:pt x="2" y="326"/>
                </a:lnTo>
                <a:lnTo>
                  <a:pt x="22" y="333"/>
                </a:lnTo>
                <a:lnTo>
                  <a:pt x="0" y="34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Freeform 382"/>
          <p:cNvSpPr>
            <a:spLocks/>
          </p:cNvSpPr>
          <p:nvPr/>
        </p:nvSpPr>
        <p:spPr bwMode="auto">
          <a:xfrm>
            <a:off x="5768975" y="2291601"/>
            <a:ext cx="419100" cy="339328"/>
          </a:xfrm>
          <a:custGeom>
            <a:avLst/>
            <a:gdLst>
              <a:gd name="T0" fmla="*/ 0 w 269"/>
              <a:gd name="T1" fmla="*/ 103 h 320"/>
              <a:gd name="T2" fmla="*/ 20 w 269"/>
              <a:gd name="T3" fmla="*/ 109 h 320"/>
              <a:gd name="T4" fmla="*/ 69 w 269"/>
              <a:gd name="T5" fmla="*/ 103 h 320"/>
              <a:gd name="T6" fmla="*/ 79 w 269"/>
              <a:gd name="T7" fmla="*/ 83 h 320"/>
              <a:gd name="T8" fmla="*/ 112 w 269"/>
              <a:gd name="T9" fmla="*/ 73 h 320"/>
              <a:gd name="T10" fmla="*/ 115 w 269"/>
              <a:gd name="T11" fmla="*/ 57 h 320"/>
              <a:gd name="T12" fmla="*/ 126 w 269"/>
              <a:gd name="T13" fmla="*/ 53 h 320"/>
              <a:gd name="T14" fmla="*/ 120 w 269"/>
              <a:gd name="T15" fmla="*/ 45 h 320"/>
              <a:gd name="T16" fmla="*/ 133 w 269"/>
              <a:gd name="T17" fmla="*/ 43 h 320"/>
              <a:gd name="T18" fmla="*/ 141 w 269"/>
              <a:gd name="T19" fmla="*/ 27 h 320"/>
              <a:gd name="T20" fmla="*/ 138 w 269"/>
              <a:gd name="T21" fmla="*/ 12 h 320"/>
              <a:gd name="T22" fmla="*/ 182 w 269"/>
              <a:gd name="T23" fmla="*/ 0 h 320"/>
              <a:gd name="T24" fmla="*/ 222 w 269"/>
              <a:gd name="T25" fmla="*/ 24 h 320"/>
              <a:gd name="T26" fmla="*/ 212 w 269"/>
              <a:gd name="T27" fmla="*/ 34 h 320"/>
              <a:gd name="T28" fmla="*/ 173 w 269"/>
              <a:gd name="T29" fmla="*/ 34 h 320"/>
              <a:gd name="T30" fmla="*/ 173 w 269"/>
              <a:gd name="T31" fmla="*/ 55 h 320"/>
              <a:gd name="T32" fmla="*/ 190 w 269"/>
              <a:gd name="T33" fmla="*/ 69 h 320"/>
              <a:gd name="T34" fmla="*/ 181 w 269"/>
              <a:gd name="T35" fmla="*/ 75 h 320"/>
              <a:gd name="T36" fmla="*/ 183 w 269"/>
              <a:gd name="T37" fmla="*/ 87 h 320"/>
              <a:gd name="T38" fmla="*/ 144 w 269"/>
              <a:gd name="T39" fmla="*/ 129 h 320"/>
              <a:gd name="T40" fmla="*/ 126 w 269"/>
              <a:gd name="T41" fmla="*/ 128 h 320"/>
              <a:gd name="T42" fmla="*/ 115 w 269"/>
              <a:gd name="T43" fmla="*/ 139 h 320"/>
              <a:gd name="T44" fmla="*/ 136 w 269"/>
              <a:gd name="T45" fmla="*/ 178 h 320"/>
              <a:gd name="T46" fmla="*/ 106 w 269"/>
              <a:gd name="T47" fmla="*/ 178 h 320"/>
              <a:gd name="T48" fmla="*/ 95 w 269"/>
              <a:gd name="T49" fmla="*/ 185 h 320"/>
              <a:gd name="T50" fmla="*/ 72 w 269"/>
              <a:gd name="T51" fmla="*/ 163 h 320"/>
              <a:gd name="T52" fmla="*/ 10 w 269"/>
              <a:gd name="T53" fmla="*/ 167 h 320"/>
              <a:gd name="T54" fmla="*/ 32 w 269"/>
              <a:gd name="T55" fmla="*/ 140 h 320"/>
              <a:gd name="T56" fmla="*/ 0 w 269"/>
              <a:gd name="T57" fmla="*/ 103 h 32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269"/>
              <a:gd name="T88" fmla="*/ 0 h 320"/>
              <a:gd name="T89" fmla="*/ 269 w 269"/>
              <a:gd name="T90" fmla="*/ 320 h 320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269" h="320">
                <a:moveTo>
                  <a:pt x="0" y="177"/>
                </a:moveTo>
                <a:lnTo>
                  <a:pt x="24" y="187"/>
                </a:lnTo>
                <a:lnTo>
                  <a:pt x="83" y="177"/>
                </a:lnTo>
                <a:lnTo>
                  <a:pt x="95" y="143"/>
                </a:lnTo>
                <a:lnTo>
                  <a:pt x="135" y="126"/>
                </a:lnTo>
                <a:lnTo>
                  <a:pt x="138" y="98"/>
                </a:lnTo>
                <a:lnTo>
                  <a:pt x="151" y="91"/>
                </a:lnTo>
                <a:lnTo>
                  <a:pt x="145" y="77"/>
                </a:lnTo>
                <a:lnTo>
                  <a:pt x="160" y="75"/>
                </a:lnTo>
                <a:lnTo>
                  <a:pt x="170" y="47"/>
                </a:lnTo>
                <a:lnTo>
                  <a:pt x="166" y="21"/>
                </a:lnTo>
                <a:lnTo>
                  <a:pt x="220" y="0"/>
                </a:lnTo>
                <a:lnTo>
                  <a:pt x="268" y="41"/>
                </a:lnTo>
                <a:lnTo>
                  <a:pt x="256" y="58"/>
                </a:lnTo>
                <a:lnTo>
                  <a:pt x="209" y="58"/>
                </a:lnTo>
                <a:lnTo>
                  <a:pt x="209" y="94"/>
                </a:lnTo>
                <a:lnTo>
                  <a:pt x="230" y="118"/>
                </a:lnTo>
                <a:lnTo>
                  <a:pt x="218" y="129"/>
                </a:lnTo>
                <a:lnTo>
                  <a:pt x="221" y="149"/>
                </a:lnTo>
                <a:lnTo>
                  <a:pt x="174" y="221"/>
                </a:lnTo>
                <a:lnTo>
                  <a:pt x="152" y="220"/>
                </a:lnTo>
                <a:lnTo>
                  <a:pt x="138" y="239"/>
                </a:lnTo>
                <a:lnTo>
                  <a:pt x="164" y="306"/>
                </a:lnTo>
                <a:lnTo>
                  <a:pt x="127" y="306"/>
                </a:lnTo>
                <a:lnTo>
                  <a:pt x="114" y="319"/>
                </a:lnTo>
                <a:lnTo>
                  <a:pt x="87" y="280"/>
                </a:lnTo>
                <a:lnTo>
                  <a:pt x="12" y="287"/>
                </a:lnTo>
                <a:lnTo>
                  <a:pt x="38" y="241"/>
                </a:lnTo>
                <a:lnTo>
                  <a:pt x="0" y="17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Freeform 383"/>
          <p:cNvSpPr>
            <a:spLocks/>
          </p:cNvSpPr>
          <p:nvPr/>
        </p:nvSpPr>
        <p:spPr bwMode="auto">
          <a:xfrm>
            <a:off x="2190751" y="2964302"/>
            <a:ext cx="139700" cy="61913"/>
          </a:xfrm>
          <a:custGeom>
            <a:avLst/>
            <a:gdLst>
              <a:gd name="T0" fmla="*/ 0 w 92"/>
              <a:gd name="T1" fmla="*/ 18 h 57"/>
              <a:gd name="T2" fmla="*/ 6 w 92"/>
              <a:gd name="T3" fmla="*/ 0 h 57"/>
              <a:gd name="T4" fmla="*/ 22 w 92"/>
              <a:gd name="T5" fmla="*/ 10 h 57"/>
              <a:gd name="T6" fmla="*/ 50 w 92"/>
              <a:gd name="T7" fmla="*/ 1 h 57"/>
              <a:gd name="T8" fmla="*/ 74 w 92"/>
              <a:gd name="T9" fmla="*/ 13 h 57"/>
              <a:gd name="T10" fmla="*/ 68 w 92"/>
              <a:gd name="T11" fmla="*/ 32 h 57"/>
              <a:gd name="T12" fmla="*/ 65 w 92"/>
              <a:gd name="T13" fmla="*/ 16 h 57"/>
              <a:gd name="T14" fmla="*/ 50 w 92"/>
              <a:gd name="T15" fmla="*/ 10 h 57"/>
              <a:gd name="T16" fmla="*/ 35 w 92"/>
              <a:gd name="T17" fmla="*/ 19 h 57"/>
              <a:gd name="T18" fmla="*/ 38 w 92"/>
              <a:gd name="T19" fmla="*/ 29 h 57"/>
              <a:gd name="T20" fmla="*/ 32 w 92"/>
              <a:gd name="T21" fmla="*/ 33 h 57"/>
              <a:gd name="T22" fmla="*/ 0 w 92"/>
              <a:gd name="T23" fmla="*/ 18 h 5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2"/>
              <a:gd name="T37" fmla="*/ 0 h 57"/>
              <a:gd name="T38" fmla="*/ 92 w 92"/>
              <a:gd name="T39" fmla="*/ 57 h 5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2" h="57">
                <a:moveTo>
                  <a:pt x="0" y="30"/>
                </a:moveTo>
                <a:lnTo>
                  <a:pt x="8" y="0"/>
                </a:lnTo>
                <a:lnTo>
                  <a:pt x="27" y="17"/>
                </a:lnTo>
                <a:lnTo>
                  <a:pt x="61" y="1"/>
                </a:lnTo>
                <a:lnTo>
                  <a:pt x="91" y="22"/>
                </a:lnTo>
                <a:lnTo>
                  <a:pt x="83" y="54"/>
                </a:lnTo>
                <a:lnTo>
                  <a:pt x="80" y="27"/>
                </a:lnTo>
                <a:lnTo>
                  <a:pt x="61" y="17"/>
                </a:lnTo>
                <a:lnTo>
                  <a:pt x="43" y="33"/>
                </a:lnTo>
                <a:lnTo>
                  <a:pt x="47" y="48"/>
                </a:lnTo>
                <a:lnTo>
                  <a:pt x="39" y="56"/>
                </a:lnTo>
                <a:lnTo>
                  <a:pt x="0" y="3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Freeform 384"/>
          <p:cNvSpPr>
            <a:spLocks/>
          </p:cNvSpPr>
          <p:nvPr/>
        </p:nvSpPr>
        <p:spPr bwMode="auto">
          <a:xfrm>
            <a:off x="7764464" y="3248862"/>
            <a:ext cx="249239" cy="179784"/>
          </a:xfrm>
          <a:custGeom>
            <a:avLst/>
            <a:gdLst>
              <a:gd name="T0" fmla="*/ 0 w 160"/>
              <a:gd name="T1" fmla="*/ 0 h 170"/>
              <a:gd name="T2" fmla="*/ 3 w 160"/>
              <a:gd name="T3" fmla="*/ 82 h 170"/>
              <a:gd name="T4" fmla="*/ 24 w 160"/>
              <a:gd name="T5" fmla="*/ 83 h 170"/>
              <a:gd name="T6" fmla="*/ 45 w 160"/>
              <a:gd name="T7" fmla="*/ 61 h 170"/>
              <a:gd name="T8" fmla="*/ 68 w 160"/>
              <a:gd name="T9" fmla="*/ 71 h 170"/>
              <a:gd name="T10" fmla="*/ 90 w 160"/>
              <a:gd name="T11" fmla="*/ 93 h 170"/>
              <a:gd name="T12" fmla="*/ 132 w 160"/>
              <a:gd name="T13" fmla="*/ 97 h 170"/>
              <a:gd name="T14" fmla="*/ 85 w 160"/>
              <a:gd name="T15" fmla="*/ 61 h 170"/>
              <a:gd name="T16" fmla="*/ 89 w 160"/>
              <a:gd name="T17" fmla="*/ 43 h 170"/>
              <a:gd name="T18" fmla="*/ 65 w 160"/>
              <a:gd name="T19" fmla="*/ 37 h 170"/>
              <a:gd name="T20" fmla="*/ 45 w 160"/>
              <a:gd name="T21" fmla="*/ 14 h 170"/>
              <a:gd name="T22" fmla="*/ 0 w 160"/>
              <a:gd name="T23" fmla="*/ 0 h 17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60"/>
              <a:gd name="T37" fmla="*/ 0 h 170"/>
              <a:gd name="T38" fmla="*/ 160 w 160"/>
              <a:gd name="T39" fmla="*/ 170 h 17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60" h="170">
                <a:moveTo>
                  <a:pt x="0" y="0"/>
                </a:moveTo>
                <a:lnTo>
                  <a:pt x="3" y="142"/>
                </a:lnTo>
                <a:lnTo>
                  <a:pt x="28" y="145"/>
                </a:lnTo>
                <a:lnTo>
                  <a:pt x="54" y="105"/>
                </a:lnTo>
                <a:lnTo>
                  <a:pt x="82" y="124"/>
                </a:lnTo>
                <a:lnTo>
                  <a:pt x="109" y="161"/>
                </a:lnTo>
                <a:lnTo>
                  <a:pt x="159" y="169"/>
                </a:lnTo>
                <a:lnTo>
                  <a:pt x="102" y="105"/>
                </a:lnTo>
                <a:lnTo>
                  <a:pt x="106" y="75"/>
                </a:lnTo>
                <a:lnTo>
                  <a:pt x="78" y="64"/>
                </a:lnTo>
                <a:lnTo>
                  <a:pt x="54" y="25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Freeform 385"/>
          <p:cNvSpPr>
            <a:spLocks/>
          </p:cNvSpPr>
          <p:nvPr/>
        </p:nvSpPr>
        <p:spPr bwMode="auto">
          <a:xfrm>
            <a:off x="7947026" y="3284582"/>
            <a:ext cx="103187" cy="50006"/>
          </a:xfrm>
          <a:custGeom>
            <a:avLst/>
            <a:gdLst>
              <a:gd name="T0" fmla="*/ 0 w 67"/>
              <a:gd name="T1" fmla="*/ 18 h 46"/>
              <a:gd name="T2" fmla="*/ 33 w 67"/>
              <a:gd name="T3" fmla="*/ 27 h 46"/>
              <a:gd name="T4" fmla="*/ 55 w 67"/>
              <a:gd name="T5" fmla="*/ 8 h 46"/>
              <a:gd name="T6" fmla="*/ 46 w 67"/>
              <a:gd name="T7" fmla="*/ 0 h 46"/>
              <a:gd name="T8" fmla="*/ 39 w 67"/>
              <a:gd name="T9" fmla="*/ 11 h 46"/>
              <a:gd name="T10" fmla="*/ 0 w 67"/>
              <a:gd name="T11" fmla="*/ 18 h 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"/>
              <a:gd name="T19" fmla="*/ 0 h 46"/>
              <a:gd name="T20" fmla="*/ 67 w 67"/>
              <a:gd name="T21" fmla="*/ 46 h 4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" h="46">
                <a:moveTo>
                  <a:pt x="0" y="29"/>
                </a:moveTo>
                <a:lnTo>
                  <a:pt x="39" y="45"/>
                </a:lnTo>
                <a:lnTo>
                  <a:pt x="66" y="13"/>
                </a:lnTo>
                <a:lnTo>
                  <a:pt x="55" y="0"/>
                </a:lnTo>
                <a:lnTo>
                  <a:pt x="47" y="18"/>
                </a:lnTo>
                <a:lnTo>
                  <a:pt x="0" y="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Freeform 386"/>
          <p:cNvSpPr>
            <a:spLocks/>
          </p:cNvSpPr>
          <p:nvPr/>
        </p:nvSpPr>
        <p:spPr bwMode="auto">
          <a:xfrm>
            <a:off x="8008938" y="3250054"/>
            <a:ext cx="55563" cy="46435"/>
          </a:xfrm>
          <a:custGeom>
            <a:avLst/>
            <a:gdLst>
              <a:gd name="T0" fmla="*/ 0 w 36"/>
              <a:gd name="T1" fmla="*/ 0 h 43"/>
              <a:gd name="T2" fmla="*/ 22 w 36"/>
              <a:gd name="T3" fmla="*/ 12 h 43"/>
              <a:gd name="T4" fmla="*/ 29 w 36"/>
              <a:gd name="T5" fmla="*/ 25 h 43"/>
              <a:gd name="T6" fmla="*/ 28 w 36"/>
              <a:gd name="T7" fmla="*/ 15 h 43"/>
              <a:gd name="T8" fmla="*/ 0 w 36"/>
              <a:gd name="T9" fmla="*/ 0 h 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43"/>
              <a:gd name="T17" fmla="*/ 36 w 36"/>
              <a:gd name="T18" fmla="*/ 43 h 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43">
                <a:moveTo>
                  <a:pt x="0" y="0"/>
                </a:moveTo>
                <a:lnTo>
                  <a:pt x="26" y="20"/>
                </a:lnTo>
                <a:lnTo>
                  <a:pt x="35" y="42"/>
                </a:lnTo>
                <a:lnTo>
                  <a:pt x="34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Freeform 387"/>
          <p:cNvSpPr>
            <a:spLocks/>
          </p:cNvSpPr>
          <p:nvPr/>
        </p:nvSpPr>
        <p:spPr bwMode="auto">
          <a:xfrm>
            <a:off x="2697166" y="3637008"/>
            <a:ext cx="206375" cy="197644"/>
          </a:xfrm>
          <a:custGeom>
            <a:avLst/>
            <a:gdLst>
              <a:gd name="T0" fmla="*/ 0 w 132"/>
              <a:gd name="T1" fmla="*/ 39 h 187"/>
              <a:gd name="T2" fmla="*/ 8 w 132"/>
              <a:gd name="T3" fmla="*/ 6 h 187"/>
              <a:gd name="T4" fmla="*/ 46 w 132"/>
              <a:gd name="T5" fmla="*/ 0 h 187"/>
              <a:gd name="T6" fmla="*/ 60 w 132"/>
              <a:gd name="T7" fmla="*/ 11 h 187"/>
              <a:gd name="T8" fmla="*/ 63 w 132"/>
              <a:gd name="T9" fmla="*/ 37 h 187"/>
              <a:gd name="T10" fmla="*/ 91 w 132"/>
              <a:gd name="T11" fmla="*/ 41 h 187"/>
              <a:gd name="T12" fmla="*/ 95 w 132"/>
              <a:gd name="T13" fmla="*/ 58 h 187"/>
              <a:gd name="T14" fmla="*/ 108 w 132"/>
              <a:gd name="T15" fmla="*/ 62 h 187"/>
              <a:gd name="T16" fmla="*/ 105 w 132"/>
              <a:gd name="T17" fmla="*/ 84 h 187"/>
              <a:gd name="T18" fmla="*/ 93 w 132"/>
              <a:gd name="T19" fmla="*/ 107 h 187"/>
              <a:gd name="T20" fmla="*/ 56 w 132"/>
              <a:gd name="T21" fmla="*/ 106 h 187"/>
              <a:gd name="T22" fmla="*/ 65 w 132"/>
              <a:gd name="T23" fmla="*/ 80 h 187"/>
              <a:gd name="T24" fmla="*/ 0 w 132"/>
              <a:gd name="T25" fmla="*/ 39 h 18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2"/>
              <a:gd name="T40" fmla="*/ 0 h 187"/>
              <a:gd name="T41" fmla="*/ 132 w 132"/>
              <a:gd name="T42" fmla="*/ 187 h 18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2" h="187">
                <a:moveTo>
                  <a:pt x="0" y="69"/>
                </a:moveTo>
                <a:lnTo>
                  <a:pt x="10" y="10"/>
                </a:lnTo>
                <a:lnTo>
                  <a:pt x="56" y="0"/>
                </a:lnTo>
                <a:lnTo>
                  <a:pt x="73" y="20"/>
                </a:lnTo>
                <a:lnTo>
                  <a:pt x="76" y="64"/>
                </a:lnTo>
                <a:lnTo>
                  <a:pt x="110" y="71"/>
                </a:lnTo>
                <a:lnTo>
                  <a:pt x="115" y="101"/>
                </a:lnTo>
                <a:lnTo>
                  <a:pt x="131" y="108"/>
                </a:lnTo>
                <a:lnTo>
                  <a:pt x="127" y="146"/>
                </a:lnTo>
                <a:lnTo>
                  <a:pt x="112" y="186"/>
                </a:lnTo>
                <a:lnTo>
                  <a:pt x="68" y="183"/>
                </a:lnTo>
                <a:lnTo>
                  <a:pt x="78" y="139"/>
                </a:lnTo>
                <a:lnTo>
                  <a:pt x="0" y="6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Freeform 388"/>
          <p:cNvSpPr>
            <a:spLocks/>
          </p:cNvSpPr>
          <p:nvPr/>
        </p:nvSpPr>
        <p:spPr bwMode="auto">
          <a:xfrm>
            <a:off x="2233615" y="3191714"/>
            <a:ext cx="311151" cy="420290"/>
          </a:xfrm>
          <a:custGeom>
            <a:avLst/>
            <a:gdLst>
              <a:gd name="T0" fmla="*/ 0 w 201"/>
              <a:gd name="T1" fmla="*/ 53 h 397"/>
              <a:gd name="T2" fmla="*/ 4 w 201"/>
              <a:gd name="T3" fmla="*/ 72 h 397"/>
              <a:gd name="T4" fmla="*/ 33 w 201"/>
              <a:gd name="T5" fmla="*/ 104 h 397"/>
              <a:gd name="T6" fmla="*/ 66 w 201"/>
              <a:gd name="T7" fmla="*/ 180 h 397"/>
              <a:gd name="T8" fmla="*/ 142 w 201"/>
              <a:gd name="T9" fmla="*/ 229 h 397"/>
              <a:gd name="T10" fmla="*/ 155 w 201"/>
              <a:gd name="T11" fmla="*/ 221 h 397"/>
              <a:gd name="T12" fmla="*/ 162 w 201"/>
              <a:gd name="T13" fmla="*/ 205 h 397"/>
              <a:gd name="T14" fmla="*/ 150 w 201"/>
              <a:gd name="T15" fmla="*/ 199 h 397"/>
              <a:gd name="T16" fmla="*/ 158 w 201"/>
              <a:gd name="T17" fmla="*/ 195 h 397"/>
              <a:gd name="T18" fmla="*/ 166 w 201"/>
              <a:gd name="T19" fmla="*/ 155 h 397"/>
              <a:gd name="T20" fmla="*/ 154 w 201"/>
              <a:gd name="T21" fmla="*/ 137 h 397"/>
              <a:gd name="T22" fmla="*/ 143 w 201"/>
              <a:gd name="T23" fmla="*/ 137 h 397"/>
              <a:gd name="T24" fmla="*/ 143 w 201"/>
              <a:gd name="T25" fmla="*/ 116 h 397"/>
              <a:gd name="T26" fmla="*/ 128 w 201"/>
              <a:gd name="T27" fmla="*/ 125 h 397"/>
              <a:gd name="T28" fmla="*/ 110 w 201"/>
              <a:gd name="T29" fmla="*/ 117 h 397"/>
              <a:gd name="T30" fmla="*/ 99 w 201"/>
              <a:gd name="T31" fmla="*/ 93 h 397"/>
              <a:gd name="T32" fmla="*/ 117 w 201"/>
              <a:gd name="T33" fmla="*/ 65 h 397"/>
              <a:gd name="T34" fmla="*/ 150 w 201"/>
              <a:gd name="T35" fmla="*/ 52 h 397"/>
              <a:gd name="T36" fmla="*/ 142 w 201"/>
              <a:gd name="T37" fmla="*/ 46 h 397"/>
              <a:gd name="T38" fmla="*/ 147 w 201"/>
              <a:gd name="T39" fmla="*/ 31 h 397"/>
              <a:gd name="T40" fmla="*/ 109 w 201"/>
              <a:gd name="T41" fmla="*/ 28 h 397"/>
              <a:gd name="T42" fmla="*/ 80 w 201"/>
              <a:gd name="T43" fmla="*/ 0 h 397"/>
              <a:gd name="T44" fmla="*/ 74 w 201"/>
              <a:gd name="T45" fmla="*/ 21 h 397"/>
              <a:gd name="T46" fmla="*/ 45 w 201"/>
              <a:gd name="T47" fmla="*/ 38 h 397"/>
              <a:gd name="T48" fmla="*/ 28 w 201"/>
              <a:gd name="T49" fmla="*/ 59 h 397"/>
              <a:gd name="T50" fmla="*/ 11 w 201"/>
              <a:gd name="T51" fmla="*/ 56 h 397"/>
              <a:gd name="T52" fmla="*/ 14 w 201"/>
              <a:gd name="T53" fmla="*/ 43 h 397"/>
              <a:gd name="T54" fmla="*/ 0 w 201"/>
              <a:gd name="T55" fmla="*/ 53 h 39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01"/>
              <a:gd name="T85" fmla="*/ 0 h 397"/>
              <a:gd name="T86" fmla="*/ 201 w 201"/>
              <a:gd name="T87" fmla="*/ 397 h 397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01" h="397">
                <a:moveTo>
                  <a:pt x="0" y="92"/>
                </a:moveTo>
                <a:lnTo>
                  <a:pt x="4" y="125"/>
                </a:lnTo>
                <a:lnTo>
                  <a:pt x="39" y="180"/>
                </a:lnTo>
                <a:lnTo>
                  <a:pt x="80" y="310"/>
                </a:lnTo>
                <a:lnTo>
                  <a:pt x="171" y="396"/>
                </a:lnTo>
                <a:lnTo>
                  <a:pt x="187" y="381"/>
                </a:lnTo>
                <a:lnTo>
                  <a:pt x="196" y="354"/>
                </a:lnTo>
                <a:lnTo>
                  <a:pt x="181" y="343"/>
                </a:lnTo>
                <a:lnTo>
                  <a:pt x="190" y="336"/>
                </a:lnTo>
                <a:lnTo>
                  <a:pt x="200" y="268"/>
                </a:lnTo>
                <a:lnTo>
                  <a:pt x="186" y="237"/>
                </a:lnTo>
                <a:lnTo>
                  <a:pt x="172" y="237"/>
                </a:lnTo>
                <a:lnTo>
                  <a:pt x="172" y="201"/>
                </a:lnTo>
                <a:lnTo>
                  <a:pt x="155" y="215"/>
                </a:lnTo>
                <a:lnTo>
                  <a:pt x="133" y="202"/>
                </a:lnTo>
                <a:lnTo>
                  <a:pt x="120" y="161"/>
                </a:lnTo>
                <a:lnTo>
                  <a:pt x="142" y="112"/>
                </a:lnTo>
                <a:lnTo>
                  <a:pt x="181" y="89"/>
                </a:lnTo>
                <a:lnTo>
                  <a:pt x="171" y="79"/>
                </a:lnTo>
                <a:lnTo>
                  <a:pt x="177" y="54"/>
                </a:lnTo>
                <a:lnTo>
                  <a:pt x="132" y="49"/>
                </a:lnTo>
                <a:lnTo>
                  <a:pt x="97" y="0"/>
                </a:lnTo>
                <a:lnTo>
                  <a:pt x="89" y="36"/>
                </a:lnTo>
                <a:lnTo>
                  <a:pt x="54" y="66"/>
                </a:lnTo>
                <a:lnTo>
                  <a:pt x="34" y="103"/>
                </a:lnTo>
                <a:lnTo>
                  <a:pt x="13" y="97"/>
                </a:lnTo>
                <a:lnTo>
                  <a:pt x="16" y="75"/>
                </a:lnTo>
                <a:lnTo>
                  <a:pt x="0" y="92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Freeform 389"/>
          <p:cNvSpPr>
            <a:spLocks/>
          </p:cNvSpPr>
          <p:nvPr/>
        </p:nvSpPr>
        <p:spPr bwMode="auto">
          <a:xfrm>
            <a:off x="7170740" y="2925014"/>
            <a:ext cx="57151" cy="69056"/>
          </a:xfrm>
          <a:custGeom>
            <a:avLst/>
            <a:gdLst>
              <a:gd name="T0" fmla="*/ 0 w 38"/>
              <a:gd name="T1" fmla="*/ 37 h 64"/>
              <a:gd name="T2" fmla="*/ 21 w 38"/>
              <a:gd name="T3" fmla="*/ 20 h 64"/>
              <a:gd name="T4" fmla="*/ 30 w 38"/>
              <a:gd name="T5" fmla="*/ 0 h 64"/>
              <a:gd name="T6" fmla="*/ 0 w 38"/>
              <a:gd name="T7" fmla="*/ 37 h 64"/>
              <a:gd name="T8" fmla="*/ 0 60000 65536"/>
              <a:gd name="T9" fmla="*/ 0 60000 65536"/>
              <a:gd name="T10" fmla="*/ 0 60000 65536"/>
              <a:gd name="T11" fmla="*/ 0 60000 65536"/>
              <a:gd name="T12" fmla="*/ 0 w 38"/>
              <a:gd name="T13" fmla="*/ 0 h 64"/>
              <a:gd name="T14" fmla="*/ 38 w 38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" h="64">
                <a:moveTo>
                  <a:pt x="0" y="63"/>
                </a:moveTo>
                <a:lnTo>
                  <a:pt x="26" y="34"/>
                </a:lnTo>
                <a:lnTo>
                  <a:pt x="37" y="0"/>
                </a:lnTo>
                <a:lnTo>
                  <a:pt x="0" y="6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Freeform 390"/>
          <p:cNvSpPr>
            <a:spLocks/>
          </p:cNvSpPr>
          <p:nvPr/>
        </p:nvSpPr>
        <p:spPr bwMode="auto">
          <a:xfrm>
            <a:off x="7239002" y="2753564"/>
            <a:ext cx="100012" cy="144065"/>
          </a:xfrm>
          <a:custGeom>
            <a:avLst/>
            <a:gdLst>
              <a:gd name="T0" fmla="*/ 0 w 65"/>
              <a:gd name="T1" fmla="*/ 30 h 136"/>
              <a:gd name="T2" fmla="*/ 10 w 65"/>
              <a:gd name="T3" fmla="*/ 0 h 136"/>
              <a:gd name="T4" fmla="*/ 28 w 65"/>
              <a:gd name="T5" fmla="*/ 2 h 136"/>
              <a:gd name="T6" fmla="*/ 33 w 65"/>
              <a:gd name="T7" fmla="*/ 21 h 136"/>
              <a:gd name="T8" fmla="*/ 19 w 65"/>
              <a:gd name="T9" fmla="*/ 42 h 136"/>
              <a:gd name="T10" fmla="*/ 22 w 65"/>
              <a:gd name="T11" fmla="*/ 54 h 136"/>
              <a:gd name="T12" fmla="*/ 49 w 65"/>
              <a:gd name="T13" fmla="*/ 61 h 136"/>
              <a:gd name="T14" fmla="*/ 51 w 65"/>
              <a:gd name="T15" fmla="*/ 77 h 136"/>
              <a:gd name="T16" fmla="*/ 35 w 65"/>
              <a:gd name="T17" fmla="*/ 61 h 136"/>
              <a:gd name="T18" fmla="*/ 35 w 65"/>
              <a:gd name="T19" fmla="*/ 69 h 136"/>
              <a:gd name="T20" fmla="*/ 10 w 65"/>
              <a:gd name="T21" fmla="*/ 61 h 136"/>
              <a:gd name="T22" fmla="*/ 0 w 65"/>
              <a:gd name="T23" fmla="*/ 30 h 1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136"/>
              <a:gd name="T38" fmla="*/ 65 w 65"/>
              <a:gd name="T39" fmla="*/ 136 h 1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136">
                <a:moveTo>
                  <a:pt x="0" y="53"/>
                </a:moveTo>
                <a:lnTo>
                  <a:pt x="12" y="0"/>
                </a:lnTo>
                <a:lnTo>
                  <a:pt x="35" y="2"/>
                </a:lnTo>
                <a:lnTo>
                  <a:pt x="41" y="37"/>
                </a:lnTo>
                <a:lnTo>
                  <a:pt x="24" y="73"/>
                </a:lnTo>
                <a:lnTo>
                  <a:pt x="28" y="94"/>
                </a:lnTo>
                <a:lnTo>
                  <a:pt x="62" y="107"/>
                </a:lnTo>
                <a:lnTo>
                  <a:pt x="64" y="135"/>
                </a:lnTo>
                <a:lnTo>
                  <a:pt x="44" y="107"/>
                </a:lnTo>
                <a:lnTo>
                  <a:pt x="44" y="120"/>
                </a:lnTo>
                <a:lnTo>
                  <a:pt x="12" y="107"/>
                </a:lnTo>
                <a:lnTo>
                  <a:pt x="0" y="5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Freeform 391"/>
          <p:cNvSpPr>
            <a:spLocks/>
          </p:cNvSpPr>
          <p:nvPr/>
        </p:nvSpPr>
        <p:spPr bwMode="auto">
          <a:xfrm>
            <a:off x="7246940" y="2875008"/>
            <a:ext cx="31751" cy="29765"/>
          </a:xfrm>
          <a:custGeom>
            <a:avLst/>
            <a:gdLst>
              <a:gd name="T0" fmla="*/ 0 w 20"/>
              <a:gd name="T1" fmla="*/ 0 h 27"/>
              <a:gd name="T2" fmla="*/ 7 w 20"/>
              <a:gd name="T3" fmla="*/ 0 h 27"/>
              <a:gd name="T4" fmla="*/ 15 w 20"/>
              <a:gd name="T5" fmla="*/ 3 h 27"/>
              <a:gd name="T6" fmla="*/ 11 w 20"/>
              <a:gd name="T7" fmla="*/ 16 h 27"/>
              <a:gd name="T8" fmla="*/ 0 w 20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27"/>
              <a:gd name="T17" fmla="*/ 20 w 20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27">
                <a:moveTo>
                  <a:pt x="0" y="0"/>
                </a:moveTo>
                <a:lnTo>
                  <a:pt x="9" y="0"/>
                </a:lnTo>
                <a:lnTo>
                  <a:pt x="19" y="5"/>
                </a:lnTo>
                <a:lnTo>
                  <a:pt x="13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Freeform 392"/>
          <p:cNvSpPr>
            <a:spLocks/>
          </p:cNvSpPr>
          <p:nvPr/>
        </p:nvSpPr>
        <p:spPr bwMode="auto">
          <a:xfrm>
            <a:off x="7286626" y="2911917"/>
            <a:ext cx="30163" cy="36910"/>
          </a:xfrm>
          <a:custGeom>
            <a:avLst/>
            <a:gdLst>
              <a:gd name="T0" fmla="*/ 0 w 19"/>
              <a:gd name="T1" fmla="*/ 0 h 35"/>
              <a:gd name="T2" fmla="*/ 2 w 19"/>
              <a:gd name="T3" fmla="*/ 20 h 35"/>
              <a:gd name="T4" fmla="*/ 14 w 19"/>
              <a:gd name="T5" fmla="*/ 12 h 35"/>
              <a:gd name="T6" fmla="*/ 0 w 19"/>
              <a:gd name="T7" fmla="*/ 0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9"/>
              <a:gd name="T13" fmla="*/ 0 h 35"/>
              <a:gd name="T14" fmla="*/ 19 w 19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" h="35">
                <a:moveTo>
                  <a:pt x="0" y="0"/>
                </a:moveTo>
                <a:lnTo>
                  <a:pt x="2" y="34"/>
                </a:lnTo>
                <a:lnTo>
                  <a:pt x="18" y="21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Freeform 393"/>
          <p:cNvSpPr>
            <a:spLocks/>
          </p:cNvSpPr>
          <p:nvPr/>
        </p:nvSpPr>
        <p:spPr bwMode="auto">
          <a:xfrm>
            <a:off x="7289803" y="2961921"/>
            <a:ext cx="109537" cy="100013"/>
          </a:xfrm>
          <a:custGeom>
            <a:avLst/>
            <a:gdLst>
              <a:gd name="T0" fmla="*/ 0 w 70"/>
              <a:gd name="T1" fmla="*/ 38 h 93"/>
              <a:gd name="T2" fmla="*/ 13 w 70"/>
              <a:gd name="T3" fmla="*/ 18 h 93"/>
              <a:gd name="T4" fmla="*/ 27 w 70"/>
              <a:gd name="T5" fmla="*/ 21 h 93"/>
              <a:gd name="T6" fmla="*/ 48 w 70"/>
              <a:gd name="T7" fmla="*/ 0 h 93"/>
              <a:gd name="T8" fmla="*/ 58 w 70"/>
              <a:gd name="T9" fmla="*/ 12 h 93"/>
              <a:gd name="T10" fmla="*/ 57 w 70"/>
              <a:gd name="T11" fmla="*/ 45 h 93"/>
              <a:gd name="T12" fmla="*/ 51 w 70"/>
              <a:gd name="T13" fmla="*/ 32 h 93"/>
              <a:gd name="T14" fmla="*/ 45 w 70"/>
              <a:gd name="T15" fmla="*/ 55 h 93"/>
              <a:gd name="T16" fmla="*/ 32 w 70"/>
              <a:gd name="T17" fmla="*/ 47 h 93"/>
              <a:gd name="T18" fmla="*/ 22 w 70"/>
              <a:gd name="T19" fmla="*/ 24 h 93"/>
              <a:gd name="T20" fmla="*/ 0 w 70"/>
              <a:gd name="T21" fmla="*/ 38 h 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0"/>
              <a:gd name="T34" fmla="*/ 0 h 93"/>
              <a:gd name="T35" fmla="*/ 70 w 70"/>
              <a:gd name="T36" fmla="*/ 93 h 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0" h="93">
                <a:moveTo>
                  <a:pt x="0" y="63"/>
                </a:moveTo>
                <a:lnTo>
                  <a:pt x="15" y="30"/>
                </a:lnTo>
                <a:lnTo>
                  <a:pt x="33" y="35"/>
                </a:lnTo>
                <a:lnTo>
                  <a:pt x="57" y="0"/>
                </a:lnTo>
                <a:lnTo>
                  <a:pt x="69" y="21"/>
                </a:lnTo>
                <a:lnTo>
                  <a:pt x="68" y="75"/>
                </a:lnTo>
                <a:lnTo>
                  <a:pt x="61" y="53"/>
                </a:lnTo>
                <a:lnTo>
                  <a:pt x="54" y="92"/>
                </a:lnTo>
                <a:lnTo>
                  <a:pt x="38" y="79"/>
                </a:lnTo>
                <a:lnTo>
                  <a:pt x="26" y="40"/>
                </a:lnTo>
                <a:lnTo>
                  <a:pt x="0" y="6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Freeform 394"/>
          <p:cNvSpPr>
            <a:spLocks/>
          </p:cNvSpPr>
          <p:nvPr/>
        </p:nvSpPr>
        <p:spPr bwMode="auto">
          <a:xfrm>
            <a:off x="7300916" y="2938111"/>
            <a:ext cx="28575" cy="40481"/>
          </a:xfrm>
          <a:custGeom>
            <a:avLst/>
            <a:gdLst>
              <a:gd name="T0" fmla="*/ 0 w 17"/>
              <a:gd name="T1" fmla="*/ 14 h 38"/>
              <a:gd name="T2" fmla="*/ 4 w 17"/>
              <a:gd name="T3" fmla="*/ 9 h 38"/>
              <a:gd name="T4" fmla="*/ 14 w 17"/>
              <a:gd name="T5" fmla="*/ 0 h 38"/>
              <a:gd name="T6" fmla="*/ 8 w 17"/>
              <a:gd name="T7" fmla="*/ 21 h 38"/>
              <a:gd name="T8" fmla="*/ 0 w 17"/>
              <a:gd name="T9" fmla="*/ 14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8"/>
              <a:gd name="T17" fmla="*/ 17 w 17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8">
                <a:moveTo>
                  <a:pt x="0" y="24"/>
                </a:moveTo>
                <a:lnTo>
                  <a:pt x="4" y="16"/>
                </a:lnTo>
                <a:lnTo>
                  <a:pt x="16" y="0"/>
                </a:lnTo>
                <a:lnTo>
                  <a:pt x="10" y="37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Freeform 395"/>
          <p:cNvSpPr>
            <a:spLocks/>
          </p:cNvSpPr>
          <p:nvPr/>
        </p:nvSpPr>
        <p:spPr bwMode="auto">
          <a:xfrm>
            <a:off x="4602165" y="1782012"/>
            <a:ext cx="252413" cy="175022"/>
          </a:xfrm>
          <a:custGeom>
            <a:avLst/>
            <a:gdLst>
              <a:gd name="T0" fmla="*/ 0 w 162"/>
              <a:gd name="T1" fmla="*/ 18 h 165"/>
              <a:gd name="T2" fmla="*/ 9 w 162"/>
              <a:gd name="T3" fmla="*/ 67 h 165"/>
              <a:gd name="T4" fmla="*/ 77 w 162"/>
              <a:gd name="T5" fmla="*/ 92 h 165"/>
              <a:gd name="T6" fmla="*/ 111 w 162"/>
              <a:gd name="T7" fmla="*/ 95 h 165"/>
              <a:gd name="T8" fmla="*/ 132 w 162"/>
              <a:gd name="T9" fmla="*/ 71 h 165"/>
              <a:gd name="T10" fmla="*/ 123 w 162"/>
              <a:gd name="T11" fmla="*/ 42 h 165"/>
              <a:gd name="T12" fmla="*/ 130 w 162"/>
              <a:gd name="T13" fmla="*/ 35 h 165"/>
              <a:gd name="T14" fmla="*/ 124 w 162"/>
              <a:gd name="T15" fmla="*/ 12 h 165"/>
              <a:gd name="T16" fmla="*/ 74 w 162"/>
              <a:gd name="T17" fmla="*/ 5 h 165"/>
              <a:gd name="T18" fmla="*/ 41 w 162"/>
              <a:gd name="T19" fmla="*/ 0 h 165"/>
              <a:gd name="T20" fmla="*/ 0 w 162"/>
              <a:gd name="T21" fmla="*/ 18 h 16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2"/>
              <a:gd name="T34" fmla="*/ 0 h 165"/>
              <a:gd name="T35" fmla="*/ 162 w 162"/>
              <a:gd name="T36" fmla="*/ 165 h 16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2" h="165">
                <a:moveTo>
                  <a:pt x="0" y="30"/>
                </a:moveTo>
                <a:lnTo>
                  <a:pt x="11" y="115"/>
                </a:lnTo>
                <a:lnTo>
                  <a:pt x="94" y="159"/>
                </a:lnTo>
                <a:lnTo>
                  <a:pt x="134" y="164"/>
                </a:lnTo>
                <a:lnTo>
                  <a:pt x="161" y="122"/>
                </a:lnTo>
                <a:lnTo>
                  <a:pt x="149" y="72"/>
                </a:lnTo>
                <a:lnTo>
                  <a:pt x="158" y="60"/>
                </a:lnTo>
                <a:lnTo>
                  <a:pt x="151" y="21"/>
                </a:lnTo>
                <a:lnTo>
                  <a:pt x="90" y="9"/>
                </a:lnTo>
                <a:lnTo>
                  <a:pt x="50" y="0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Freeform 396"/>
          <p:cNvSpPr>
            <a:spLocks/>
          </p:cNvSpPr>
          <p:nvPr/>
        </p:nvSpPr>
        <p:spPr bwMode="auto">
          <a:xfrm>
            <a:off x="4025904" y="2164202"/>
            <a:ext cx="79375" cy="128588"/>
          </a:xfrm>
          <a:custGeom>
            <a:avLst/>
            <a:gdLst>
              <a:gd name="T0" fmla="*/ 0 w 51"/>
              <a:gd name="T1" fmla="*/ 45 h 121"/>
              <a:gd name="T2" fmla="*/ 7 w 51"/>
              <a:gd name="T3" fmla="*/ 0 h 121"/>
              <a:gd name="T4" fmla="*/ 41 w 51"/>
              <a:gd name="T5" fmla="*/ 3 h 121"/>
              <a:gd name="T6" fmla="*/ 27 w 51"/>
              <a:gd name="T7" fmla="*/ 31 h 121"/>
              <a:gd name="T8" fmla="*/ 27 w 51"/>
              <a:gd name="T9" fmla="*/ 68 h 121"/>
              <a:gd name="T10" fmla="*/ 5 w 51"/>
              <a:gd name="T11" fmla="*/ 69 h 121"/>
              <a:gd name="T12" fmla="*/ 9 w 51"/>
              <a:gd name="T13" fmla="*/ 48 h 121"/>
              <a:gd name="T14" fmla="*/ 0 w 51"/>
              <a:gd name="T15" fmla="*/ 45 h 12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1"/>
              <a:gd name="T25" fmla="*/ 0 h 121"/>
              <a:gd name="T26" fmla="*/ 51 w 51"/>
              <a:gd name="T27" fmla="*/ 121 h 12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1" h="121">
                <a:moveTo>
                  <a:pt x="0" y="78"/>
                </a:moveTo>
                <a:lnTo>
                  <a:pt x="9" y="0"/>
                </a:lnTo>
                <a:lnTo>
                  <a:pt x="50" y="5"/>
                </a:lnTo>
                <a:lnTo>
                  <a:pt x="33" y="54"/>
                </a:lnTo>
                <a:lnTo>
                  <a:pt x="33" y="117"/>
                </a:lnTo>
                <a:lnTo>
                  <a:pt x="7" y="120"/>
                </a:lnTo>
                <a:lnTo>
                  <a:pt x="11" y="83"/>
                </a:lnTo>
                <a:lnTo>
                  <a:pt x="0" y="7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Freeform 397"/>
          <p:cNvSpPr>
            <a:spLocks/>
          </p:cNvSpPr>
          <p:nvPr/>
        </p:nvSpPr>
        <p:spPr bwMode="auto">
          <a:xfrm>
            <a:off x="4754563" y="1982037"/>
            <a:ext cx="241300" cy="128588"/>
          </a:xfrm>
          <a:custGeom>
            <a:avLst/>
            <a:gdLst>
              <a:gd name="T0" fmla="*/ 0 w 153"/>
              <a:gd name="T1" fmla="*/ 33 h 122"/>
              <a:gd name="T2" fmla="*/ 35 w 153"/>
              <a:gd name="T3" fmla="*/ 63 h 122"/>
              <a:gd name="T4" fmla="*/ 113 w 153"/>
              <a:gd name="T5" fmla="*/ 69 h 122"/>
              <a:gd name="T6" fmla="*/ 127 w 153"/>
              <a:gd name="T7" fmla="*/ 44 h 122"/>
              <a:gd name="T8" fmla="*/ 108 w 153"/>
              <a:gd name="T9" fmla="*/ 43 h 122"/>
              <a:gd name="T10" fmla="*/ 104 w 153"/>
              <a:gd name="T11" fmla="*/ 22 h 122"/>
              <a:gd name="T12" fmla="*/ 88 w 153"/>
              <a:gd name="T13" fmla="*/ 0 h 122"/>
              <a:gd name="T14" fmla="*/ 35 w 153"/>
              <a:gd name="T15" fmla="*/ 4 h 122"/>
              <a:gd name="T16" fmla="*/ 0 w 153"/>
              <a:gd name="T17" fmla="*/ 33 h 1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3"/>
              <a:gd name="T28" fmla="*/ 0 h 122"/>
              <a:gd name="T29" fmla="*/ 153 w 153"/>
              <a:gd name="T30" fmla="*/ 122 h 1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3" h="122">
                <a:moveTo>
                  <a:pt x="0" y="59"/>
                </a:moveTo>
                <a:lnTo>
                  <a:pt x="42" y="110"/>
                </a:lnTo>
                <a:lnTo>
                  <a:pt x="136" y="121"/>
                </a:lnTo>
                <a:lnTo>
                  <a:pt x="152" y="78"/>
                </a:lnTo>
                <a:lnTo>
                  <a:pt x="129" y="75"/>
                </a:lnTo>
                <a:lnTo>
                  <a:pt x="125" y="39"/>
                </a:lnTo>
                <a:lnTo>
                  <a:pt x="105" y="0"/>
                </a:lnTo>
                <a:lnTo>
                  <a:pt x="42" y="7"/>
                </a:lnTo>
                <a:lnTo>
                  <a:pt x="0" y="5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Freeform 398"/>
          <p:cNvSpPr>
            <a:spLocks/>
          </p:cNvSpPr>
          <p:nvPr/>
        </p:nvSpPr>
        <p:spPr bwMode="auto">
          <a:xfrm>
            <a:off x="5116514" y="2417808"/>
            <a:ext cx="523875" cy="407194"/>
          </a:xfrm>
          <a:custGeom>
            <a:avLst/>
            <a:gdLst>
              <a:gd name="T0" fmla="*/ 0 w 337"/>
              <a:gd name="T1" fmla="*/ 58 h 384"/>
              <a:gd name="T2" fmla="*/ 4 w 337"/>
              <a:gd name="T3" fmla="*/ 39 h 384"/>
              <a:gd name="T4" fmla="*/ 18 w 337"/>
              <a:gd name="T5" fmla="*/ 43 h 384"/>
              <a:gd name="T6" fmla="*/ 36 w 337"/>
              <a:gd name="T7" fmla="*/ 30 h 384"/>
              <a:gd name="T8" fmla="*/ 44 w 337"/>
              <a:gd name="T9" fmla="*/ 22 h 384"/>
              <a:gd name="T10" fmla="*/ 29 w 337"/>
              <a:gd name="T11" fmla="*/ 9 h 384"/>
              <a:gd name="T12" fmla="*/ 58 w 337"/>
              <a:gd name="T13" fmla="*/ 0 h 384"/>
              <a:gd name="T14" fmla="*/ 118 w 337"/>
              <a:gd name="T15" fmla="*/ 25 h 384"/>
              <a:gd name="T16" fmla="*/ 118 w 337"/>
              <a:gd name="T17" fmla="*/ 35 h 384"/>
              <a:gd name="T18" fmla="*/ 133 w 337"/>
              <a:gd name="T19" fmla="*/ 42 h 384"/>
              <a:gd name="T20" fmla="*/ 146 w 337"/>
              <a:gd name="T21" fmla="*/ 47 h 384"/>
              <a:gd name="T22" fmla="*/ 157 w 337"/>
              <a:gd name="T23" fmla="*/ 43 h 384"/>
              <a:gd name="T24" fmla="*/ 181 w 337"/>
              <a:gd name="T25" fmla="*/ 49 h 384"/>
              <a:gd name="T26" fmla="*/ 212 w 337"/>
              <a:gd name="T27" fmla="*/ 100 h 384"/>
              <a:gd name="T28" fmla="*/ 217 w 337"/>
              <a:gd name="T29" fmla="*/ 105 h 384"/>
              <a:gd name="T30" fmla="*/ 229 w 337"/>
              <a:gd name="T31" fmla="*/ 124 h 384"/>
              <a:gd name="T32" fmla="*/ 271 w 337"/>
              <a:gd name="T33" fmla="*/ 129 h 384"/>
              <a:gd name="T34" fmla="*/ 277 w 337"/>
              <a:gd name="T35" fmla="*/ 139 h 384"/>
              <a:gd name="T36" fmla="*/ 267 w 337"/>
              <a:gd name="T37" fmla="*/ 164 h 384"/>
              <a:gd name="T38" fmla="*/ 229 w 337"/>
              <a:gd name="T39" fmla="*/ 177 h 384"/>
              <a:gd name="T40" fmla="*/ 187 w 337"/>
              <a:gd name="T41" fmla="*/ 186 h 384"/>
              <a:gd name="T42" fmla="*/ 153 w 337"/>
              <a:gd name="T43" fmla="*/ 221 h 384"/>
              <a:gd name="T44" fmla="*/ 153 w 337"/>
              <a:gd name="T45" fmla="*/ 209 h 384"/>
              <a:gd name="T46" fmla="*/ 129 w 337"/>
              <a:gd name="T47" fmla="*/ 199 h 384"/>
              <a:gd name="T48" fmla="*/ 104 w 337"/>
              <a:gd name="T49" fmla="*/ 211 h 384"/>
              <a:gd name="T50" fmla="*/ 82 w 337"/>
              <a:gd name="T51" fmla="*/ 171 h 384"/>
              <a:gd name="T52" fmla="*/ 61 w 337"/>
              <a:gd name="T53" fmla="*/ 156 h 384"/>
              <a:gd name="T54" fmla="*/ 49 w 337"/>
              <a:gd name="T55" fmla="*/ 114 h 384"/>
              <a:gd name="T56" fmla="*/ 0 w 337"/>
              <a:gd name="T57" fmla="*/ 58 h 38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37"/>
              <a:gd name="T88" fmla="*/ 0 h 384"/>
              <a:gd name="T89" fmla="*/ 337 w 337"/>
              <a:gd name="T90" fmla="*/ 384 h 38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37" h="384">
                <a:moveTo>
                  <a:pt x="0" y="100"/>
                </a:moveTo>
                <a:lnTo>
                  <a:pt x="4" y="67"/>
                </a:lnTo>
                <a:lnTo>
                  <a:pt x="22" y="74"/>
                </a:lnTo>
                <a:lnTo>
                  <a:pt x="44" y="53"/>
                </a:lnTo>
                <a:lnTo>
                  <a:pt x="53" y="38"/>
                </a:lnTo>
                <a:lnTo>
                  <a:pt x="35" y="16"/>
                </a:lnTo>
                <a:lnTo>
                  <a:pt x="71" y="0"/>
                </a:lnTo>
                <a:lnTo>
                  <a:pt x="143" y="44"/>
                </a:lnTo>
                <a:lnTo>
                  <a:pt x="143" y="60"/>
                </a:lnTo>
                <a:lnTo>
                  <a:pt x="161" y="72"/>
                </a:lnTo>
                <a:lnTo>
                  <a:pt x="177" y="82"/>
                </a:lnTo>
                <a:lnTo>
                  <a:pt x="190" y="74"/>
                </a:lnTo>
                <a:lnTo>
                  <a:pt x="219" y="86"/>
                </a:lnTo>
                <a:lnTo>
                  <a:pt x="258" y="174"/>
                </a:lnTo>
                <a:lnTo>
                  <a:pt x="263" y="181"/>
                </a:lnTo>
                <a:lnTo>
                  <a:pt x="278" y="215"/>
                </a:lnTo>
                <a:lnTo>
                  <a:pt x="328" y="223"/>
                </a:lnTo>
                <a:lnTo>
                  <a:pt x="336" y="240"/>
                </a:lnTo>
                <a:lnTo>
                  <a:pt x="324" y="284"/>
                </a:lnTo>
                <a:lnTo>
                  <a:pt x="278" y="307"/>
                </a:lnTo>
                <a:lnTo>
                  <a:pt x="227" y="322"/>
                </a:lnTo>
                <a:lnTo>
                  <a:pt x="186" y="383"/>
                </a:lnTo>
                <a:lnTo>
                  <a:pt x="186" y="361"/>
                </a:lnTo>
                <a:lnTo>
                  <a:pt x="156" y="345"/>
                </a:lnTo>
                <a:lnTo>
                  <a:pt x="127" y="366"/>
                </a:lnTo>
                <a:lnTo>
                  <a:pt x="99" y="296"/>
                </a:lnTo>
                <a:lnTo>
                  <a:pt x="74" y="269"/>
                </a:lnTo>
                <a:lnTo>
                  <a:pt x="60" y="197"/>
                </a:lnTo>
                <a:lnTo>
                  <a:pt x="0" y="100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5" name="Freeform 401"/>
          <p:cNvSpPr>
            <a:spLocks/>
          </p:cNvSpPr>
          <p:nvPr/>
        </p:nvSpPr>
        <p:spPr bwMode="auto">
          <a:xfrm>
            <a:off x="5453065" y="1253375"/>
            <a:ext cx="49213" cy="27384"/>
          </a:xfrm>
          <a:custGeom>
            <a:avLst/>
            <a:gdLst>
              <a:gd name="T0" fmla="*/ 0 w 32"/>
              <a:gd name="T1" fmla="*/ 15 h 26"/>
              <a:gd name="T2" fmla="*/ 7 w 32"/>
              <a:gd name="T3" fmla="*/ 0 h 26"/>
              <a:gd name="T4" fmla="*/ 25 w 32"/>
              <a:gd name="T5" fmla="*/ 8 h 26"/>
              <a:gd name="T6" fmla="*/ 0 w 32"/>
              <a:gd name="T7" fmla="*/ 1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32"/>
              <a:gd name="T13" fmla="*/ 0 h 26"/>
              <a:gd name="T14" fmla="*/ 32 w 32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" h="26">
                <a:moveTo>
                  <a:pt x="0" y="25"/>
                </a:moveTo>
                <a:lnTo>
                  <a:pt x="9" y="0"/>
                </a:lnTo>
                <a:lnTo>
                  <a:pt x="31" y="13"/>
                </a:lnTo>
                <a:lnTo>
                  <a:pt x="0" y="2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Freeform 402"/>
          <p:cNvSpPr>
            <a:spLocks/>
          </p:cNvSpPr>
          <p:nvPr/>
        </p:nvSpPr>
        <p:spPr bwMode="auto">
          <a:xfrm>
            <a:off x="5537200" y="1096214"/>
            <a:ext cx="152400" cy="107156"/>
          </a:xfrm>
          <a:custGeom>
            <a:avLst/>
            <a:gdLst>
              <a:gd name="T0" fmla="*/ 0 w 98"/>
              <a:gd name="T1" fmla="*/ 30 h 101"/>
              <a:gd name="T2" fmla="*/ 6 w 98"/>
              <a:gd name="T3" fmla="*/ 41 h 101"/>
              <a:gd name="T4" fmla="*/ 15 w 98"/>
              <a:gd name="T5" fmla="*/ 37 h 101"/>
              <a:gd name="T6" fmla="*/ 25 w 98"/>
              <a:gd name="T7" fmla="*/ 46 h 101"/>
              <a:gd name="T8" fmla="*/ 32 w 98"/>
              <a:gd name="T9" fmla="*/ 41 h 101"/>
              <a:gd name="T10" fmla="*/ 31 w 98"/>
              <a:gd name="T11" fmla="*/ 55 h 101"/>
              <a:gd name="T12" fmla="*/ 80 w 98"/>
              <a:gd name="T13" fmla="*/ 58 h 101"/>
              <a:gd name="T14" fmla="*/ 60 w 98"/>
              <a:gd name="T15" fmla="*/ 48 h 101"/>
              <a:gd name="T16" fmla="*/ 51 w 98"/>
              <a:gd name="T17" fmla="*/ 30 h 101"/>
              <a:gd name="T18" fmla="*/ 52 w 98"/>
              <a:gd name="T19" fmla="*/ 11 h 101"/>
              <a:gd name="T20" fmla="*/ 64 w 98"/>
              <a:gd name="T21" fmla="*/ 0 h 101"/>
              <a:gd name="T22" fmla="*/ 20 w 98"/>
              <a:gd name="T23" fmla="*/ 4 h 101"/>
              <a:gd name="T24" fmla="*/ 10 w 98"/>
              <a:gd name="T25" fmla="*/ 30 h 101"/>
              <a:gd name="T26" fmla="*/ 0 w 98"/>
              <a:gd name="T27" fmla="*/ 30 h 10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8"/>
              <a:gd name="T43" fmla="*/ 0 h 101"/>
              <a:gd name="T44" fmla="*/ 98 w 98"/>
              <a:gd name="T45" fmla="*/ 101 h 10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8" h="101">
                <a:moveTo>
                  <a:pt x="0" y="51"/>
                </a:moveTo>
                <a:lnTo>
                  <a:pt x="8" y="71"/>
                </a:lnTo>
                <a:lnTo>
                  <a:pt x="18" y="64"/>
                </a:lnTo>
                <a:lnTo>
                  <a:pt x="31" y="79"/>
                </a:lnTo>
                <a:lnTo>
                  <a:pt x="39" y="71"/>
                </a:lnTo>
                <a:lnTo>
                  <a:pt x="37" y="95"/>
                </a:lnTo>
                <a:lnTo>
                  <a:pt x="97" y="100"/>
                </a:lnTo>
                <a:lnTo>
                  <a:pt x="73" y="83"/>
                </a:lnTo>
                <a:lnTo>
                  <a:pt x="62" y="51"/>
                </a:lnTo>
                <a:lnTo>
                  <a:pt x="63" y="19"/>
                </a:lnTo>
                <a:lnTo>
                  <a:pt x="78" y="0"/>
                </a:lnTo>
                <a:lnTo>
                  <a:pt x="24" y="6"/>
                </a:lnTo>
                <a:lnTo>
                  <a:pt x="12" y="51"/>
                </a:lnTo>
                <a:lnTo>
                  <a:pt x="0" y="5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" name="Freeform 403"/>
          <p:cNvSpPr>
            <a:spLocks/>
          </p:cNvSpPr>
          <p:nvPr/>
        </p:nvSpPr>
        <p:spPr bwMode="auto">
          <a:xfrm>
            <a:off x="5588004" y="922383"/>
            <a:ext cx="384175" cy="173831"/>
          </a:xfrm>
          <a:custGeom>
            <a:avLst/>
            <a:gdLst>
              <a:gd name="T0" fmla="*/ 0 w 246"/>
              <a:gd name="T1" fmla="*/ 80 h 165"/>
              <a:gd name="T2" fmla="*/ 19 w 246"/>
              <a:gd name="T3" fmla="*/ 83 h 165"/>
              <a:gd name="T4" fmla="*/ 7 w 246"/>
              <a:gd name="T5" fmla="*/ 92 h 165"/>
              <a:gd name="T6" fmla="*/ 41 w 246"/>
              <a:gd name="T7" fmla="*/ 94 h 165"/>
              <a:gd name="T8" fmla="*/ 42 w 246"/>
              <a:gd name="T9" fmla="*/ 83 h 165"/>
              <a:gd name="T10" fmla="*/ 51 w 246"/>
              <a:gd name="T11" fmla="*/ 85 h 165"/>
              <a:gd name="T12" fmla="*/ 41 w 246"/>
              <a:gd name="T13" fmla="*/ 80 h 165"/>
              <a:gd name="T14" fmla="*/ 55 w 246"/>
              <a:gd name="T15" fmla="*/ 80 h 165"/>
              <a:gd name="T16" fmla="*/ 51 w 246"/>
              <a:gd name="T17" fmla="*/ 69 h 165"/>
              <a:gd name="T18" fmla="*/ 59 w 246"/>
              <a:gd name="T19" fmla="*/ 76 h 165"/>
              <a:gd name="T20" fmla="*/ 67 w 246"/>
              <a:gd name="T21" fmla="*/ 70 h 165"/>
              <a:gd name="T22" fmla="*/ 61 w 246"/>
              <a:gd name="T23" fmla="*/ 61 h 165"/>
              <a:gd name="T24" fmla="*/ 83 w 246"/>
              <a:gd name="T25" fmla="*/ 63 h 165"/>
              <a:gd name="T26" fmla="*/ 77 w 246"/>
              <a:gd name="T27" fmla="*/ 58 h 165"/>
              <a:gd name="T28" fmla="*/ 87 w 246"/>
              <a:gd name="T29" fmla="*/ 60 h 165"/>
              <a:gd name="T30" fmla="*/ 92 w 246"/>
              <a:gd name="T31" fmla="*/ 49 h 165"/>
              <a:gd name="T32" fmla="*/ 193 w 246"/>
              <a:gd name="T33" fmla="*/ 20 h 165"/>
              <a:gd name="T34" fmla="*/ 203 w 246"/>
              <a:gd name="T35" fmla="*/ 8 h 165"/>
              <a:gd name="T36" fmla="*/ 184 w 246"/>
              <a:gd name="T37" fmla="*/ 0 h 165"/>
              <a:gd name="T38" fmla="*/ 141 w 246"/>
              <a:gd name="T39" fmla="*/ 18 h 165"/>
              <a:gd name="T40" fmla="*/ 97 w 246"/>
              <a:gd name="T41" fmla="*/ 18 h 165"/>
              <a:gd name="T42" fmla="*/ 50 w 246"/>
              <a:gd name="T43" fmla="*/ 44 h 165"/>
              <a:gd name="T44" fmla="*/ 24 w 246"/>
              <a:gd name="T45" fmla="*/ 47 h 165"/>
              <a:gd name="T46" fmla="*/ 25 w 246"/>
              <a:gd name="T47" fmla="*/ 58 h 165"/>
              <a:gd name="T48" fmla="*/ 40 w 246"/>
              <a:gd name="T49" fmla="*/ 60 h 165"/>
              <a:gd name="T50" fmla="*/ 24 w 246"/>
              <a:gd name="T51" fmla="*/ 60 h 165"/>
              <a:gd name="T52" fmla="*/ 31 w 246"/>
              <a:gd name="T53" fmla="*/ 64 h 165"/>
              <a:gd name="T54" fmla="*/ 19 w 246"/>
              <a:gd name="T55" fmla="*/ 70 h 165"/>
              <a:gd name="T56" fmla="*/ 33 w 246"/>
              <a:gd name="T57" fmla="*/ 74 h 165"/>
              <a:gd name="T58" fmla="*/ 0 w 246"/>
              <a:gd name="T59" fmla="*/ 80 h 16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46"/>
              <a:gd name="T91" fmla="*/ 0 h 165"/>
              <a:gd name="T92" fmla="*/ 246 w 246"/>
              <a:gd name="T93" fmla="*/ 165 h 165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46" h="165">
                <a:moveTo>
                  <a:pt x="0" y="140"/>
                </a:moveTo>
                <a:lnTo>
                  <a:pt x="23" y="144"/>
                </a:lnTo>
                <a:lnTo>
                  <a:pt x="9" y="160"/>
                </a:lnTo>
                <a:lnTo>
                  <a:pt x="49" y="164"/>
                </a:lnTo>
                <a:lnTo>
                  <a:pt x="51" y="144"/>
                </a:lnTo>
                <a:lnTo>
                  <a:pt x="61" y="148"/>
                </a:lnTo>
                <a:lnTo>
                  <a:pt x="49" y="138"/>
                </a:lnTo>
                <a:lnTo>
                  <a:pt x="66" y="140"/>
                </a:lnTo>
                <a:lnTo>
                  <a:pt x="62" y="120"/>
                </a:lnTo>
                <a:lnTo>
                  <a:pt x="71" y="132"/>
                </a:lnTo>
                <a:lnTo>
                  <a:pt x="81" y="122"/>
                </a:lnTo>
                <a:lnTo>
                  <a:pt x="74" y="107"/>
                </a:lnTo>
                <a:lnTo>
                  <a:pt x="100" y="109"/>
                </a:lnTo>
                <a:lnTo>
                  <a:pt x="93" y="102"/>
                </a:lnTo>
                <a:lnTo>
                  <a:pt x="104" y="104"/>
                </a:lnTo>
                <a:lnTo>
                  <a:pt x="111" y="86"/>
                </a:lnTo>
                <a:lnTo>
                  <a:pt x="233" y="35"/>
                </a:lnTo>
                <a:lnTo>
                  <a:pt x="245" y="15"/>
                </a:lnTo>
                <a:lnTo>
                  <a:pt x="222" y="0"/>
                </a:lnTo>
                <a:lnTo>
                  <a:pt x="170" y="32"/>
                </a:lnTo>
                <a:lnTo>
                  <a:pt x="117" y="32"/>
                </a:lnTo>
                <a:lnTo>
                  <a:pt x="60" y="76"/>
                </a:lnTo>
                <a:lnTo>
                  <a:pt x="29" y="82"/>
                </a:lnTo>
                <a:lnTo>
                  <a:pt x="31" y="102"/>
                </a:lnTo>
                <a:lnTo>
                  <a:pt x="48" y="104"/>
                </a:lnTo>
                <a:lnTo>
                  <a:pt x="29" y="104"/>
                </a:lnTo>
                <a:lnTo>
                  <a:pt x="37" y="112"/>
                </a:lnTo>
                <a:lnTo>
                  <a:pt x="23" y="122"/>
                </a:lnTo>
                <a:lnTo>
                  <a:pt x="39" y="130"/>
                </a:lnTo>
                <a:lnTo>
                  <a:pt x="0" y="1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Freeform 405"/>
          <p:cNvSpPr>
            <a:spLocks/>
          </p:cNvSpPr>
          <p:nvPr/>
        </p:nvSpPr>
        <p:spPr bwMode="auto">
          <a:xfrm>
            <a:off x="6519866" y="764027"/>
            <a:ext cx="68263" cy="23813"/>
          </a:xfrm>
          <a:custGeom>
            <a:avLst/>
            <a:gdLst>
              <a:gd name="T0" fmla="*/ 0 w 44"/>
              <a:gd name="T1" fmla="*/ 0 h 22"/>
              <a:gd name="T2" fmla="*/ 15 w 44"/>
              <a:gd name="T3" fmla="*/ 9 h 22"/>
              <a:gd name="T4" fmla="*/ 10 w 44"/>
              <a:gd name="T5" fmla="*/ 12 h 22"/>
              <a:gd name="T6" fmla="*/ 24 w 44"/>
              <a:gd name="T7" fmla="*/ 12 h 22"/>
              <a:gd name="T8" fmla="*/ 35 w 44"/>
              <a:gd name="T9" fmla="*/ 5 h 22"/>
              <a:gd name="T10" fmla="*/ 0 w 44"/>
              <a:gd name="T11" fmla="*/ 0 h 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4"/>
              <a:gd name="T19" fmla="*/ 0 h 22"/>
              <a:gd name="T20" fmla="*/ 44 w 44"/>
              <a:gd name="T21" fmla="*/ 22 h 2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4" h="22">
                <a:moveTo>
                  <a:pt x="0" y="0"/>
                </a:moveTo>
                <a:lnTo>
                  <a:pt x="19" y="16"/>
                </a:lnTo>
                <a:lnTo>
                  <a:pt x="12" y="21"/>
                </a:lnTo>
                <a:lnTo>
                  <a:pt x="29" y="20"/>
                </a:lnTo>
                <a:lnTo>
                  <a:pt x="43" y="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Freeform 406"/>
          <p:cNvSpPr>
            <a:spLocks/>
          </p:cNvSpPr>
          <p:nvPr/>
        </p:nvSpPr>
        <p:spPr bwMode="auto">
          <a:xfrm>
            <a:off x="6526213" y="702117"/>
            <a:ext cx="161925" cy="65485"/>
          </a:xfrm>
          <a:custGeom>
            <a:avLst/>
            <a:gdLst>
              <a:gd name="T0" fmla="*/ 0 w 103"/>
              <a:gd name="T1" fmla="*/ 28 h 62"/>
              <a:gd name="T2" fmla="*/ 24 w 103"/>
              <a:gd name="T3" fmla="*/ 10 h 62"/>
              <a:gd name="T4" fmla="*/ 55 w 103"/>
              <a:gd name="T5" fmla="*/ 0 h 62"/>
              <a:gd name="T6" fmla="*/ 85 w 103"/>
              <a:gd name="T7" fmla="*/ 17 h 62"/>
              <a:gd name="T8" fmla="*/ 76 w 103"/>
              <a:gd name="T9" fmla="*/ 20 h 62"/>
              <a:gd name="T10" fmla="*/ 78 w 103"/>
              <a:gd name="T11" fmla="*/ 27 h 62"/>
              <a:gd name="T12" fmla="*/ 34 w 103"/>
              <a:gd name="T13" fmla="*/ 35 h 62"/>
              <a:gd name="T14" fmla="*/ 0 w 103"/>
              <a:gd name="T15" fmla="*/ 28 h 6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3"/>
              <a:gd name="T25" fmla="*/ 0 h 62"/>
              <a:gd name="T26" fmla="*/ 103 w 103"/>
              <a:gd name="T27" fmla="*/ 62 h 6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3" h="62">
                <a:moveTo>
                  <a:pt x="0" y="49"/>
                </a:moveTo>
                <a:lnTo>
                  <a:pt x="28" y="17"/>
                </a:lnTo>
                <a:lnTo>
                  <a:pt x="66" y="0"/>
                </a:lnTo>
                <a:lnTo>
                  <a:pt x="102" y="29"/>
                </a:lnTo>
                <a:lnTo>
                  <a:pt x="91" y="35"/>
                </a:lnTo>
                <a:lnTo>
                  <a:pt x="94" y="48"/>
                </a:lnTo>
                <a:lnTo>
                  <a:pt x="41" y="61"/>
                </a:lnTo>
                <a:lnTo>
                  <a:pt x="0" y="4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0" name="Freeform 407"/>
          <p:cNvSpPr>
            <a:spLocks/>
          </p:cNvSpPr>
          <p:nvPr/>
        </p:nvSpPr>
        <p:spPr bwMode="auto">
          <a:xfrm>
            <a:off x="6562728" y="756884"/>
            <a:ext cx="180975" cy="77391"/>
          </a:xfrm>
          <a:custGeom>
            <a:avLst/>
            <a:gdLst>
              <a:gd name="T0" fmla="*/ 0 w 116"/>
              <a:gd name="T1" fmla="*/ 19 h 74"/>
              <a:gd name="T2" fmla="*/ 17 w 116"/>
              <a:gd name="T3" fmla="*/ 20 h 74"/>
              <a:gd name="T4" fmla="*/ 29 w 116"/>
              <a:gd name="T5" fmla="*/ 33 h 74"/>
              <a:gd name="T6" fmla="*/ 39 w 116"/>
              <a:gd name="T7" fmla="*/ 29 h 74"/>
              <a:gd name="T8" fmla="*/ 77 w 116"/>
              <a:gd name="T9" fmla="*/ 40 h 74"/>
              <a:gd name="T10" fmla="*/ 91 w 116"/>
              <a:gd name="T11" fmla="*/ 36 h 74"/>
              <a:gd name="T12" fmla="*/ 81 w 116"/>
              <a:gd name="T13" fmla="*/ 25 h 74"/>
              <a:gd name="T14" fmla="*/ 90 w 116"/>
              <a:gd name="T15" fmla="*/ 28 h 74"/>
              <a:gd name="T16" fmla="*/ 94 w 116"/>
              <a:gd name="T17" fmla="*/ 13 h 74"/>
              <a:gd name="T18" fmla="*/ 73 w 116"/>
              <a:gd name="T19" fmla="*/ 5 h 74"/>
              <a:gd name="T20" fmla="*/ 54 w 116"/>
              <a:gd name="T21" fmla="*/ 16 h 74"/>
              <a:gd name="T22" fmla="*/ 70 w 116"/>
              <a:gd name="T23" fmla="*/ 10 h 74"/>
              <a:gd name="T24" fmla="*/ 61 w 116"/>
              <a:gd name="T25" fmla="*/ 0 h 74"/>
              <a:gd name="T26" fmla="*/ 28 w 116"/>
              <a:gd name="T27" fmla="*/ 4 h 74"/>
              <a:gd name="T28" fmla="*/ 0 w 116"/>
              <a:gd name="T29" fmla="*/ 19 h 7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6"/>
              <a:gd name="T46" fmla="*/ 0 h 74"/>
              <a:gd name="T47" fmla="*/ 116 w 116"/>
              <a:gd name="T48" fmla="*/ 74 h 7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6" h="74">
                <a:moveTo>
                  <a:pt x="0" y="33"/>
                </a:moveTo>
                <a:lnTo>
                  <a:pt x="21" y="36"/>
                </a:lnTo>
                <a:lnTo>
                  <a:pt x="35" y="59"/>
                </a:lnTo>
                <a:lnTo>
                  <a:pt x="47" y="53"/>
                </a:lnTo>
                <a:lnTo>
                  <a:pt x="94" y="73"/>
                </a:lnTo>
                <a:lnTo>
                  <a:pt x="111" y="64"/>
                </a:lnTo>
                <a:lnTo>
                  <a:pt x="99" y="46"/>
                </a:lnTo>
                <a:lnTo>
                  <a:pt x="109" y="50"/>
                </a:lnTo>
                <a:lnTo>
                  <a:pt x="115" y="23"/>
                </a:lnTo>
                <a:lnTo>
                  <a:pt x="90" y="9"/>
                </a:lnTo>
                <a:lnTo>
                  <a:pt x="66" y="28"/>
                </a:lnTo>
                <a:lnTo>
                  <a:pt x="85" y="17"/>
                </a:lnTo>
                <a:lnTo>
                  <a:pt x="74" y="0"/>
                </a:lnTo>
                <a:lnTo>
                  <a:pt x="34" y="8"/>
                </a:lnTo>
                <a:lnTo>
                  <a:pt x="0" y="3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1" name="Freeform 408"/>
          <p:cNvSpPr>
            <a:spLocks/>
          </p:cNvSpPr>
          <p:nvPr/>
        </p:nvSpPr>
        <p:spPr bwMode="auto">
          <a:xfrm>
            <a:off x="6727827" y="797366"/>
            <a:ext cx="150812" cy="76200"/>
          </a:xfrm>
          <a:custGeom>
            <a:avLst/>
            <a:gdLst>
              <a:gd name="T0" fmla="*/ 0 w 96"/>
              <a:gd name="T1" fmla="*/ 35 h 72"/>
              <a:gd name="T2" fmla="*/ 6 w 96"/>
              <a:gd name="T3" fmla="*/ 40 h 72"/>
              <a:gd name="T4" fmla="*/ 74 w 96"/>
              <a:gd name="T5" fmla="*/ 32 h 72"/>
              <a:gd name="T6" fmla="*/ 80 w 96"/>
              <a:gd name="T7" fmla="*/ 20 h 72"/>
              <a:gd name="T8" fmla="*/ 61 w 96"/>
              <a:gd name="T9" fmla="*/ 8 h 72"/>
              <a:gd name="T10" fmla="*/ 46 w 96"/>
              <a:gd name="T11" fmla="*/ 11 h 72"/>
              <a:gd name="T12" fmla="*/ 49 w 96"/>
              <a:gd name="T13" fmla="*/ 4 h 72"/>
              <a:gd name="T14" fmla="*/ 39 w 96"/>
              <a:gd name="T15" fmla="*/ 0 h 72"/>
              <a:gd name="T16" fmla="*/ 8 w 96"/>
              <a:gd name="T17" fmla="*/ 30 h 72"/>
              <a:gd name="T18" fmla="*/ 0 w 96"/>
              <a:gd name="T19" fmla="*/ 35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6"/>
              <a:gd name="T31" fmla="*/ 0 h 72"/>
              <a:gd name="T32" fmla="*/ 96 w 96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6" h="72">
                <a:moveTo>
                  <a:pt x="0" y="61"/>
                </a:moveTo>
                <a:lnTo>
                  <a:pt x="8" y="71"/>
                </a:lnTo>
                <a:lnTo>
                  <a:pt x="88" y="56"/>
                </a:lnTo>
                <a:lnTo>
                  <a:pt x="95" y="34"/>
                </a:lnTo>
                <a:lnTo>
                  <a:pt x="73" y="14"/>
                </a:lnTo>
                <a:lnTo>
                  <a:pt x="55" y="20"/>
                </a:lnTo>
                <a:lnTo>
                  <a:pt x="58" y="6"/>
                </a:lnTo>
                <a:lnTo>
                  <a:pt x="47" y="0"/>
                </a:lnTo>
                <a:lnTo>
                  <a:pt x="10" y="53"/>
                </a:lnTo>
                <a:lnTo>
                  <a:pt x="0" y="6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Freeform 409"/>
          <p:cNvSpPr>
            <a:spLocks/>
          </p:cNvSpPr>
          <p:nvPr/>
        </p:nvSpPr>
        <p:spPr bwMode="auto">
          <a:xfrm>
            <a:off x="7653337" y="959290"/>
            <a:ext cx="166688" cy="71438"/>
          </a:xfrm>
          <a:custGeom>
            <a:avLst/>
            <a:gdLst>
              <a:gd name="T0" fmla="*/ 0 w 108"/>
              <a:gd name="T1" fmla="*/ 20 h 68"/>
              <a:gd name="T2" fmla="*/ 19 w 108"/>
              <a:gd name="T3" fmla="*/ 2 h 68"/>
              <a:gd name="T4" fmla="*/ 31 w 108"/>
              <a:gd name="T5" fmla="*/ 0 h 68"/>
              <a:gd name="T6" fmla="*/ 50 w 108"/>
              <a:gd name="T7" fmla="*/ 14 h 68"/>
              <a:gd name="T8" fmla="*/ 54 w 108"/>
              <a:gd name="T9" fmla="*/ 4 h 68"/>
              <a:gd name="T10" fmla="*/ 75 w 108"/>
              <a:gd name="T11" fmla="*/ 13 h 68"/>
              <a:gd name="T12" fmla="*/ 74 w 108"/>
              <a:gd name="T13" fmla="*/ 26 h 68"/>
              <a:gd name="T14" fmla="*/ 88 w 108"/>
              <a:gd name="T15" fmla="*/ 31 h 68"/>
              <a:gd name="T16" fmla="*/ 42 w 108"/>
              <a:gd name="T17" fmla="*/ 35 h 68"/>
              <a:gd name="T18" fmla="*/ 39 w 108"/>
              <a:gd name="T19" fmla="*/ 27 h 68"/>
              <a:gd name="T20" fmla="*/ 32 w 108"/>
              <a:gd name="T21" fmla="*/ 38 h 68"/>
              <a:gd name="T22" fmla="*/ 0 w 108"/>
              <a:gd name="T23" fmla="*/ 20 h 6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8"/>
              <a:gd name="T37" fmla="*/ 0 h 68"/>
              <a:gd name="T38" fmla="*/ 108 w 108"/>
              <a:gd name="T39" fmla="*/ 68 h 6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8" h="68">
                <a:moveTo>
                  <a:pt x="0" y="36"/>
                </a:moveTo>
                <a:lnTo>
                  <a:pt x="23" y="2"/>
                </a:lnTo>
                <a:lnTo>
                  <a:pt x="37" y="0"/>
                </a:lnTo>
                <a:lnTo>
                  <a:pt x="61" y="25"/>
                </a:lnTo>
                <a:lnTo>
                  <a:pt x="65" y="7"/>
                </a:lnTo>
                <a:lnTo>
                  <a:pt x="92" y="22"/>
                </a:lnTo>
                <a:lnTo>
                  <a:pt x="89" y="46"/>
                </a:lnTo>
                <a:lnTo>
                  <a:pt x="107" y="55"/>
                </a:lnTo>
                <a:lnTo>
                  <a:pt x="51" y="61"/>
                </a:lnTo>
                <a:lnTo>
                  <a:pt x="47" y="48"/>
                </a:lnTo>
                <a:lnTo>
                  <a:pt x="39" y="67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" name="Freeform 410"/>
          <p:cNvSpPr>
            <a:spLocks/>
          </p:cNvSpPr>
          <p:nvPr/>
        </p:nvSpPr>
        <p:spPr bwMode="auto">
          <a:xfrm>
            <a:off x="7769228" y="960483"/>
            <a:ext cx="104775" cy="48815"/>
          </a:xfrm>
          <a:custGeom>
            <a:avLst/>
            <a:gdLst>
              <a:gd name="T0" fmla="*/ 0 w 66"/>
              <a:gd name="T1" fmla="*/ 0 h 47"/>
              <a:gd name="T2" fmla="*/ 18 w 66"/>
              <a:gd name="T3" fmla="*/ 10 h 47"/>
              <a:gd name="T4" fmla="*/ 13 w 66"/>
              <a:gd name="T5" fmla="*/ 19 h 47"/>
              <a:gd name="T6" fmla="*/ 23 w 66"/>
              <a:gd name="T7" fmla="*/ 25 h 47"/>
              <a:gd name="T8" fmla="*/ 40 w 66"/>
              <a:gd name="T9" fmla="*/ 25 h 47"/>
              <a:gd name="T10" fmla="*/ 55 w 66"/>
              <a:gd name="T11" fmla="*/ 16 h 47"/>
              <a:gd name="T12" fmla="*/ 0 w 66"/>
              <a:gd name="T13" fmla="*/ 0 h 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6"/>
              <a:gd name="T22" fmla="*/ 0 h 47"/>
              <a:gd name="T23" fmla="*/ 66 w 66"/>
              <a:gd name="T24" fmla="*/ 47 h 4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6" h="47">
                <a:moveTo>
                  <a:pt x="0" y="0"/>
                </a:moveTo>
                <a:lnTo>
                  <a:pt x="21" y="17"/>
                </a:lnTo>
                <a:lnTo>
                  <a:pt x="15" y="33"/>
                </a:lnTo>
                <a:lnTo>
                  <a:pt x="27" y="46"/>
                </a:lnTo>
                <a:lnTo>
                  <a:pt x="47" y="46"/>
                </a:lnTo>
                <a:lnTo>
                  <a:pt x="65" y="2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Freeform 411"/>
          <p:cNvSpPr>
            <a:spLocks/>
          </p:cNvSpPr>
          <p:nvPr/>
        </p:nvSpPr>
        <p:spPr bwMode="auto">
          <a:xfrm>
            <a:off x="7778754" y="1795110"/>
            <a:ext cx="79375" cy="253604"/>
          </a:xfrm>
          <a:custGeom>
            <a:avLst/>
            <a:gdLst>
              <a:gd name="T0" fmla="*/ 0 w 51"/>
              <a:gd name="T1" fmla="*/ 35 h 239"/>
              <a:gd name="T2" fmla="*/ 6 w 51"/>
              <a:gd name="T3" fmla="*/ 52 h 239"/>
              <a:gd name="T4" fmla="*/ 6 w 51"/>
              <a:gd name="T5" fmla="*/ 138 h 239"/>
              <a:gd name="T6" fmla="*/ 14 w 51"/>
              <a:gd name="T7" fmla="*/ 128 h 239"/>
              <a:gd name="T8" fmla="*/ 24 w 51"/>
              <a:gd name="T9" fmla="*/ 135 h 239"/>
              <a:gd name="T10" fmla="*/ 13 w 51"/>
              <a:gd name="T11" fmla="*/ 110 h 239"/>
              <a:gd name="T12" fmla="*/ 19 w 51"/>
              <a:gd name="T13" fmla="*/ 87 h 239"/>
              <a:gd name="T14" fmla="*/ 41 w 51"/>
              <a:gd name="T15" fmla="*/ 94 h 239"/>
              <a:gd name="T16" fmla="*/ 21 w 51"/>
              <a:gd name="T17" fmla="*/ 49 h 239"/>
              <a:gd name="T18" fmla="*/ 14 w 51"/>
              <a:gd name="T19" fmla="*/ 0 h 239"/>
              <a:gd name="T20" fmla="*/ 0 w 51"/>
              <a:gd name="T21" fmla="*/ 35 h 23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1"/>
              <a:gd name="T34" fmla="*/ 0 h 239"/>
              <a:gd name="T35" fmla="*/ 51 w 51"/>
              <a:gd name="T36" fmla="*/ 239 h 23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1" h="239">
                <a:moveTo>
                  <a:pt x="0" y="61"/>
                </a:moveTo>
                <a:lnTo>
                  <a:pt x="8" y="89"/>
                </a:lnTo>
                <a:lnTo>
                  <a:pt x="8" y="238"/>
                </a:lnTo>
                <a:lnTo>
                  <a:pt x="17" y="220"/>
                </a:lnTo>
                <a:lnTo>
                  <a:pt x="30" y="232"/>
                </a:lnTo>
                <a:lnTo>
                  <a:pt x="15" y="191"/>
                </a:lnTo>
                <a:lnTo>
                  <a:pt x="23" y="150"/>
                </a:lnTo>
                <a:lnTo>
                  <a:pt x="50" y="162"/>
                </a:lnTo>
                <a:lnTo>
                  <a:pt x="25" y="84"/>
                </a:lnTo>
                <a:lnTo>
                  <a:pt x="17" y="0"/>
                </a:lnTo>
                <a:lnTo>
                  <a:pt x="0" y="6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5" name="Freeform 412"/>
          <p:cNvSpPr>
            <a:spLocks/>
          </p:cNvSpPr>
          <p:nvPr/>
        </p:nvSpPr>
        <p:spPr bwMode="auto">
          <a:xfrm>
            <a:off x="7891464" y="989056"/>
            <a:ext cx="119063" cy="38100"/>
          </a:xfrm>
          <a:custGeom>
            <a:avLst/>
            <a:gdLst>
              <a:gd name="T0" fmla="*/ 0 w 76"/>
              <a:gd name="T1" fmla="*/ 0 h 37"/>
              <a:gd name="T2" fmla="*/ 11 w 76"/>
              <a:gd name="T3" fmla="*/ 13 h 37"/>
              <a:gd name="T4" fmla="*/ 39 w 76"/>
              <a:gd name="T5" fmla="*/ 20 h 37"/>
              <a:gd name="T6" fmla="*/ 62 w 76"/>
              <a:gd name="T7" fmla="*/ 15 h 37"/>
              <a:gd name="T8" fmla="*/ 0 w 76"/>
              <a:gd name="T9" fmla="*/ 0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"/>
              <a:gd name="T16" fmla="*/ 0 h 37"/>
              <a:gd name="T17" fmla="*/ 76 w 76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" h="37">
                <a:moveTo>
                  <a:pt x="0" y="0"/>
                </a:moveTo>
                <a:lnTo>
                  <a:pt x="13" y="23"/>
                </a:lnTo>
                <a:lnTo>
                  <a:pt x="47" y="36"/>
                </a:lnTo>
                <a:lnTo>
                  <a:pt x="75" y="27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6" name="Freeform 413"/>
          <p:cNvSpPr>
            <a:spLocks/>
          </p:cNvSpPr>
          <p:nvPr/>
        </p:nvSpPr>
        <p:spPr bwMode="auto">
          <a:xfrm>
            <a:off x="4029079" y="2113008"/>
            <a:ext cx="307975" cy="205978"/>
          </a:xfrm>
          <a:custGeom>
            <a:avLst/>
            <a:gdLst>
              <a:gd name="T0" fmla="*/ 0 w 199"/>
              <a:gd name="T1" fmla="*/ 10 h 195"/>
              <a:gd name="T2" fmla="*/ 5 w 199"/>
              <a:gd name="T3" fmla="*/ 28 h 195"/>
              <a:gd name="T4" fmla="*/ 39 w 199"/>
              <a:gd name="T5" fmla="*/ 31 h 195"/>
              <a:gd name="T6" fmla="*/ 25 w 199"/>
              <a:gd name="T7" fmla="*/ 59 h 195"/>
              <a:gd name="T8" fmla="*/ 25 w 199"/>
              <a:gd name="T9" fmla="*/ 96 h 195"/>
              <a:gd name="T10" fmla="*/ 48 w 199"/>
              <a:gd name="T11" fmla="*/ 112 h 195"/>
              <a:gd name="T12" fmla="*/ 96 w 199"/>
              <a:gd name="T13" fmla="*/ 102 h 195"/>
              <a:gd name="T14" fmla="*/ 122 w 199"/>
              <a:gd name="T15" fmla="*/ 74 h 195"/>
              <a:gd name="T16" fmla="*/ 116 w 199"/>
              <a:gd name="T17" fmla="*/ 63 h 195"/>
              <a:gd name="T18" fmla="*/ 131 w 199"/>
              <a:gd name="T19" fmla="*/ 44 h 195"/>
              <a:gd name="T20" fmla="*/ 161 w 199"/>
              <a:gd name="T21" fmla="*/ 29 h 195"/>
              <a:gd name="T22" fmla="*/ 162 w 199"/>
              <a:gd name="T23" fmla="*/ 20 h 195"/>
              <a:gd name="T24" fmla="*/ 141 w 199"/>
              <a:gd name="T25" fmla="*/ 17 h 195"/>
              <a:gd name="T26" fmla="*/ 137 w 199"/>
              <a:gd name="T27" fmla="*/ 16 h 195"/>
              <a:gd name="T28" fmla="*/ 97 w 199"/>
              <a:gd name="T29" fmla="*/ 5 h 195"/>
              <a:gd name="T30" fmla="*/ 14 w 199"/>
              <a:gd name="T31" fmla="*/ 0 h 195"/>
              <a:gd name="T32" fmla="*/ 0 w 199"/>
              <a:gd name="T33" fmla="*/ 10 h 19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9"/>
              <a:gd name="T52" fmla="*/ 0 h 195"/>
              <a:gd name="T53" fmla="*/ 199 w 199"/>
              <a:gd name="T54" fmla="*/ 195 h 19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9" h="195">
                <a:moveTo>
                  <a:pt x="0" y="17"/>
                </a:moveTo>
                <a:lnTo>
                  <a:pt x="7" y="49"/>
                </a:lnTo>
                <a:lnTo>
                  <a:pt x="48" y="54"/>
                </a:lnTo>
                <a:lnTo>
                  <a:pt x="31" y="103"/>
                </a:lnTo>
                <a:lnTo>
                  <a:pt x="31" y="166"/>
                </a:lnTo>
                <a:lnTo>
                  <a:pt x="59" y="194"/>
                </a:lnTo>
                <a:lnTo>
                  <a:pt x="117" y="176"/>
                </a:lnTo>
                <a:lnTo>
                  <a:pt x="149" y="129"/>
                </a:lnTo>
                <a:lnTo>
                  <a:pt x="142" y="110"/>
                </a:lnTo>
                <a:lnTo>
                  <a:pt x="160" y="76"/>
                </a:lnTo>
                <a:lnTo>
                  <a:pt x="197" y="50"/>
                </a:lnTo>
                <a:lnTo>
                  <a:pt x="198" y="34"/>
                </a:lnTo>
                <a:lnTo>
                  <a:pt x="173" y="30"/>
                </a:lnTo>
                <a:lnTo>
                  <a:pt x="168" y="28"/>
                </a:lnTo>
                <a:lnTo>
                  <a:pt x="118" y="8"/>
                </a:lnTo>
                <a:lnTo>
                  <a:pt x="18" y="0"/>
                </a:lnTo>
                <a:lnTo>
                  <a:pt x="0" y="1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" name="Freeform 414"/>
          <p:cNvSpPr>
            <a:spLocks/>
          </p:cNvSpPr>
          <p:nvPr/>
        </p:nvSpPr>
        <p:spPr bwMode="auto">
          <a:xfrm>
            <a:off x="2811465" y="3054790"/>
            <a:ext cx="100013" cy="90488"/>
          </a:xfrm>
          <a:custGeom>
            <a:avLst/>
            <a:gdLst>
              <a:gd name="T0" fmla="*/ 0 w 66"/>
              <a:gd name="T1" fmla="*/ 22 h 86"/>
              <a:gd name="T2" fmla="*/ 13 w 66"/>
              <a:gd name="T3" fmla="*/ 0 h 86"/>
              <a:gd name="T4" fmla="*/ 52 w 66"/>
              <a:gd name="T5" fmla="*/ 4 h 86"/>
              <a:gd name="T6" fmla="*/ 47 w 66"/>
              <a:gd name="T7" fmla="*/ 45 h 86"/>
              <a:gd name="T8" fmla="*/ 20 w 66"/>
              <a:gd name="T9" fmla="*/ 48 h 86"/>
              <a:gd name="T10" fmla="*/ 0 w 66"/>
              <a:gd name="T11" fmla="*/ 22 h 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"/>
              <a:gd name="T19" fmla="*/ 0 h 86"/>
              <a:gd name="T20" fmla="*/ 66 w 66"/>
              <a:gd name="T21" fmla="*/ 86 h 8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" h="86">
                <a:moveTo>
                  <a:pt x="0" y="39"/>
                </a:moveTo>
                <a:lnTo>
                  <a:pt x="17" y="0"/>
                </a:lnTo>
                <a:lnTo>
                  <a:pt x="65" y="6"/>
                </a:lnTo>
                <a:lnTo>
                  <a:pt x="59" y="78"/>
                </a:lnTo>
                <a:lnTo>
                  <a:pt x="25" y="85"/>
                </a:lnTo>
                <a:lnTo>
                  <a:pt x="0" y="39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8" name="Freeform 415"/>
          <p:cNvSpPr>
            <a:spLocks/>
          </p:cNvSpPr>
          <p:nvPr/>
        </p:nvSpPr>
        <p:spPr bwMode="auto">
          <a:xfrm>
            <a:off x="4524375" y="764029"/>
            <a:ext cx="265112" cy="175022"/>
          </a:xfrm>
          <a:custGeom>
            <a:avLst/>
            <a:gdLst>
              <a:gd name="T0" fmla="*/ 0 w 171"/>
              <a:gd name="T1" fmla="*/ 11 h 164"/>
              <a:gd name="T2" fmla="*/ 1 w 171"/>
              <a:gd name="T3" fmla="*/ 23 h 164"/>
              <a:gd name="T4" fmla="*/ 15 w 171"/>
              <a:gd name="T5" fmla="*/ 23 h 164"/>
              <a:gd name="T6" fmla="*/ 10 w 171"/>
              <a:gd name="T7" fmla="*/ 28 h 164"/>
              <a:gd name="T8" fmla="*/ 22 w 171"/>
              <a:gd name="T9" fmla="*/ 33 h 164"/>
              <a:gd name="T10" fmla="*/ 6 w 171"/>
              <a:gd name="T11" fmla="*/ 31 h 164"/>
              <a:gd name="T12" fmla="*/ 32 w 171"/>
              <a:gd name="T13" fmla="*/ 43 h 164"/>
              <a:gd name="T14" fmla="*/ 22 w 171"/>
              <a:gd name="T15" fmla="*/ 46 h 164"/>
              <a:gd name="T16" fmla="*/ 30 w 171"/>
              <a:gd name="T17" fmla="*/ 53 h 164"/>
              <a:gd name="T18" fmla="*/ 51 w 171"/>
              <a:gd name="T19" fmla="*/ 49 h 164"/>
              <a:gd name="T20" fmla="*/ 50 w 171"/>
              <a:gd name="T21" fmla="*/ 39 h 164"/>
              <a:gd name="T22" fmla="*/ 62 w 171"/>
              <a:gd name="T23" fmla="*/ 35 h 164"/>
              <a:gd name="T24" fmla="*/ 63 w 171"/>
              <a:gd name="T25" fmla="*/ 46 h 164"/>
              <a:gd name="T26" fmla="*/ 76 w 171"/>
              <a:gd name="T27" fmla="*/ 39 h 164"/>
              <a:gd name="T28" fmla="*/ 74 w 171"/>
              <a:gd name="T29" fmla="*/ 46 h 164"/>
              <a:gd name="T30" fmla="*/ 86 w 171"/>
              <a:gd name="T31" fmla="*/ 46 h 164"/>
              <a:gd name="T32" fmla="*/ 39 w 171"/>
              <a:gd name="T33" fmla="*/ 57 h 164"/>
              <a:gd name="T34" fmla="*/ 40 w 171"/>
              <a:gd name="T35" fmla="*/ 66 h 164"/>
              <a:gd name="T36" fmla="*/ 80 w 171"/>
              <a:gd name="T37" fmla="*/ 60 h 164"/>
              <a:gd name="T38" fmla="*/ 53 w 171"/>
              <a:gd name="T39" fmla="*/ 67 h 164"/>
              <a:gd name="T40" fmla="*/ 69 w 171"/>
              <a:gd name="T41" fmla="*/ 72 h 164"/>
              <a:gd name="T42" fmla="*/ 41 w 171"/>
              <a:gd name="T43" fmla="*/ 76 h 164"/>
              <a:gd name="T44" fmla="*/ 82 w 171"/>
              <a:gd name="T45" fmla="*/ 95 h 164"/>
              <a:gd name="T46" fmla="*/ 109 w 171"/>
              <a:gd name="T47" fmla="*/ 46 h 164"/>
              <a:gd name="T48" fmla="*/ 140 w 171"/>
              <a:gd name="T49" fmla="*/ 35 h 164"/>
              <a:gd name="T50" fmla="*/ 105 w 171"/>
              <a:gd name="T51" fmla="*/ 26 h 164"/>
              <a:gd name="T52" fmla="*/ 101 w 171"/>
              <a:gd name="T53" fmla="*/ 14 h 164"/>
              <a:gd name="T54" fmla="*/ 91 w 171"/>
              <a:gd name="T55" fmla="*/ 21 h 164"/>
              <a:gd name="T56" fmla="*/ 95 w 171"/>
              <a:gd name="T57" fmla="*/ 9 h 164"/>
              <a:gd name="T58" fmla="*/ 71 w 171"/>
              <a:gd name="T59" fmla="*/ 0 h 164"/>
              <a:gd name="T60" fmla="*/ 64 w 171"/>
              <a:gd name="T61" fmla="*/ 9 h 164"/>
              <a:gd name="T62" fmla="*/ 74 w 171"/>
              <a:gd name="T63" fmla="*/ 33 h 164"/>
              <a:gd name="T64" fmla="*/ 48 w 171"/>
              <a:gd name="T65" fmla="*/ 9 h 164"/>
              <a:gd name="T66" fmla="*/ 40 w 171"/>
              <a:gd name="T67" fmla="*/ 14 h 164"/>
              <a:gd name="T68" fmla="*/ 45 w 171"/>
              <a:gd name="T69" fmla="*/ 26 h 164"/>
              <a:gd name="T70" fmla="*/ 21 w 171"/>
              <a:gd name="T71" fmla="*/ 14 h 164"/>
              <a:gd name="T72" fmla="*/ 39 w 171"/>
              <a:gd name="T73" fmla="*/ 8 h 164"/>
              <a:gd name="T74" fmla="*/ 0 w 171"/>
              <a:gd name="T75" fmla="*/ 11 h 1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71"/>
              <a:gd name="T115" fmla="*/ 0 h 164"/>
              <a:gd name="T116" fmla="*/ 171 w 171"/>
              <a:gd name="T117" fmla="*/ 164 h 16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71" h="164">
                <a:moveTo>
                  <a:pt x="0" y="20"/>
                </a:moveTo>
                <a:lnTo>
                  <a:pt x="1" y="40"/>
                </a:lnTo>
                <a:lnTo>
                  <a:pt x="19" y="40"/>
                </a:lnTo>
                <a:lnTo>
                  <a:pt x="12" y="49"/>
                </a:lnTo>
                <a:lnTo>
                  <a:pt x="26" y="56"/>
                </a:lnTo>
                <a:lnTo>
                  <a:pt x="8" y="54"/>
                </a:lnTo>
                <a:lnTo>
                  <a:pt x="39" y="73"/>
                </a:lnTo>
                <a:lnTo>
                  <a:pt x="27" y="79"/>
                </a:lnTo>
                <a:lnTo>
                  <a:pt x="36" y="92"/>
                </a:lnTo>
                <a:lnTo>
                  <a:pt x="62" y="84"/>
                </a:lnTo>
                <a:lnTo>
                  <a:pt x="61" y="67"/>
                </a:lnTo>
                <a:lnTo>
                  <a:pt x="75" y="61"/>
                </a:lnTo>
                <a:lnTo>
                  <a:pt x="77" y="79"/>
                </a:lnTo>
                <a:lnTo>
                  <a:pt x="93" y="67"/>
                </a:lnTo>
                <a:lnTo>
                  <a:pt x="90" y="79"/>
                </a:lnTo>
                <a:lnTo>
                  <a:pt x="105" y="80"/>
                </a:lnTo>
                <a:lnTo>
                  <a:pt x="47" y="99"/>
                </a:lnTo>
                <a:lnTo>
                  <a:pt x="49" y="113"/>
                </a:lnTo>
                <a:lnTo>
                  <a:pt x="97" y="103"/>
                </a:lnTo>
                <a:lnTo>
                  <a:pt x="65" y="116"/>
                </a:lnTo>
                <a:lnTo>
                  <a:pt x="84" y="125"/>
                </a:lnTo>
                <a:lnTo>
                  <a:pt x="50" y="131"/>
                </a:lnTo>
                <a:lnTo>
                  <a:pt x="100" y="163"/>
                </a:lnTo>
                <a:lnTo>
                  <a:pt x="132" y="79"/>
                </a:lnTo>
                <a:lnTo>
                  <a:pt x="170" y="60"/>
                </a:lnTo>
                <a:lnTo>
                  <a:pt x="128" y="45"/>
                </a:lnTo>
                <a:lnTo>
                  <a:pt x="122" y="23"/>
                </a:lnTo>
                <a:lnTo>
                  <a:pt x="110" y="36"/>
                </a:lnTo>
                <a:lnTo>
                  <a:pt x="116" y="16"/>
                </a:lnTo>
                <a:lnTo>
                  <a:pt x="86" y="0"/>
                </a:lnTo>
                <a:lnTo>
                  <a:pt x="78" y="16"/>
                </a:lnTo>
                <a:lnTo>
                  <a:pt x="90" y="56"/>
                </a:lnTo>
                <a:lnTo>
                  <a:pt x="59" y="16"/>
                </a:lnTo>
                <a:lnTo>
                  <a:pt x="49" y="23"/>
                </a:lnTo>
                <a:lnTo>
                  <a:pt x="55" y="44"/>
                </a:lnTo>
                <a:lnTo>
                  <a:pt x="25" y="25"/>
                </a:lnTo>
                <a:lnTo>
                  <a:pt x="47" y="14"/>
                </a:lnTo>
                <a:lnTo>
                  <a:pt x="0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Freeform 416"/>
          <p:cNvSpPr>
            <a:spLocks/>
          </p:cNvSpPr>
          <p:nvPr/>
        </p:nvSpPr>
        <p:spPr bwMode="auto">
          <a:xfrm>
            <a:off x="4691066" y="740217"/>
            <a:ext cx="239713" cy="73819"/>
          </a:xfrm>
          <a:custGeom>
            <a:avLst/>
            <a:gdLst>
              <a:gd name="T0" fmla="*/ 0 w 153"/>
              <a:gd name="T1" fmla="*/ 11 h 70"/>
              <a:gd name="T2" fmla="*/ 18 w 153"/>
              <a:gd name="T3" fmla="*/ 14 h 70"/>
              <a:gd name="T4" fmla="*/ 6 w 153"/>
              <a:gd name="T5" fmla="*/ 18 h 70"/>
              <a:gd name="T6" fmla="*/ 12 w 153"/>
              <a:gd name="T7" fmla="*/ 23 h 70"/>
              <a:gd name="T8" fmla="*/ 57 w 153"/>
              <a:gd name="T9" fmla="*/ 22 h 70"/>
              <a:gd name="T10" fmla="*/ 28 w 153"/>
              <a:gd name="T11" fmla="*/ 27 h 70"/>
              <a:gd name="T12" fmla="*/ 75 w 153"/>
              <a:gd name="T13" fmla="*/ 39 h 70"/>
              <a:gd name="T14" fmla="*/ 107 w 153"/>
              <a:gd name="T15" fmla="*/ 33 h 70"/>
              <a:gd name="T16" fmla="*/ 125 w 153"/>
              <a:gd name="T17" fmla="*/ 18 h 70"/>
              <a:gd name="T18" fmla="*/ 121 w 153"/>
              <a:gd name="T19" fmla="*/ 11 h 70"/>
              <a:gd name="T20" fmla="*/ 92 w 153"/>
              <a:gd name="T21" fmla="*/ 11 h 70"/>
              <a:gd name="T22" fmla="*/ 95 w 153"/>
              <a:gd name="T23" fmla="*/ 5 h 70"/>
              <a:gd name="T24" fmla="*/ 72 w 153"/>
              <a:gd name="T25" fmla="*/ 11 h 70"/>
              <a:gd name="T26" fmla="*/ 68 w 153"/>
              <a:gd name="T27" fmla="*/ 0 h 70"/>
              <a:gd name="T28" fmla="*/ 62 w 153"/>
              <a:gd name="T29" fmla="*/ 16 h 70"/>
              <a:gd name="T30" fmla="*/ 28 w 153"/>
              <a:gd name="T31" fmla="*/ 0 h 70"/>
              <a:gd name="T32" fmla="*/ 29 w 153"/>
              <a:gd name="T33" fmla="*/ 8 h 70"/>
              <a:gd name="T34" fmla="*/ 19 w 153"/>
              <a:gd name="T35" fmla="*/ 5 h 70"/>
              <a:gd name="T36" fmla="*/ 24 w 153"/>
              <a:gd name="T37" fmla="*/ 14 h 70"/>
              <a:gd name="T38" fmla="*/ 0 w 153"/>
              <a:gd name="T39" fmla="*/ 11 h 7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53"/>
              <a:gd name="T61" fmla="*/ 0 h 70"/>
              <a:gd name="T62" fmla="*/ 153 w 153"/>
              <a:gd name="T63" fmla="*/ 70 h 7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53" h="70">
                <a:moveTo>
                  <a:pt x="0" y="18"/>
                </a:moveTo>
                <a:lnTo>
                  <a:pt x="22" y="24"/>
                </a:lnTo>
                <a:lnTo>
                  <a:pt x="8" y="32"/>
                </a:lnTo>
                <a:lnTo>
                  <a:pt x="14" y="39"/>
                </a:lnTo>
                <a:lnTo>
                  <a:pt x="69" y="38"/>
                </a:lnTo>
                <a:lnTo>
                  <a:pt x="34" y="48"/>
                </a:lnTo>
                <a:lnTo>
                  <a:pt x="91" y="69"/>
                </a:lnTo>
                <a:lnTo>
                  <a:pt x="130" y="57"/>
                </a:lnTo>
                <a:lnTo>
                  <a:pt x="152" y="32"/>
                </a:lnTo>
                <a:lnTo>
                  <a:pt x="146" y="20"/>
                </a:lnTo>
                <a:lnTo>
                  <a:pt x="111" y="20"/>
                </a:lnTo>
                <a:lnTo>
                  <a:pt x="116" y="9"/>
                </a:lnTo>
                <a:lnTo>
                  <a:pt x="87" y="20"/>
                </a:lnTo>
                <a:lnTo>
                  <a:pt x="83" y="0"/>
                </a:lnTo>
                <a:lnTo>
                  <a:pt x="75" y="28"/>
                </a:lnTo>
                <a:lnTo>
                  <a:pt x="34" y="0"/>
                </a:lnTo>
                <a:lnTo>
                  <a:pt x="35" y="15"/>
                </a:lnTo>
                <a:lnTo>
                  <a:pt x="23" y="9"/>
                </a:lnTo>
                <a:lnTo>
                  <a:pt x="29" y="25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0" name="Freeform 417"/>
          <p:cNvSpPr>
            <a:spLocks/>
          </p:cNvSpPr>
          <p:nvPr/>
        </p:nvSpPr>
        <p:spPr bwMode="auto">
          <a:xfrm>
            <a:off x="4772028" y="859278"/>
            <a:ext cx="107951" cy="50006"/>
          </a:xfrm>
          <a:custGeom>
            <a:avLst/>
            <a:gdLst>
              <a:gd name="T0" fmla="*/ 0 w 67"/>
              <a:gd name="T1" fmla="*/ 21 h 47"/>
              <a:gd name="T2" fmla="*/ 5 w 67"/>
              <a:gd name="T3" fmla="*/ 8 h 47"/>
              <a:gd name="T4" fmla="*/ 29 w 67"/>
              <a:gd name="T5" fmla="*/ 0 h 47"/>
              <a:gd name="T6" fmla="*/ 32 w 67"/>
              <a:gd name="T7" fmla="*/ 8 h 47"/>
              <a:gd name="T8" fmla="*/ 56 w 67"/>
              <a:gd name="T9" fmla="*/ 14 h 47"/>
              <a:gd name="T10" fmla="*/ 22 w 67"/>
              <a:gd name="T11" fmla="*/ 27 h 47"/>
              <a:gd name="T12" fmla="*/ 29 w 67"/>
              <a:gd name="T13" fmla="*/ 20 h 47"/>
              <a:gd name="T14" fmla="*/ 0 w 67"/>
              <a:gd name="T15" fmla="*/ 21 h 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"/>
              <a:gd name="T25" fmla="*/ 0 h 47"/>
              <a:gd name="T26" fmla="*/ 67 w 67"/>
              <a:gd name="T27" fmla="*/ 47 h 4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" h="47">
                <a:moveTo>
                  <a:pt x="0" y="37"/>
                </a:moveTo>
                <a:lnTo>
                  <a:pt x="5" y="13"/>
                </a:lnTo>
                <a:lnTo>
                  <a:pt x="33" y="0"/>
                </a:lnTo>
                <a:lnTo>
                  <a:pt x="38" y="13"/>
                </a:lnTo>
                <a:lnTo>
                  <a:pt x="66" y="23"/>
                </a:lnTo>
                <a:lnTo>
                  <a:pt x="26" y="46"/>
                </a:lnTo>
                <a:lnTo>
                  <a:pt x="33" y="34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1" name="Freeform 418"/>
          <p:cNvSpPr>
            <a:spLocks/>
          </p:cNvSpPr>
          <p:nvPr/>
        </p:nvSpPr>
        <p:spPr bwMode="auto">
          <a:xfrm>
            <a:off x="4533900" y="1270043"/>
            <a:ext cx="320675" cy="490538"/>
          </a:xfrm>
          <a:custGeom>
            <a:avLst/>
            <a:gdLst>
              <a:gd name="T0" fmla="*/ 0 w 207"/>
              <a:gd name="T1" fmla="*/ 200 h 464"/>
              <a:gd name="T2" fmla="*/ 8 w 207"/>
              <a:gd name="T3" fmla="*/ 231 h 464"/>
              <a:gd name="T4" fmla="*/ 23 w 207"/>
              <a:gd name="T5" fmla="*/ 247 h 464"/>
              <a:gd name="T6" fmla="*/ 21 w 207"/>
              <a:gd name="T7" fmla="*/ 266 h 464"/>
              <a:gd name="T8" fmla="*/ 62 w 207"/>
              <a:gd name="T9" fmla="*/ 253 h 464"/>
              <a:gd name="T10" fmla="*/ 73 w 207"/>
              <a:gd name="T11" fmla="*/ 211 h 464"/>
              <a:gd name="T12" fmla="*/ 65 w 207"/>
              <a:gd name="T13" fmla="*/ 209 h 464"/>
              <a:gd name="T14" fmla="*/ 95 w 207"/>
              <a:gd name="T15" fmla="*/ 195 h 464"/>
              <a:gd name="T16" fmla="*/ 66 w 207"/>
              <a:gd name="T17" fmla="*/ 193 h 464"/>
              <a:gd name="T18" fmla="*/ 88 w 207"/>
              <a:gd name="T19" fmla="*/ 195 h 464"/>
              <a:gd name="T20" fmla="*/ 101 w 207"/>
              <a:gd name="T21" fmla="*/ 185 h 464"/>
              <a:gd name="T22" fmla="*/ 83 w 207"/>
              <a:gd name="T23" fmla="*/ 171 h 464"/>
              <a:gd name="T24" fmla="*/ 66 w 207"/>
              <a:gd name="T25" fmla="*/ 181 h 464"/>
              <a:gd name="T26" fmla="*/ 78 w 207"/>
              <a:gd name="T27" fmla="*/ 172 h 464"/>
              <a:gd name="T28" fmla="*/ 79 w 207"/>
              <a:gd name="T29" fmla="*/ 134 h 464"/>
              <a:gd name="T30" fmla="*/ 137 w 207"/>
              <a:gd name="T31" fmla="*/ 97 h 464"/>
              <a:gd name="T32" fmla="*/ 132 w 207"/>
              <a:gd name="T33" fmla="*/ 90 h 464"/>
              <a:gd name="T34" fmla="*/ 142 w 207"/>
              <a:gd name="T35" fmla="*/ 73 h 464"/>
              <a:gd name="T36" fmla="*/ 170 w 207"/>
              <a:gd name="T37" fmla="*/ 65 h 464"/>
              <a:gd name="T38" fmla="*/ 163 w 207"/>
              <a:gd name="T39" fmla="*/ 23 h 464"/>
              <a:gd name="T40" fmla="*/ 124 w 207"/>
              <a:gd name="T41" fmla="*/ 0 h 464"/>
              <a:gd name="T42" fmla="*/ 119 w 207"/>
              <a:gd name="T43" fmla="*/ 0 h 464"/>
              <a:gd name="T44" fmla="*/ 118 w 207"/>
              <a:gd name="T45" fmla="*/ 14 h 464"/>
              <a:gd name="T46" fmla="*/ 94 w 207"/>
              <a:gd name="T47" fmla="*/ 12 h 464"/>
              <a:gd name="T48" fmla="*/ 88 w 207"/>
              <a:gd name="T49" fmla="*/ 23 h 464"/>
              <a:gd name="T50" fmla="*/ 72 w 207"/>
              <a:gd name="T51" fmla="*/ 26 h 464"/>
              <a:gd name="T52" fmla="*/ 67 w 207"/>
              <a:gd name="T53" fmla="*/ 43 h 464"/>
              <a:gd name="T54" fmla="*/ 44 w 207"/>
              <a:gd name="T55" fmla="*/ 63 h 464"/>
              <a:gd name="T56" fmla="*/ 34 w 207"/>
              <a:gd name="T57" fmla="*/ 92 h 464"/>
              <a:gd name="T58" fmla="*/ 37 w 207"/>
              <a:gd name="T59" fmla="*/ 104 h 464"/>
              <a:gd name="T60" fmla="*/ 14 w 207"/>
              <a:gd name="T61" fmla="*/ 113 h 464"/>
              <a:gd name="T62" fmla="*/ 14 w 207"/>
              <a:gd name="T63" fmla="*/ 150 h 464"/>
              <a:gd name="T64" fmla="*/ 21 w 207"/>
              <a:gd name="T65" fmla="*/ 159 h 464"/>
              <a:gd name="T66" fmla="*/ 14 w 207"/>
              <a:gd name="T67" fmla="*/ 165 h 464"/>
              <a:gd name="T68" fmla="*/ 15 w 207"/>
              <a:gd name="T69" fmla="*/ 182 h 464"/>
              <a:gd name="T70" fmla="*/ 0 w 207"/>
              <a:gd name="T71" fmla="*/ 200 h 46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07"/>
              <a:gd name="T109" fmla="*/ 0 h 464"/>
              <a:gd name="T110" fmla="*/ 207 w 207"/>
              <a:gd name="T111" fmla="*/ 464 h 46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07" h="464">
                <a:moveTo>
                  <a:pt x="0" y="348"/>
                </a:moveTo>
                <a:lnTo>
                  <a:pt x="10" y="401"/>
                </a:lnTo>
                <a:lnTo>
                  <a:pt x="27" y="428"/>
                </a:lnTo>
                <a:lnTo>
                  <a:pt x="25" y="463"/>
                </a:lnTo>
                <a:lnTo>
                  <a:pt x="75" y="440"/>
                </a:lnTo>
                <a:lnTo>
                  <a:pt x="88" y="366"/>
                </a:lnTo>
                <a:lnTo>
                  <a:pt x="79" y="363"/>
                </a:lnTo>
                <a:lnTo>
                  <a:pt x="116" y="339"/>
                </a:lnTo>
                <a:lnTo>
                  <a:pt x="80" y="336"/>
                </a:lnTo>
                <a:lnTo>
                  <a:pt x="107" y="339"/>
                </a:lnTo>
                <a:lnTo>
                  <a:pt x="122" y="321"/>
                </a:lnTo>
                <a:lnTo>
                  <a:pt x="100" y="297"/>
                </a:lnTo>
                <a:lnTo>
                  <a:pt x="80" y="314"/>
                </a:lnTo>
                <a:lnTo>
                  <a:pt x="95" y="299"/>
                </a:lnTo>
                <a:lnTo>
                  <a:pt x="96" y="233"/>
                </a:lnTo>
                <a:lnTo>
                  <a:pt x="166" y="169"/>
                </a:lnTo>
                <a:lnTo>
                  <a:pt x="160" y="156"/>
                </a:lnTo>
                <a:lnTo>
                  <a:pt x="172" y="126"/>
                </a:lnTo>
                <a:lnTo>
                  <a:pt x="206" y="114"/>
                </a:lnTo>
                <a:lnTo>
                  <a:pt x="198" y="40"/>
                </a:lnTo>
                <a:lnTo>
                  <a:pt x="151" y="0"/>
                </a:lnTo>
                <a:lnTo>
                  <a:pt x="144" y="0"/>
                </a:lnTo>
                <a:lnTo>
                  <a:pt x="143" y="25"/>
                </a:lnTo>
                <a:lnTo>
                  <a:pt x="114" y="21"/>
                </a:lnTo>
                <a:lnTo>
                  <a:pt x="107" y="40"/>
                </a:lnTo>
                <a:lnTo>
                  <a:pt x="87" y="45"/>
                </a:lnTo>
                <a:lnTo>
                  <a:pt x="82" y="75"/>
                </a:lnTo>
                <a:lnTo>
                  <a:pt x="53" y="110"/>
                </a:lnTo>
                <a:lnTo>
                  <a:pt x="41" y="160"/>
                </a:lnTo>
                <a:lnTo>
                  <a:pt x="45" y="180"/>
                </a:lnTo>
                <a:lnTo>
                  <a:pt x="17" y="196"/>
                </a:lnTo>
                <a:lnTo>
                  <a:pt x="16" y="261"/>
                </a:lnTo>
                <a:lnTo>
                  <a:pt x="25" y="275"/>
                </a:lnTo>
                <a:lnTo>
                  <a:pt x="16" y="287"/>
                </a:lnTo>
                <a:lnTo>
                  <a:pt x="19" y="316"/>
                </a:lnTo>
                <a:lnTo>
                  <a:pt x="0" y="34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Freeform 419"/>
          <p:cNvSpPr>
            <a:spLocks/>
          </p:cNvSpPr>
          <p:nvPr/>
        </p:nvSpPr>
        <p:spPr bwMode="auto">
          <a:xfrm>
            <a:off x="4405313" y="1997515"/>
            <a:ext cx="111125" cy="52388"/>
          </a:xfrm>
          <a:custGeom>
            <a:avLst/>
            <a:gdLst>
              <a:gd name="T0" fmla="*/ 0 w 71"/>
              <a:gd name="T1" fmla="*/ 18 h 50"/>
              <a:gd name="T2" fmla="*/ 13 w 71"/>
              <a:gd name="T3" fmla="*/ 28 h 50"/>
              <a:gd name="T4" fmla="*/ 30 w 71"/>
              <a:gd name="T5" fmla="*/ 21 h 50"/>
              <a:gd name="T6" fmla="*/ 39 w 71"/>
              <a:gd name="T7" fmla="*/ 27 h 50"/>
              <a:gd name="T8" fmla="*/ 57 w 71"/>
              <a:gd name="T9" fmla="*/ 12 h 50"/>
              <a:gd name="T10" fmla="*/ 46 w 71"/>
              <a:gd name="T11" fmla="*/ 11 h 50"/>
              <a:gd name="T12" fmla="*/ 45 w 71"/>
              <a:gd name="T13" fmla="*/ 4 h 50"/>
              <a:gd name="T14" fmla="*/ 44 w 71"/>
              <a:gd name="T15" fmla="*/ 3 h 50"/>
              <a:gd name="T16" fmla="*/ 19 w 71"/>
              <a:gd name="T17" fmla="*/ 0 h 50"/>
              <a:gd name="T18" fmla="*/ 0 w 71"/>
              <a:gd name="T19" fmla="*/ 18 h 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1"/>
              <a:gd name="T31" fmla="*/ 0 h 50"/>
              <a:gd name="T32" fmla="*/ 71 w 71"/>
              <a:gd name="T33" fmla="*/ 50 h 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1" h="50">
                <a:moveTo>
                  <a:pt x="0" y="32"/>
                </a:moveTo>
                <a:lnTo>
                  <a:pt x="15" y="49"/>
                </a:lnTo>
                <a:lnTo>
                  <a:pt x="37" y="35"/>
                </a:lnTo>
                <a:lnTo>
                  <a:pt x="48" y="47"/>
                </a:lnTo>
                <a:lnTo>
                  <a:pt x="70" y="21"/>
                </a:lnTo>
                <a:lnTo>
                  <a:pt x="57" y="19"/>
                </a:lnTo>
                <a:lnTo>
                  <a:pt x="56" y="7"/>
                </a:lnTo>
                <a:lnTo>
                  <a:pt x="54" y="5"/>
                </a:lnTo>
                <a:lnTo>
                  <a:pt x="23" y="0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Freeform 420"/>
          <p:cNvSpPr>
            <a:spLocks/>
          </p:cNvSpPr>
          <p:nvPr/>
        </p:nvSpPr>
        <p:spPr bwMode="auto">
          <a:xfrm>
            <a:off x="5135565" y="2288028"/>
            <a:ext cx="176213" cy="129779"/>
          </a:xfrm>
          <a:custGeom>
            <a:avLst/>
            <a:gdLst>
              <a:gd name="T0" fmla="*/ 0 w 114"/>
              <a:gd name="T1" fmla="*/ 65 h 122"/>
              <a:gd name="T2" fmla="*/ 1 w 114"/>
              <a:gd name="T3" fmla="*/ 57 h 122"/>
              <a:gd name="T4" fmla="*/ 14 w 114"/>
              <a:gd name="T5" fmla="*/ 43 h 122"/>
              <a:gd name="T6" fmla="*/ 7 w 114"/>
              <a:gd name="T7" fmla="*/ 36 h 122"/>
              <a:gd name="T8" fmla="*/ 7 w 114"/>
              <a:gd name="T9" fmla="*/ 18 h 122"/>
              <a:gd name="T10" fmla="*/ 14 w 114"/>
              <a:gd name="T11" fmla="*/ 4 h 122"/>
              <a:gd name="T12" fmla="*/ 92 w 114"/>
              <a:gd name="T13" fmla="*/ 0 h 122"/>
              <a:gd name="T14" fmla="*/ 79 w 114"/>
              <a:gd name="T15" fmla="*/ 11 h 122"/>
              <a:gd name="T16" fmla="*/ 74 w 114"/>
              <a:gd name="T17" fmla="*/ 38 h 122"/>
              <a:gd name="T18" fmla="*/ 42 w 114"/>
              <a:gd name="T19" fmla="*/ 55 h 122"/>
              <a:gd name="T20" fmla="*/ 14 w 114"/>
              <a:gd name="T21" fmla="*/ 70 h 122"/>
              <a:gd name="T22" fmla="*/ 0 w 114"/>
              <a:gd name="T23" fmla="*/ 65 h 1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4"/>
              <a:gd name="T37" fmla="*/ 0 h 122"/>
              <a:gd name="T38" fmla="*/ 114 w 114"/>
              <a:gd name="T39" fmla="*/ 122 h 1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4" h="122">
                <a:moveTo>
                  <a:pt x="0" y="111"/>
                </a:moveTo>
                <a:lnTo>
                  <a:pt x="1" y="98"/>
                </a:lnTo>
                <a:lnTo>
                  <a:pt x="18" y="73"/>
                </a:lnTo>
                <a:lnTo>
                  <a:pt x="9" y="61"/>
                </a:lnTo>
                <a:lnTo>
                  <a:pt x="9" y="31"/>
                </a:lnTo>
                <a:lnTo>
                  <a:pt x="18" y="7"/>
                </a:lnTo>
                <a:lnTo>
                  <a:pt x="113" y="0"/>
                </a:lnTo>
                <a:lnTo>
                  <a:pt x="96" y="19"/>
                </a:lnTo>
                <a:lnTo>
                  <a:pt x="91" y="66"/>
                </a:lnTo>
                <a:lnTo>
                  <a:pt x="51" y="95"/>
                </a:lnTo>
                <a:lnTo>
                  <a:pt x="17" y="121"/>
                </a:lnTo>
                <a:lnTo>
                  <a:pt x="0" y="111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4" name="Freeform 421"/>
          <p:cNvSpPr>
            <a:spLocks/>
          </p:cNvSpPr>
          <p:nvPr/>
        </p:nvSpPr>
        <p:spPr bwMode="auto">
          <a:xfrm>
            <a:off x="6683377" y="2702365"/>
            <a:ext cx="198437" cy="357188"/>
          </a:xfrm>
          <a:custGeom>
            <a:avLst/>
            <a:gdLst>
              <a:gd name="T0" fmla="*/ 0 w 128"/>
              <a:gd name="T1" fmla="*/ 31 h 336"/>
              <a:gd name="T2" fmla="*/ 6 w 128"/>
              <a:gd name="T3" fmla="*/ 16 h 336"/>
              <a:gd name="T4" fmla="*/ 34 w 128"/>
              <a:gd name="T5" fmla="*/ 0 h 336"/>
              <a:gd name="T6" fmla="*/ 47 w 128"/>
              <a:gd name="T7" fmla="*/ 15 h 336"/>
              <a:gd name="T8" fmla="*/ 44 w 128"/>
              <a:gd name="T9" fmla="*/ 42 h 336"/>
              <a:gd name="T10" fmla="*/ 76 w 128"/>
              <a:gd name="T11" fmla="*/ 30 h 336"/>
              <a:gd name="T12" fmla="*/ 92 w 128"/>
              <a:gd name="T13" fmla="*/ 42 h 336"/>
              <a:gd name="T14" fmla="*/ 104 w 128"/>
              <a:gd name="T15" fmla="*/ 67 h 336"/>
              <a:gd name="T16" fmla="*/ 100 w 128"/>
              <a:gd name="T17" fmla="*/ 84 h 336"/>
              <a:gd name="T18" fmla="*/ 74 w 128"/>
              <a:gd name="T19" fmla="*/ 82 h 336"/>
              <a:gd name="T20" fmla="*/ 65 w 128"/>
              <a:gd name="T21" fmla="*/ 90 h 336"/>
              <a:gd name="T22" fmla="*/ 70 w 128"/>
              <a:gd name="T23" fmla="*/ 117 h 336"/>
              <a:gd name="T24" fmla="*/ 36 w 128"/>
              <a:gd name="T25" fmla="*/ 94 h 336"/>
              <a:gd name="T26" fmla="*/ 22 w 128"/>
              <a:gd name="T27" fmla="*/ 136 h 336"/>
              <a:gd name="T28" fmla="*/ 38 w 128"/>
              <a:gd name="T29" fmla="*/ 174 h 336"/>
              <a:gd name="T30" fmla="*/ 62 w 128"/>
              <a:gd name="T31" fmla="*/ 187 h 336"/>
              <a:gd name="T32" fmla="*/ 48 w 128"/>
              <a:gd name="T33" fmla="*/ 194 h 336"/>
              <a:gd name="T34" fmla="*/ 45 w 128"/>
              <a:gd name="T35" fmla="*/ 183 h 336"/>
              <a:gd name="T36" fmla="*/ 36 w 128"/>
              <a:gd name="T37" fmla="*/ 183 h 336"/>
              <a:gd name="T38" fmla="*/ 10 w 128"/>
              <a:gd name="T39" fmla="*/ 162 h 336"/>
              <a:gd name="T40" fmla="*/ 14 w 128"/>
              <a:gd name="T41" fmla="*/ 136 h 336"/>
              <a:gd name="T42" fmla="*/ 28 w 128"/>
              <a:gd name="T43" fmla="*/ 114 h 336"/>
              <a:gd name="T44" fmla="*/ 9 w 128"/>
              <a:gd name="T45" fmla="*/ 77 h 336"/>
              <a:gd name="T46" fmla="*/ 15 w 128"/>
              <a:gd name="T47" fmla="*/ 59 h 336"/>
              <a:gd name="T48" fmla="*/ 0 w 128"/>
              <a:gd name="T49" fmla="*/ 31 h 3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8"/>
              <a:gd name="T76" fmla="*/ 0 h 336"/>
              <a:gd name="T77" fmla="*/ 128 w 128"/>
              <a:gd name="T78" fmla="*/ 336 h 3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8" h="336">
                <a:moveTo>
                  <a:pt x="0" y="54"/>
                </a:moveTo>
                <a:lnTo>
                  <a:pt x="8" y="28"/>
                </a:lnTo>
                <a:lnTo>
                  <a:pt x="42" y="0"/>
                </a:lnTo>
                <a:lnTo>
                  <a:pt x="57" y="26"/>
                </a:lnTo>
                <a:lnTo>
                  <a:pt x="53" y="72"/>
                </a:lnTo>
                <a:lnTo>
                  <a:pt x="93" y="51"/>
                </a:lnTo>
                <a:lnTo>
                  <a:pt x="112" y="72"/>
                </a:lnTo>
                <a:lnTo>
                  <a:pt x="127" y="115"/>
                </a:lnTo>
                <a:lnTo>
                  <a:pt x="121" y="144"/>
                </a:lnTo>
                <a:lnTo>
                  <a:pt x="90" y="142"/>
                </a:lnTo>
                <a:lnTo>
                  <a:pt x="79" y="155"/>
                </a:lnTo>
                <a:lnTo>
                  <a:pt x="85" y="201"/>
                </a:lnTo>
                <a:lnTo>
                  <a:pt x="44" y="161"/>
                </a:lnTo>
                <a:lnTo>
                  <a:pt x="26" y="233"/>
                </a:lnTo>
                <a:lnTo>
                  <a:pt x="46" y="299"/>
                </a:lnTo>
                <a:lnTo>
                  <a:pt x="75" y="322"/>
                </a:lnTo>
                <a:lnTo>
                  <a:pt x="59" y="335"/>
                </a:lnTo>
                <a:lnTo>
                  <a:pt x="55" y="315"/>
                </a:lnTo>
                <a:lnTo>
                  <a:pt x="44" y="315"/>
                </a:lnTo>
                <a:lnTo>
                  <a:pt x="12" y="278"/>
                </a:lnTo>
                <a:lnTo>
                  <a:pt x="17" y="235"/>
                </a:lnTo>
                <a:lnTo>
                  <a:pt x="34" y="197"/>
                </a:lnTo>
                <a:lnTo>
                  <a:pt x="11" y="132"/>
                </a:lnTo>
                <a:lnTo>
                  <a:pt x="19" y="103"/>
                </a:lnTo>
                <a:lnTo>
                  <a:pt x="0" y="5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5" name="Freeform 422"/>
          <p:cNvSpPr>
            <a:spLocks/>
          </p:cNvSpPr>
          <p:nvPr/>
        </p:nvSpPr>
        <p:spPr bwMode="auto">
          <a:xfrm>
            <a:off x="2711453" y="2939300"/>
            <a:ext cx="26987" cy="17859"/>
          </a:xfrm>
          <a:custGeom>
            <a:avLst/>
            <a:gdLst>
              <a:gd name="T0" fmla="*/ 0 w 17"/>
              <a:gd name="T1" fmla="*/ 9 h 17"/>
              <a:gd name="T2" fmla="*/ 14 w 17"/>
              <a:gd name="T3" fmla="*/ 7 h 17"/>
              <a:gd name="T4" fmla="*/ 14 w 17"/>
              <a:gd name="T5" fmla="*/ 0 h 17"/>
              <a:gd name="T6" fmla="*/ 0 w 17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6"/>
                </a:moveTo>
                <a:lnTo>
                  <a:pt x="16" y="12"/>
                </a:lnTo>
                <a:lnTo>
                  <a:pt x="16" y="0"/>
                </a:lnTo>
                <a:lnTo>
                  <a:pt x="0" y="1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Freeform 423"/>
          <p:cNvSpPr>
            <a:spLocks/>
          </p:cNvSpPr>
          <p:nvPr/>
        </p:nvSpPr>
        <p:spPr bwMode="auto">
          <a:xfrm>
            <a:off x="5526091" y="2572589"/>
            <a:ext cx="130175" cy="83344"/>
          </a:xfrm>
          <a:custGeom>
            <a:avLst/>
            <a:gdLst>
              <a:gd name="T0" fmla="*/ 0 w 84"/>
              <a:gd name="T1" fmla="*/ 21 h 79"/>
              <a:gd name="T2" fmla="*/ 5 w 84"/>
              <a:gd name="T3" fmla="*/ 20 h 79"/>
              <a:gd name="T4" fmla="*/ 9 w 84"/>
              <a:gd name="T5" fmla="*/ 27 h 79"/>
              <a:gd name="T6" fmla="*/ 38 w 84"/>
              <a:gd name="T7" fmla="*/ 27 h 79"/>
              <a:gd name="T8" fmla="*/ 64 w 84"/>
              <a:gd name="T9" fmla="*/ 0 h 79"/>
              <a:gd name="T10" fmla="*/ 68 w 84"/>
              <a:gd name="T11" fmla="*/ 16 h 79"/>
              <a:gd name="T12" fmla="*/ 60 w 84"/>
              <a:gd name="T13" fmla="*/ 16 h 79"/>
              <a:gd name="T14" fmla="*/ 64 w 84"/>
              <a:gd name="T15" fmla="*/ 27 h 79"/>
              <a:gd name="T16" fmla="*/ 53 w 84"/>
              <a:gd name="T17" fmla="*/ 45 h 79"/>
              <a:gd name="T18" fmla="*/ 13 w 84"/>
              <a:gd name="T19" fmla="*/ 40 h 79"/>
              <a:gd name="T20" fmla="*/ 0 w 84"/>
              <a:gd name="T21" fmla="*/ 21 h 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4"/>
              <a:gd name="T34" fmla="*/ 0 h 79"/>
              <a:gd name="T35" fmla="*/ 84 w 84"/>
              <a:gd name="T36" fmla="*/ 79 h 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4" h="79">
                <a:moveTo>
                  <a:pt x="0" y="36"/>
                </a:moveTo>
                <a:lnTo>
                  <a:pt x="5" y="34"/>
                </a:lnTo>
                <a:lnTo>
                  <a:pt x="11" y="47"/>
                </a:lnTo>
                <a:lnTo>
                  <a:pt x="46" y="46"/>
                </a:lnTo>
                <a:lnTo>
                  <a:pt x="78" y="0"/>
                </a:lnTo>
                <a:lnTo>
                  <a:pt x="83" y="27"/>
                </a:lnTo>
                <a:lnTo>
                  <a:pt x="73" y="27"/>
                </a:lnTo>
                <a:lnTo>
                  <a:pt x="78" y="46"/>
                </a:lnTo>
                <a:lnTo>
                  <a:pt x="65" y="78"/>
                </a:lnTo>
                <a:lnTo>
                  <a:pt x="15" y="70"/>
                </a:lnTo>
                <a:lnTo>
                  <a:pt x="0" y="36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7" name="Freeform 424"/>
          <p:cNvSpPr>
            <a:spLocks/>
          </p:cNvSpPr>
          <p:nvPr/>
        </p:nvSpPr>
        <p:spPr bwMode="auto">
          <a:xfrm>
            <a:off x="4438651" y="2291599"/>
            <a:ext cx="100012" cy="176213"/>
          </a:xfrm>
          <a:custGeom>
            <a:avLst/>
            <a:gdLst>
              <a:gd name="T0" fmla="*/ 0 w 63"/>
              <a:gd name="T1" fmla="*/ 46 h 166"/>
              <a:gd name="T2" fmla="*/ 12 w 63"/>
              <a:gd name="T3" fmla="*/ 36 h 166"/>
              <a:gd name="T4" fmla="*/ 17 w 63"/>
              <a:gd name="T5" fmla="*/ 2 h 166"/>
              <a:gd name="T6" fmla="*/ 49 w 63"/>
              <a:gd name="T7" fmla="*/ 0 h 166"/>
              <a:gd name="T8" fmla="*/ 41 w 63"/>
              <a:gd name="T9" fmla="*/ 12 h 166"/>
              <a:gd name="T10" fmla="*/ 51 w 63"/>
              <a:gd name="T11" fmla="*/ 27 h 166"/>
              <a:gd name="T12" fmla="*/ 32 w 63"/>
              <a:gd name="T13" fmla="*/ 46 h 166"/>
              <a:gd name="T14" fmla="*/ 52 w 63"/>
              <a:gd name="T15" fmla="*/ 57 h 166"/>
              <a:gd name="T16" fmla="*/ 27 w 63"/>
              <a:gd name="T17" fmla="*/ 96 h 166"/>
              <a:gd name="T18" fmla="*/ 23 w 63"/>
              <a:gd name="T19" fmla="*/ 72 h 166"/>
              <a:gd name="T20" fmla="*/ 0 w 63"/>
              <a:gd name="T21" fmla="*/ 46 h 1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3"/>
              <a:gd name="T34" fmla="*/ 0 h 166"/>
              <a:gd name="T35" fmla="*/ 63 w 63"/>
              <a:gd name="T36" fmla="*/ 166 h 16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3" h="166">
                <a:moveTo>
                  <a:pt x="0" y="78"/>
                </a:moveTo>
                <a:lnTo>
                  <a:pt x="14" y="62"/>
                </a:lnTo>
                <a:lnTo>
                  <a:pt x="20" y="3"/>
                </a:lnTo>
                <a:lnTo>
                  <a:pt x="58" y="0"/>
                </a:lnTo>
                <a:lnTo>
                  <a:pt x="49" y="21"/>
                </a:lnTo>
                <a:lnTo>
                  <a:pt x="60" y="46"/>
                </a:lnTo>
                <a:lnTo>
                  <a:pt x="38" y="78"/>
                </a:lnTo>
                <a:lnTo>
                  <a:pt x="62" y="97"/>
                </a:lnTo>
                <a:lnTo>
                  <a:pt x="32" y="165"/>
                </a:lnTo>
                <a:lnTo>
                  <a:pt x="27" y="123"/>
                </a:lnTo>
                <a:lnTo>
                  <a:pt x="0" y="78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8" name="Freeform 425"/>
          <p:cNvSpPr>
            <a:spLocks/>
          </p:cNvSpPr>
          <p:nvPr/>
        </p:nvSpPr>
        <p:spPr bwMode="auto">
          <a:xfrm>
            <a:off x="4902203" y="2163014"/>
            <a:ext cx="73025" cy="48815"/>
          </a:xfrm>
          <a:custGeom>
            <a:avLst/>
            <a:gdLst>
              <a:gd name="T0" fmla="*/ 0 w 47"/>
              <a:gd name="T1" fmla="*/ 17 h 47"/>
              <a:gd name="T2" fmla="*/ 4 w 47"/>
              <a:gd name="T3" fmla="*/ 1 h 47"/>
              <a:gd name="T4" fmla="*/ 25 w 47"/>
              <a:gd name="T5" fmla="*/ 0 h 47"/>
              <a:gd name="T6" fmla="*/ 37 w 47"/>
              <a:gd name="T7" fmla="*/ 12 h 47"/>
              <a:gd name="T8" fmla="*/ 20 w 47"/>
              <a:gd name="T9" fmla="*/ 12 h 47"/>
              <a:gd name="T10" fmla="*/ 3 w 47"/>
              <a:gd name="T11" fmla="*/ 25 h 47"/>
              <a:gd name="T12" fmla="*/ 10 w 47"/>
              <a:gd name="T13" fmla="*/ 18 h 47"/>
              <a:gd name="T14" fmla="*/ 0 w 47"/>
              <a:gd name="T15" fmla="*/ 17 h 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7"/>
              <a:gd name="T25" fmla="*/ 0 h 47"/>
              <a:gd name="T26" fmla="*/ 47 w 47"/>
              <a:gd name="T27" fmla="*/ 47 h 4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7" h="47">
                <a:moveTo>
                  <a:pt x="0" y="31"/>
                </a:moveTo>
                <a:lnTo>
                  <a:pt x="6" y="2"/>
                </a:lnTo>
                <a:lnTo>
                  <a:pt x="31" y="0"/>
                </a:lnTo>
                <a:lnTo>
                  <a:pt x="46" y="21"/>
                </a:lnTo>
                <a:lnTo>
                  <a:pt x="25" y="22"/>
                </a:lnTo>
                <a:lnTo>
                  <a:pt x="3" y="46"/>
                </a:lnTo>
                <a:lnTo>
                  <a:pt x="12" y="32"/>
                </a:lnTo>
                <a:lnTo>
                  <a:pt x="0" y="3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9" name="Freeform 426"/>
          <p:cNvSpPr>
            <a:spLocks/>
          </p:cNvSpPr>
          <p:nvPr/>
        </p:nvSpPr>
        <p:spPr bwMode="auto">
          <a:xfrm>
            <a:off x="4910140" y="2155870"/>
            <a:ext cx="460375" cy="166688"/>
          </a:xfrm>
          <a:custGeom>
            <a:avLst/>
            <a:gdLst>
              <a:gd name="T0" fmla="*/ 0 w 296"/>
              <a:gd name="T1" fmla="*/ 30 h 157"/>
              <a:gd name="T2" fmla="*/ 10 w 296"/>
              <a:gd name="T3" fmla="*/ 53 h 157"/>
              <a:gd name="T4" fmla="*/ 1 w 296"/>
              <a:gd name="T5" fmla="*/ 56 h 157"/>
              <a:gd name="T6" fmla="*/ 10 w 296"/>
              <a:gd name="T7" fmla="*/ 60 h 157"/>
              <a:gd name="T8" fmla="*/ 14 w 296"/>
              <a:gd name="T9" fmla="*/ 74 h 157"/>
              <a:gd name="T10" fmla="*/ 28 w 296"/>
              <a:gd name="T11" fmla="*/ 73 h 157"/>
              <a:gd name="T12" fmla="*/ 14 w 296"/>
              <a:gd name="T13" fmla="*/ 79 h 157"/>
              <a:gd name="T14" fmla="*/ 31 w 296"/>
              <a:gd name="T15" fmla="*/ 77 h 157"/>
              <a:gd name="T16" fmla="*/ 47 w 296"/>
              <a:gd name="T17" fmla="*/ 86 h 157"/>
              <a:gd name="T18" fmla="*/ 62 w 296"/>
              <a:gd name="T19" fmla="*/ 76 h 157"/>
              <a:gd name="T20" fmla="*/ 86 w 296"/>
              <a:gd name="T21" fmla="*/ 89 h 157"/>
              <a:gd name="T22" fmla="*/ 128 w 296"/>
              <a:gd name="T23" fmla="*/ 76 h 157"/>
              <a:gd name="T24" fmla="*/ 127 w 296"/>
              <a:gd name="T25" fmla="*/ 89 h 157"/>
              <a:gd name="T26" fmla="*/ 135 w 296"/>
              <a:gd name="T27" fmla="*/ 76 h 157"/>
              <a:gd name="T28" fmla="*/ 213 w 296"/>
              <a:gd name="T29" fmla="*/ 72 h 157"/>
              <a:gd name="T30" fmla="*/ 244 w 296"/>
              <a:gd name="T31" fmla="*/ 70 h 157"/>
              <a:gd name="T32" fmla="*/ 234 w 296"/>
              <a:gd name="T33" fmla="*/ 39 h 157"/>
              <a:gd name="T34" fmla="*/ 241 w 296"/>
              <a:gd name="T35" fmla="*/ 33 h 157"/>
              <a:gd name="T36" fmla="*/ 215 w 296"/>
              <a:gd name="T37" fmla="*/ 6 h 157"/>
              <a:gd name="T38" fmla="*/ 200 w 296"/>
              <a:gd name="T39" fmla="*/ 6 h 157"/>
              <a:gd name="T40" fmla="*/ 156 w 296"/>
              <a:gd name="T41" fmla="*/ 17 h 157"/>
              <a:gd name="T42" fmla="*/ 117 w 296"/>
              <a:gd name="T43" fmla="*/ 0 h 157"/>
              <a:gd name="T44" fmla="*/ 94 w 296"/>
              <a:gd name="T45" fmla="*/ 1 h 157"/>
              <a:gd name="T46" fmla="*/ 63 w 296"/>
              <a:gd name="T47" fmla="*/ 15 h 157"/>
              <a:gd name="T48" fmla="*/ 38 w 296"/>
              <a:gd name="T49" fmla="*/ 12 h 157"/>
              <a:gd name="T50" fmla="*/ 45 w 296"/>
              <a:gd name="T51" fmla="*/ 20 h 157"/>
              <a:gd name="T52" fmla="*/ 0 w 296"/>
              <a:gd name="T53" fmla="*/ 30 h 15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96"/>
              <a:gd name="T82" fmla="*/ 0 h 157"/>
              <a:gd name="T83" fmla="*/ 296 w 296"/>
              <a:gd name="T84" fmla="*/ 157 h 15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96" h="157">
                <a:moveTo>
                  <a:pt x="0" y="52"/>
                </a:moveTo>
                <a:lnTo>
                  <a:pt x="12" y="92"/>
                </a:lnTo>
                <a:lnTo>
                  <a:pt x="1" y="97"/>
                </a:lnTo>
                <a:lnTo>
                  <a:pt x="12" y="104"/>
                </a:lnTo>
                <a:lnTo>
                  <a:pt x="17" y="128"/>
                </a:lnTo>
                <a:lnTo>
                  <a:pt x="34" y="126"/>
                </a:lnTo>
                <a:lnTo>
                  <a:pt x="17" y="137"/>
                </a:lnTo>
                <a:lnTo>
                  <a:pt x="37" y="133"/>
                </a:lnTo>
                <a:lnTo>
                  <a:pt x="57" y="149"/>
                </a:lnTo>
                <a:lnTo>
                  <a:pt x="75" y="132"/>
                </a:lnTo>
                <a:lnTo>
                  <a:pt x="104" y="154"/>
                </a:lnTo>
                <a:lnTo>
                  <a:pt x="155" y="132"/>
                </a:lnTo>
                <a:lnTo>
                  <a:pt x="154" y="156"/>
                </a:lnTo>
                <a:lnTo>
                  <a:pt x="163" y="132"/>
                </a:lnTo>
                <a:lnTo>
                  <a:pt x="258" y="125"/>
                </a:lnTo>
                <a:lnTo>
                  <a:pt x="295" y="122"/>
                </a:lnTo>
                <a:lnTo>
                  <a:pt x="284" y="69"/>
                </a:lnTo>
                <a:lnTo>
                  <a:pt x="292" y="57"/>
                </a:lnTo>
                <a:lnTo>
                  <a:pt x="261" y="11"/>
                </a:lnTo>
                <a:lnTo>
                  <a:pt x="242" y="11"/>
                </a:lnTo>
                <a:lnTo>
                  <a:pt x="189" y="30"/>
                </a:lnTo>
                <a:lnTo>
                  <a:pt x="142" y="0"/>
                </a:lnTo>
                <a:lnTo>
                  <a:pt x="113" y="1"/>
                </a:lnTo>
                <a:lnTo>
                  <a:pt x="76" y="27"/>
                </a:lnTo>
                <a:lnTo>
                  <a:pt x="46" y="21"/>
                </a:lnTo>
                <a:lnTo>
                  <a:pt x="55" y="35"/>
                </a:lnTo>
                <a:lnTo>
                  <a:pt x="0" y="5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0" name="Freeform 427"/>
          <p:cNvSpPr>
            <a:spLocks/>
          </p:cNvSpPr>
          <p:nvPr/>
        </p:nvSpPr>
        <p:spPr bwMode="auto">
          <a:xfrm>
            <a:off x="4005265" y="1770108"/>
            <a:ext cx="100013" cy="110728"/>
          </a:xfrm>
          <a:custGeom>
            <a:avLst/>
            <a:gdLst>
              <a:gd name="T0" fmla="*/ 0 w 65"/>
              <a:gd name="T1" fmla="*/ 50 h 104"/>
              <a:gd name="T2" fmla="*/ 6 w 65"/>
              <a:gd name="T3" fmla="*/ 55 h 104"/>
              <a:gd name="T4" fmla="*/ 2 w 65"/>
              <a:gd name="T5" fmla="*/ 59 h 104"/>
              <a:gd name="T6" fmla="*/ 49 w 65"/>
              <a:gd name="T7" fmla="*/ 51 h 104"/>
              <a:gd name="T8" fmla="*/ 53 w 65"/>
              <a:gd name="T9" fmla="*/ 20 h 104"/>
              <a:gd name="T10" fmla="*/ 47 w 65"/>
              <a:gd name="T11" fmla="*/ 12 h 104"/>
              <a:gd name="T12" fmla="*/ 33 w 65"/>
              <a:gd name="T13" fmla="*/ 16 h 104"/>
              <a:gd name="T14" fmla="*/ 28 w 65"/>
              <a:gd name="T15" fmla="*/ 11 h 104"/>
              <a:gd name="T16" fmla="*/ 34 w 65"/>
              <a:gd name="T17" fmla="*/ 4 h 104"/>
              <a:gd name="T18" fmla="*/ 28 w 65"/>
              <a:gd name="T19" fmla="*/ 0 h 104"/>
              <a:gd name="T20" fmla="*/ 22 w 65"/>
              <a:gd name="T21" fmla="*/ 15 h 104"/>
              <a:gd name="T22" fmla="*/ 2 w 65"/>
              <a:gd name="T23" fmla="*/ 20 h 104"/>
              <a:gd name="T24" fmla="*/ 7 w 65"/>
              <a:gd name="T25" fmla="*/ 24 h 104"/>
              <a:gd name="T26" fmla="*/ 5 w 65"/>
              <a:gd name="T27" fmla="*/ 31 h 104"/>
              <a:gd name="T28" fmla="*/ 16 w 65"/>
              <a:gd name="T29" fmla="*/ 33 h 104"/>
              <a:gd name="T30" fmla="*/ 5 w 65"/>
              <a:gd name="T31" fmla="*/ 45 h 104"/>
              <a:gd name="T32" fmla="*/ 19 w 65"/>
              <a:gd name="T33" fmla="*/ 43 h 104"/>
              <a:gd name="T34" fmla="*/ 0 w 65"/>
              <a:gd name="T35" fmla="*/ 50 h 10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5"/>
              <a:gd name="T55" fmla="*/ 0 h 104"/>
              <a:gd name="T56" fmla="*/ 65 w 65"/>
              <a:gd name="T57" fmla="*/ 104 h 10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5" h="104">
                <a:moveTo>
                  <a:pt x="0" y="87"/>
                </a:moveTo>
                <a:lnTo>
                  <a:pt x="8" y="96"/>
                </a:lnTo>
                <a:lnTo>
                  <a:pt x="2" y="103"/>
                </a:lnTo>
                <a:lnTo>
                  <a:pt x="60" y="88"/>
                </a:lnTo>
                <a:lnTo>
                  <a:pt x="64" y="34"/>
                </a:lnTo>
                <a:lnTo>
                  <a:pt x="57" y="21"/>
                </a:lnTo>
                <a:lnTo>
                  <a:pt x="40" y="28"/>
                </a:lnTo>
                <a:lnTo>
                  <a:pt x="34" y="20"/>
                </a:lnTo>
                <a:lnTo>
                  <a:pt x="41" y="7"/>
                </a:lnTo>
                <a:lnTo>
                  <a:pt x="34" y="0"/>
                </a:lnTo>
                <a:lnTo>
                  <a:pt x="26" y="26"/>
                </a:lnTo>
                <a:lnTo>
                  <a:pt x="2" y="34"/>
                </a:lnTo>
                <a:lnTo>
                  <a:pt x="9" y="41"/>
                </a:lnTo>
                <a:lnTo>
                  <a:pt x="5" y="54"/>
                </a:lnTo>
                <a:lnTo>
                  <a:pt x="20" y="58"/>
                </a:lnTo>
                <a:lnTo>
                  <a:pt x="6" y="78"/>
                </a:lnTo>
                <a:lnTo>
                  <a:pt x="23" y="74"/>
                </a:lnTo>
                <a:lnTo>
                  <a:pt x="0" y="8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Freeform 428"/>
          <p:cNvSpPr>
            <a:spLocks/>
          </p:cNvSpPr>
          <p:nvPr/>
        </p:nvSpPr>
        <p:spPr bwMode="auto">
          <a:xfrm>
            <a:off x="4057651" y="1761773"/>
            <a:ext cx="63500" cy="45244"/>
          </a:xfrm>
          <a:custGeom>
            <a:avLst/>
            <a:gdLst>
              <a:gd name="T0" fmla="*/ 0 w 42"/>
              <a:gd name="T1" fmla="*/ 16 h 42"/>
              <a:gd name="T2" fmla="*/ 5 w 42"/>
              <a:gd name="T3" fmla="*/ 21 h 42"/>
              <a:gd name="T4" fmla="*/ 19 w 42"/>
              <a:gd name="T5" fmla="*/ 16 h 42"/>
              <a:gd name="T6" fmla="*/ 24 w 42"/>
              <a:gd name="T7" fmla="*/ 24 h 42"/>
              <a:gd name="T8" fmla="*/ 33 w 42"/>
              <a:gd name="T9" fmla="*/ 16 h 42"/>
              <a:gd name="T10" fmla="*/ 25 w 42"/>
              <a:gd name="T11" fmla="*/ 4 h 42"/>
              <a:gd name="T12" fmla="*/ 10 w 42"/>
              <a:gd name="T13" fmla="*/ 0 h 42"/>
              <a:gd name="T14" fmla="*/ 5 w 42"/>
              <a:gd name="T15" fmla="*/ 8 h 42"/>
              <a:gd name="T16" fmla="*/ 0 w 42"/>
              <a:gd name="T17" fmla="*/ 16 h 4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2"/>
              <a:gd name="T28" fmla="*/ 0 h 42"/>
              <a:gd name="T29" fmla="*/ 42 w 42"/>
              <a:gd name="T30" fmla="*/ 42 h 4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2" h="42">
                <a:moveTo>
                  <a:pt x="0" y="27"/>
                </a:moveTo>
                <a:lnTo>
                  <a:pt x="6" y="35"/>
                </a:lnTo>
                <a:lnTo>
                  <a:pt x="23" y="28"/>
                </a:lnTo>
                <a:lnTo>
                  <a:pt x="30" y="41"/>
                </a:lnTo>
                <a:lnTo>
                  <a:pt x="41" y="27"/>
                </a:lnTo>
                <a:lnTo>
                  <a:pt x="31" y="6"/>
                </a:lnTo>
                <a:lnTo>
                  <a:pt x="12" y="0"/>
                </a:lnTo>
                <a:lnTo>
                  <a:pt x="7" y="14"/>
                </a:lnTo>
                <a:lnTo>
                  <a:pt x="0" y="2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Freeform 429"/>
          <p:cNvSpPr>
            <a:spLocks/>
          </p:cNvSpPr>
          <p:nvPr/>
        </p:nvSpPr>
        <p:spPr bwMode="auto">
          <a:xfrm>
            <a:off x="4084639" y="1664142"/>
            <a:ext cx="26988" cy="22622"/>
          </a:xfrm>
          <a:custGeom>
            <a:avLst/>
            <a:gdLst>
              <a:gd name="T0" fmla="*/ 0 w 17"/>
              <a:gd name="T1" fmla="*/ 12 h 20"/>
              <a:gd name="T2" fmla="*/ 0 w 17"/>
              <a:gd name="T3" fmla="*/ 3 h 20"/>
              <a:gd name="T4" fmla="*/ 14 w 17"/>
              <a:gd name="T5" fmla="*/ 0 h 20"/>
              <a:gd name="T6" fmla="*/ 0 w 17"/>
              <a:gd name="T7" fmla="*/ 12 h 2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0"/>
              <a:gd name="T14" fmla="*/ 17 w 17"/>
              <a:gd name="T15" fmla="*/ 20 h 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0">
                <a:moveTo>
                  <a:pt x="0" y="19"/>
                </a:moveTo>
                <a:lnTo>
                  <a:pt x="0" y="5"/>
                </a:lnTo>
                <a:lnTo>
                  <a:pt x="16" y="0"/>
                </a:lnTo>
                <a:lnTo>
                  <a:pt x="0" y="1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" name="Freeform 430"/>
          <p:cNvSpPr>
            <a:spLocks/>
          </p:cNvSpPr>
          <p:nvPr/>
        </p:nvSpPr>
        <p:spPr bwMode="auto">
          <a:xfrm>
            <a:off x="4090991" y="1686764"/>
            <a:ext cx="28575" cy="16669"/>
          </a:xfrm>
          <a:custGeom>
            <a:avLst/>
            <a:gdLst>
              <a:gd name="T0" fmla="*/ 0 w 17"/>
              <a:gd name="T1" fmla="*/ 6 h 17"/>
              <a:gd name="T2" fmla="*/ 8 w 17"/>
              <a:gd name="T3" fmla="*/ 0 h 17"/>
              <a:gd name="T4" fmla="*/ 14 w 17"/>
              <a:gd name="T5" fmla="*/ 8 h 17"/>
              <a:gd name="T6" fmla="*/ 0 w 17"/>
              <a:gd name="T7" fmla="*/ 6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1"/>
                </a:moveTo>
                <a:lnTo>
                  <a:pt x="8" y="0"/>
                </a:lnTo>
                <a:lnTo>
                  <a:pt x="16" y="16"/>
                </a:lnTo>
                <a:lnTo>
                  <a:pt x="0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Freeform 431"/>
          <p:cNvSpPr>
            <a:spLocks/>
          </p:cNvSpPr>
          <p:nvPr/>
        </p:nvSpPr>
        <p:spPr bwMode="auto">
          <a:xfrm>
            <a:off x="4105278" y="1655806"/>
            <a:ext cx="195263" cy="276225"/>
          </a:xfrm>
          <a:custGeom>
            <a:avLst/>
            <a:gdLst>
              <a:gd name="T0" fmla="*/ 0 w 125"/>
              <a:gd name="T1" fmla="*/ 36 h 259"/>
              <a:gd name="T2" fmla="*/ 5 w 125"/>
              <a:gd name="T3" fmla="*/ 15 h 259"/>
              <a:gd name="T4" fmla="*/ 16 w 125"/>
              <a:gd name="T5" fmla="*/ 0 h 259"/>
              <a:gd name="T6" fmla="*/ 39 w 125"/>
              <a:gd name="T7" fmla="*/ 0 h 259"/>
              <a:gd name="T8" fmla="*/ 26 w 125"/>
              <a:gd name="T9" fmla="*/ 18 h 259"/>
              <a:gd name="T10" fmla="*/ 57 w 125"/>
              <a:gd name="T11" fmla="*/ 21 h 259"/>
              <a:gd name="T12" fmla="*/ 37 w 125"/>
              <a:gd name="T13" fmla="*/ 47 h 259"/>
              <a:gd name="T14" fmla="*/ 61 w 125"/>
              <a:gd name="T15" fmla="*/ 55 h 259"/>
              <a:gd name="T16" fmla="*/ 83 w 125"/>
              <a:gd name="T17" fmla="*/ 86 h 259"/>
              <a:gd name="T18" fmla="*/ 77 w 125"/>
              <a:gd name="T19" fmla="*/ 88 h 259"/>
              <a:gd name="T20" fmla="*/ 88 w 125"/>
              <a:gd name="T21" fmla="*/ 96 h 259"/>
              <a:gd name="T22" fmla="*/ 80 w 125"/>
              <a:gd name="T23" fmla="*/ 104 h 259"/>
              <a:gd name="T24" fmla="*/ 103 w 125"/>
              <a:gd name="T25" fmla="*/ 105 h 259"/>
              <a:gd name="T26" fmla="*/ 89 w 125"/>
              <a:gd name="T27" fmla="*/ 125 h 259"/>
              <a:gd name="T28" fmla="*/ 99 w 125"/>
              <a:gd name="T29" fmla="*/ 131 h 259"/>
              <a:gd name="T30" fmla="*/ 6 w 125"/>
              <a:gd name="T31" fmla="*/ 151 h 259"/>
              <a:gd name="T32" fmla="*/ 48 w 125"/>
              <a:gd name="T33" fmla="*/ 123 h 259"/>
              <a:gd name="T34" fmla="*/ 36 w 125"/>
              <a:gd name="T35" fmla="*/ 127 h 259"/>
              <a:gd name="T36" fmla="*/ 13 w 125"/>
              <a:gd name="T37" fmla="*/ 118 h 259"/>
              <a:gd name="T38" fmla="*/ 29 w 125"/>
              <a:gd name="T39" fmla="*/ 108 h 259"/>
              <a:gd name="T40" fmla="*/ 18 w 125"/>
              <a:gd name="T41" fmla="*/ 104 h 259"/>
              <a:gd name="T42" fmla="*/ 42 w 125"/>
              <a:gd name="T43" fmla="*/ 93 h 259"/>
              <a:gd name="T44" fmla="*/ 45 w 125"/>
              <a:gd name="T45" fmla="*/ 79 h 259"/>
              <a:gd name="T46" fmla="*/ 33 w 125"/>
              <a:gd name="T47" fmla="*/ 74 h 259"/>
              <a:gd name="T48" fmla="*/ 39 w 125"/>
              <a:gd name="T49" fmla="*/ 67 h 259"/>
              <a:gd name="T50" fmla="*/ 16 w 125"/>
              <a:gd name="T51" fmla="*/ 70 h 259"/>
              <a:gd name="T52" fmla="*/ 16 w 125"/>
              <a:gd name="T53" fmla="*/ 48 h 259"/>
              <a:gd name="T54" fmla="*/ 5 w 125"/>
              <a:gd name="T55" fmla="*/ 58 h 259"/>
              <a:gd name="T56" fmla="*/ 12 w 125"/>
              <a:gd name="T57" fmla="*/ 37 h 259"/>
              <a:gd name="T58" fmla="*/ 0 w 125"/>
              <a:gd name="T59" fmla="*/ 36 h 25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25"/>
              <a:gd name="T91" fmla="*/ 0 h 259"/>
              <a:gd name="T92" fmla="*/ 125 w 125"/>
              <a:gd name="T93" fmla="*/ 259 h 259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25" h="259">
                <a:moveTo>
                  <a:pt x="0" y="61"/>
                </a:moveTo>
                <a:lnTo>
                  <a:pt x="6" y="25"/>
                </a:lnTo>
                <a:lnTo>
                  <a:pt x="19" y="0"/>
                </a:lnTo>
                <a:lnTo>
                  <a:pt x="47" y="0"/>
                </a:lnTo>
                <a:lnTo>
                  <a:pt x="31" y="30"/>
                </a:lnTo>
                <a:lnTo>
                  <a:pt x="69" y="36"/>
                </a:lnTo>
                <a:lnTo>
                  <a:pt x="45" y="80"/>
                </a:lnTo>
                <a:lnTo>
                  <a:pt x="73" y="94"/>
                </a:lnTo>
                <a:lnTo>
                  <a:pt x="100" y="148"/>
                </a:lnTo>
                <a:lnTo>
                  <a:pt x="92" y="151"/>
                </a:lnTo>
                <a:lnTo>
                  <a:pt x="105" y="163"/>
                </a:lnTo>
                <a:lnTo>
                  <a:pt x="97" y="178"/>
                </a:lnTo>
                <a:lnTo>
                  <a:pt x="124" y="180"/>
                </a:lnTo>
                <a:lnTo>
                  <a:pt x="108" y="215"/>
                </a:lnTo>
                <a:lnTo>
                  <a:pt x="119" y="225"/>
                </a:lnTo>
                <a:lnTo>
                  <a:pt x="8" y="258"/>
                </a:lnTo>
                <a:lnTo>
                  <a:pt x="58" y="210"/>
                </a:lnTo>
                <a:lnTo>
                  <a:pt x="43" y="217"/>
                </a:lnTo>
                <a:lnTo>
                  <a:pt x="15" y="203"/>
                </a:lnTo>
                <a:lnTo>
                  <a:pt x="35" y="185"/>
                </a:lnTo>
                <a:lnTo>
                  <a:pt x="22" y="178"/>
                </a:lnTo>
                <a:lnTo>
                  <a:pt x="50" y="158"/>
                </a:lnTo>
                <a:lnTo>
                  <a:pt x="54" y="135"/>
                </a:lnTo>
                <a:lnTo>
                  <a:pt x="39" y="127"/>
                </a:lnTo>
                <a:lnTo>
                  <a:pt x="47" y="114"/>
                </a:lnTo>
                <a:lnTo>
                  <a:pt x="19" y="120"/>
                </a:lnTo>
                <a:lnTo>
                  <a:pt x="19" y="83"/>
                </a:lnTo>
                <a:lnTo>
                  <a:pt x="6" y="100"/>
                </a:lnTo>
                <a:lnTo>
                  <a:pt x="14" y="63"/>
                </a:lnTo>
                <a:lnTo>
                  <a:pt x="0" y="6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5" name="Freeform 434"/>
          <p:cNvSpPr>
            <a:spLocks/>
          </p:cNvSpPr>
          <p:nvPr/>
        </p:nvSpPr>
        <p:spPr bwMode="auto">
          <a:xfrm>
            <a:off x="862014" y="1667713"/>
            <a:ext cx="38100" cy="27384"/>
          </a:xfrm>
          <a:custGeom>
            <a:avLst/>
            <a:gdLst>
              <a:gd name="T0" fmla="*/ 0 w 23"/>
              <a:gd name="T1" fmla="*/ 0 h 27"/>
              <a:gd name="T2" fmla="*/ 5 w 23"/>
              <a:gd name="T3" fmla="*/ 14 h 27"/>
              <a:gd name="T4" fmla="*/ 7 w 23"/>
              <a:gd name="T5" fmla="*/ 7 h 27"/>
              <a:gd name="T6" fmla="*/ 18 w 23"/>
              <a:gd name="T7" fmla="*/ 13 h 27"/>
              <a:gd name="T8" fmla="*/ 8 w 23"/>
              <a:gd name="T9" fmla="*/ 7 h 27"/>
              <a:gd name="T10" fmla="*/ 17 w 23"/>
              <a:gd name="T11" fmla="*/ 3 h 27"/>
              <a:gd name="T12" fmla="*/ 0 w 23"/>
              <a:gd name="T13" fmla="*/ 0 h 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"/>
              <a:gd name="T22" fmla="*/ 0 h 27"/>
              <a:gd name="T23" fmla="*/ 23 w 23"/>
              <a:gd name="T24" fmla="*/ 27 h 2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" h="27">
                <a:moveTo>
                  <a:pt x="0" y="0"/>
                </a:moveTo>
                <a:lnTo>
                  <a:pt x="7" y="26"/>
                </a:lnTo>
                <a:lnTo>
                  <a:pt x="9" y="13"/>
                </a:lnTo>
                <a:lnTo>
                  <a:pt x="22" y="24"/>
                </a:lnTo>
                <a:lnTo>
                  <a:pt x="10" y="13"/>
                </a:lnTo>
                <a:lnTo>
                  <a:pt x="21" y="5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6" name="Freeform 435"/>
          <p:cNvSpPr>
            <a:spLocks/>
          </p:cNvSpPr>
          <p:nvPr/>
        </p:nvSpPr>
        <p:spPr bwMode="auto">
          <a:xfrm>
            <a:off x="881063" y="1690333"/>
            <a:ext cx="26988" cy="44054"/>
          </a:xfrm>
          <a:custGeom>
            <a:avLst/>
            <a:gdLst>
              <a:gd name="T0" fmla="*/ 0 w 17"/>
              <a:gd name="T1" fmla="*/ 0 h 40"/>
              <a:gd name="T2" fmla="*/ 12 w 17"/>
              <a:gd name="T3" fmla="*/ 4 h 40"/>
              <a:gd name="T4" fmla="*/ 14 w 17"/>
              <a:gd name="T5" fmla="*/ 23 h 40"/>
              <a:gd name="T6" fmla="*/ 0 w 17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0"/>
              <a:gd name="T14" fmla="*/ 17 w 17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0">
                <a:moveTo>
                  <a:pt x="0" y="0"/>
                </a:moveTo>
                <a:lnTo>
                  <a:pt x="14" y="6"/>
                </a:lnTo>
                <a:lnTo>
                  <a:pt x="16" y="39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7" name="Freeform 436"/>
          <p:cNvSpPr>
            <a:spLocks/>
          </p:cNvSpPr>
          <p:nvPr/>
        </p:nvSpPr>
        <p:spPr bwMode="auto">
          <a:xfrm>
            <a:off x="901702" y="1671285"/>
            <a:ext cx="26987" cy="23813"/>
          </a:xfrm>
          <a:custGeom>
            <a:avLst/>
            <a:gdLst>
              <a:gd name="T0" fmla="*/ 0 w 17"/>
              <a:gd name="T1" fmla="*/ 0 h 23"/>
              <a:gd name="T2" fmla="*/ 3 w 17"/>
              <a:gd name="T3" fmla="*/ 12 h 23"/>
              <a:gd name="T4" fmla="*/ 10 w 17"/>
              <a:gd name="T5" fmla="*/ 12 h 23"/>
              <a:gd name="T6" fmla="*/ 6 w 17"/>
              <a:gd name="T7" fmla="*/ 1 h 23"/>
              <a:gd name="T8" fmla="*/ 12 w 17"/>
              <a:gd name="T9" fmla="*/ 9 h 23"/>
              <a:gd name="T10" fmla="*/ 6 w 17"/>
              <a:gd name="T11" fmla="*/ 0 h 23"/>
              <a:gd name="T12" fmla="*/ 0 w 17"/>
              <a:gd name="T13" fmla="*/ 0 h 2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"/>
              <a:gd name="T22" fmla="*/ 0 h 23"/>
              <a:gd name="T23" fmla="*/ 17 w 17"/>
              <a:gd name="T24" fmla="*/ 23 h 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" h="23">
                <a:moveTo>
                  <a:pt x="0" y="0"/>
                </a:moveTo>
                <a:lnTo>
                  <a:pt x="3" y="22"/>
                </a:lnTo>
                <a:lnTo>
                  <a:pt x="12" y="22"/>
                </a:lnTo>
                <a:lnTo>
                  <a:pt x="8" y="2"/>
                </a:lnTo>
                <a:lnTo>
                  <a:pt x="16" y="16"/>
                </a:lnTo>
                <a:lnTo>
                  <a:pt x="8" y="0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8" name="Freeform 437"/>
          <p:cNvSpPr>
            <a:spLocks/>
          </p:cNvSpPr>
          <p:nvPr/>
        </p:nvSpPr>
        <p:spPr bwMode="auto">
          <a:xfrm>
            <a:off x="920753" y="1705814"/>
            <a:ext cx="26987" cy="20240"/>
          </a:xfrm>
          <a:custGeom>
            <a:avLst/>
            <a:gdLst>
              <a:gd name="T0" fmla="*/ 0 w 17"/>
              <a:gd name="T1" fmla="*/ 0 h 19"/>
              <a:gd name="T2" fmla="*/ 11 w 17"/>
              <a:gd name="T3" fmla="*/ 10 h 19"/>
              <a:gd name="T4" fmla="*/ 12 w 17"/>
              <a:gd name="T5" fmla="*/ 1 h 19"/>
              <a:gd name="T6" fmla="*/ 0 w 17"/>
              <a:gd name="T7" fmla="*/ 0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0"/>
                </a:moveTo>
                <a:lnTo>
                  <a:pt x="14" y="18"/>
                </a:lnTo>
                <a:lnTo>
                  <a:pt x="16" y="2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9" name="Freeform 438"/>
          <p:cNvSpPr>
            <a:spLocks/>
          </p:cNvSpPr>
          <p:nvPr/>
        </p:nvSpPr>
        <p:spPr bwMode="auto">
          <a:xfrm>
            <a:off x="928689" y="1730815"/>
            <a:ext cx="34925" cy="44054"/>
          </a:xfrm>
          <a:custGeom>
            <a:avLst/>
            <a:gdLst>
              <a:gd name="T0" fmla="*/ 0 w 24"/>
              <a:gd name="T1" fmla="*/ 0 h 40"/>
              <a:gd name="T2" fmla="*/ 14 w 24"/>
              <a:gd name="T3" fmla="*/ 9 h 40"/>
              <a:gd name="T4" fmla="*/ 18 w 24"/>
              <a:gd name="T5" fmla="*/ 23 h 40"/>
              <a:gd name="T6" fmla="*/ 0 w 24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40"/>
              <a:gd name="T14" fmla="*/ 24 w 24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40">
                <a:moveTo>
                  <a:pt x="0" y="0"/>
                </a:moveTo>
                <a:lnTo>
                  <a:pt x="18" y="14"/>
                </a:lnTo>
                <a:lnTo>
                  <a:pt x="23" y="39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0" name="Freeform 439"/>
          <p:cNvSpPr>
            <a:spLocks/>
          </p:cNvSpPr>
          <p:nvPr/>
        </p:nvSpPr>
        <p:spPr bwMode="auto">
          <a:xfrm>
            <a:off x="981075" y="1743914"/>
            <a:ext cx="25400" cy="25003"/>
          </a:xfrm>
          <a:custGeom>
            <a:avLst/>
            <a:gdLst>
              <a:gd name="T0" fmla="*/ 0 w 17"/>
              <a:gd name="T1" fmla="*/ 8 h 24"/>
              <a:gd name="T2" fmla="*/ 5 w 17"/>
              <a:gd name="T3" fmla="*/ 0 h 24"/>
              <a:gd name="T4" fmla="*/ 12 w 17"/>
              <a:gd name="T5" fmla="*/ 13 h 24"/>
              <a:gd name="T6" fmla="*/ 0 w 17"/>
              <a:gd name="T7" fmla="*/ 8 h 24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4"/>
              <a:gd name="T14" fmla="*/ 17 w 17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4">
                <a:moveTo>
                  <a:pt x="0" y="13"/>
                </a:moveTo>
                <a:lnTo>
                  <a:pt x="7" y="0"/>
                </a:lnTo>
                <a:lnTo>
                  <a:pt x="16" y="23"/>
                </a:lnTo>
                <a:lnTo>
                  <a:pt x="0" y="1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1" name="Freeform 440"/>
          <p:cNvSpPr>
            <a:spLocks/>
          </p:cNvSpPr>
          <p:nvPr/>
        </p:nvSpPr>
        <p:spPr bwMode="auto">
          <a:xfrm>
            <a:off x="1154112" y="1946320"/>
            <a:ext cx="1436688" cy="648890"/>
          </a:xfrm>
          <a:custGeom>
            <a:avLst/>
            <a:gdLst>
              <a:gd name="T0" fmla="*/ 8 w 924"/>
              <a:gd name="T1" fmla="*/ 49 h 613"/>
              <a:gd name="T2" fmla="*/ 11 w 924"/>
              <a:gd name="T3" fmla="*/ 54 h 613"/>
              <a:gd name="T4" fmla="*/ 24 w 924"/>
              <a:gd name="T5" fmla="*/ 175 h 613"/>
              <a:gd name="T6" fmla="*/ 32 w 924"/>
              <a:gd name="T7" fmla="*/ 188 h 613"/>
              <a:gd name="T8" fmla="*/ 80 w 924"/>
              <a:gd name="T9" fmla="*/ 233 h 613"/>
              <a:gd name="T10" fmla="*/ 131 w 924"/>
              <a:gd name="T11" fmla="*/ 252 h 613"/>
              <a:gd name="T12" fmla="*/ 241 w 924"/>
              <a:gd name="T13" fmla="*/ 264 h 613"/>
              <a:gd name="T14" fmla="*/ 305 w 924"/>
              <a:gd name="T15" fmla="*/ 292 h 613"/>
              <a:gd name="T16" fmla="*/ 364 w 924"/>
              <a:gd name="T17" fmla="*/ 346 h 613"/>
              <a:gd name="T18" fmla="*/ 389 w 924"/>
              <a:gd name="T19" fmla="*/ 305 h 613"/>
              <a:gd name="T20" fmla="*/ 431 w 924"/>
              <a:gd name="T21" fmla="*/ 292 h 613"/>
              <a:gd name="T22" fmla="*/ 467 w 924"/>
              <a:gd name="T23" fmla="*/ 286 h 613"/>
              <a:gd name="T24" fmla="*/ 480 w 924"/>
              <a:gd name="T25" fmla="*/ 284 h 613"/>
              <a:gd name="T26" fmla="*/ 484 w 924"/>
              <a:gd name="T27" fmla="*/ 286 h 613"/>
              <a:gd name="T28" fmla="*/ 552 w 924"/>
              <a:gd name="T29" fmla="*/ 301 h 613"/>
              <a:gd name="T30" fmla="*/ 572 w 924"/>
              <a:gd name="T31" fmla="*/ 353 h 613"/>
              <a:gd name="T32" fmla="*/ 587 w 924"/>
              <a:gd name="T33" fmla="*/ 331 h 613"/>
              <a:gd name="T34" fmla="*/ 580 w 924"/>
              <a:gd name="T35" fmla="*/ 254 h 613"/>
              <a:gd name="T36" fmla="*/ 633 w 924"/>
              <a:gd name="T37" fmla="*/ 206 h 613"/>
              <a:gd name="T38" fmla="*/ 637 w 924"/>
              <a:gd name="T39" fmla="*/ 189 h 613"/>
              <a:gd name="T40" fmla="*/ 624 w 924"/>
              <a:gd name="T41" fmla="*/ 166 h 613"/>
              <a:gd name="T42" fmla="*/ 634 w 924"/>
              <a:gd name="T43" fmla="*/ 158 h 613"/>
              <a:gd name="T44" fmla="*/ 646 w 924"/>
              <a:gd name="T45" fmla="*/ 188 h 613"/>
              <a:gd name="T46" fmla="*/ 650 w 924"/>
              <a:gd name="T47" fmla="*/ 151 h 613"/>
              <a:gd name="T48" fmla="*/ 670 w 924"/>
              <a:gd name="T49" fmla="*/ 134 h 613"/>
              <a:gd name="T50" fmla="*/ 710 w 924"/>
              <a:gd name="T51" fmla="*/ 113 h 613"/>
              <a:gd name="T52" fmla="*/ 759 w 924"/>
              <a:gd name="T53" fmla="*/ 76 h 613"/>
              <a:gd name="T54" fmla="*/ 751 w 924"/>
              <a:gd name="T55" fmla="*/ 60 h 613"/>
              <a:gd name="T56" fmla="*/ 729 w 924"/>
              <a:gd name="T57" fmla="*/ 33 h 613"/>
              <a:gd name="T58" fmla="*/ 646 w 924"/>
              <a:gd name="T59" fmla="*/ 78 h 613"/>
              <a:gd name="T60" fmla="*/ 602 w 924"/>
              <a:gd name="T61" fmla="*/ 99 h 613"/>
              <a:gd name="T62" fmla="*/ 566 w 924"/>
              <a:gd name="T63" fmla="*/ 124 h 613"/>
              <a:gd name="T64" fmla="*/ 549 w 924"/>
              <a:gd name="T65" fmla="*/ 118 h 613"/>
              <a:gd name="T66" fmla="*/ 556 w 924"/>
              <a:gd name="T67" fmla="*/ 107 h 613"/>
              <a:gd name="T68" fmla="*/ 551 w 924"/>
              <a:gd name="T69" fmla="*/ 86 h 613"/>
              <a:gd name="T70" fmla="*/ 543 w 924"/>
              <a:gd name="T71" fmla="*/ 66 h 613"/>
              <a:gd name="T72" fmla="*/ 507 w 924"/>
              <a:gd name="T73" fmla="*/ 76 h 613"/>
              <a:gd name="T74" fmla="*/ 489 w 924"/>
              <a:gd name="T75" fmla="*/ 119 h 613"/>
              <a:gd name="T76" fmla="*/ 496 w 924"/>
              <a:gd name="T77" fmla="*/ 68 h 613"/>
              <a:gd name="T78" fmla="*/ 503 w 924"/>
              <a:gd name="T79" fmla="*/ 56 h 613"/>
              <a:gd name="T80" fmla="*/ 531 w 924"/>
              <a:gd name="T81" fmla="*/ 47 h 613"/>
              <a:gd name="T82" fmla="*/ 478 w 924"/>
              <a:gd name="T83" fmla="*/ 42 h 613"/>
              <a:gd name="T84" fmla="*/ 454 w 924"/>
              <a:gd name="T85" fmla="*/ 46 h 613"/>
              <a:gd name="T86" fmla="*/ 460 w 924"/>
              <a:gd name="T87" fmla="*/ 24 h 613"/>
              <a:gd name="T88" fmla="*/ 389 w 924"/>
              <a:gd name="T89" fmla="*/ 0 h 613"/>
              <a:gd name="T90" fmla="*/ 25 w 924"/>
              <a:gd name="T91" fmla="*/ 8 h 613"/>
              <a:gd name="T92" fmla="*/ 24 w 924"/>
              <a:gd name="T93" fmla="*/ 33 h 613"/>
              <a:gd name="T94" fmla="*/ 0 w 924"/>
              <a:gd name="T95" fmla="*/ 20 h 61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924"/>
              <a:gd name="T145" fmla="*/ 0 h 613"/>
              <a:gd name="T146" fmla="*/ 924 w 924"/>
              <a:gd name="T147" fmla="*/ 613 h 613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924" h="613">
                <a:moveTo>
                  <a:pt x="0" y="34"/>
                </a:moveTo>
                <a:lnTo>
                  <a:pt x="10" y="85"/>
                </a:lnTo>
                <a:lnTo>
                  <a:pt x="24" y="90"/>
                </a:lnTo>
                <a:lnTo>
                  <a:pt x="13" y="93"/>
                </a:lnTo>
                <a:lnTo>
                  <a:pt x="5" y="244"/>
                </a:lnTo>
                <a:lnTo>
                  <a:pt x="29" y="303"/>
                </a:lnTo>
                <a:lnTo>
                  <a:pt x="44" y="303"/>
                </a:lnTo>
                <a:lnTo>
                  <a:pt x="38" y="325"/>
                </a:lnTo>
                <a:lnTo>
                  <a:pt x="67" y="389"/>
                </a:lnTo>
                <a:lnTo>
                  <a:pt x="97" y="404"/>
                </a:lnTo>
                <a:lnTo>
                  <a:pt x="123" y="440"/>
                </a:lnTo>
                <a:lnTo>
                  <a:pt x="159" y="436"/>
                </a:lnTo>
                <a:lnTo>
                  <a:pt x="219" y="470"/>
                </a:lnTo>
                <a:lnTo>
                  <a:pt x="292" y="457"/>
                </a:lnTo>
                <a:lnTo>
                  <a:pt x="336" y="522"/>
                </a:lnTo>
                <a:lnTo>
                  <a:pt x="370" y="505"/>
                </a:lnTo>
                <a:lnTo>
                  <a:pt x="410" y="584"/>
                </a:lnTo>
                <a:lnTo>
                  <a:pt x="442" y="598"/>
                </a:lnTo>
                <a:lnTo>
                  <a:pt x="439" y="553"/>
                </a:lnTo>
                <a:lnTo>
                  <a:pt x="471" y="527"/>
                </a:lnTo>
                <a:lnTo>
                  <a:pt x="475" y="506"/>
                </a:lnTo>
                <a:lnTo>
                  <a:pt x="523" y="505"/>
                </a:lnTo>
                <a:lnTo>
                  <a:pt x="564" y="522"/>
                </a:lnTo>
                <a:lnTo>
                  <a:pt x="566" y="495"/>
                </a:lnTo>
                <a:lnTo>
                  <a:pt x="548" y="492"/>
                </a:lnTo>
                <a:lnTo>
                  <a:pt x="583" y="491"/>
                </a:lnTo>
                <a:lnTo>
                  <a:pt x="585" y="478"/>
                </a:lnTo>
                <a:lnTo>
                  <a:pt x="587" y="494"/>
                </a:lnTo>
                <a:lnTo>
                  <a:pt x="653" y="499"/>
                </a:lnTo>
                <a:lnTo>
                  <a:pt x="670" y="521"/>
                </a:lnTo>
                <a:lnTo>
                  <a:pt x="672" y="560"/>
                </a:lnTo>
                <a:lnTo>
                  <a:pt x="694" y="612"/>
                </a:lnTo>
                <a:lnTo>
                  <a:pt x="707" y="611"/>
                </a:lnTo>
                <a:lnTo>
                  <a:pt x="711" y="572"/>
                </a:lnTo>
                <a:lnTo>
                  <a:pt x="690" y="478"/>
                </a:lnTo>
                <a:lnTo>
                  <a:pt x="704" y="439"/>
                </a:lnTo>
                <a:lnTo>
                  <a:pt x="784" y="363"/>
                </a:lnTo>
                <a:lnTo>
                  <a:pt x="768" y="356"/>
                </a:lnTo>
                <a:lnTo>
                  <a:pt x="783" y="353"/>
                </a:lnTo>
                <a:lnTo>
                  <a:pt x="772" y="327"/>
                </a:lnTo>
                <a:lnTo>
                  <a:pt x="775" y="306"/>
                </a:lnTo>
                <a:lnTo>
                  <a:pt x="757" y="288"/>
                </a:lnTo>
                <a:lnTo>
                  <a:pt x="775" y="301"/>
                </a:lnTo>
                <a:lnTo>
                  <a:pt x="769" y="273"/>
                </a:lnTo>
                <a:lnTo>
                  <a:pt x="780" y="266"/>
                </a:lnTo>
                <a:lnTo>
                  <a:pt x="783" y="325"/>
                </a:lnTo>
                <a:lnTo>
                  <a:pt x="796" y="290"/>
                </a:lnTo>
                <a:lnTo>
                  <a:pt x="788" y="261"/>
                </a:lnTo>
                <a:lnTo>
                  <a:pt x="796" y="278"/>
                </a:lnTo>
                <a:lnTo>
                  <a:pt x="813" y="231"/>
                </a:lnTo>
                <a:lnTo>
                  <a:pt x="877" y="210"/>
                </a:lnTo>
                <a:lnTo>
                  <a:pt x="861" y="195"/>
                </a:lnTo>
                <a:lnTo>
                  <a:pt x="872" y="158"/>
                </a:lnTo>
                <a:lnTo>
                  <a:pt x="921" y="131"/>
                </a:lnTo>
                <a:lnTo>
                  <a:pt x="923" y="116"/>
                </a:lnTo>
                <a:lnTo>
                  <a:pt x="911" y="104"/>
                </a:lnTo>
                <a:lnTo>
                  <a:pt x="911" y="68"/>
                </a:lnTo>
                <a:lnTo>
                  <a:pt x="884" y="56"/>
                </a:lnTo>
                <a:lnTo>
                  <a:pt x="865" y="115"/>
                </a:lnTo>
                <a:lnTo>
                  <a:pt x="783" y="136"/>
                </a:lnTo>
                <a:lnTo>
                  <a:pt x="778" y="161"/>
                </a:lnTo>
                <a:lnTo>
                  <a:pt x="730" y="171"/>
                </a:lnTo>
                <a:lnTo>
                  <a:pt x="733" y="179"/>
                </a:lnTo>
                <a:lnTo>
                  <a:pt x="686" y="215"/>
                </a:lnTo>
                <a:lnTo>
                  <a:pt x="666" y="214"/>
                </a:lnTo>
                <a:lnTo>
                  <a:pt x="666" y="204"/>
                </a:lnTo>
                <a:lnTo>
                  <a:pt x="669" y="192"/>
                </a:lnTo>
                <a:lnTo>
                  <a:pt x="674" y="185"/>
                </a:lnTo>
                <a:lnTo>
                  <a:pt x="676" y="174"/>
                </a:lnTo>
                <a:lnTo>
                  <a:pt x="669" y="148"/>
                </a:lnTo>
                <a:lnTo>
                  <a:pt x="653" y="158"/>
                </a:lnTo>
                <a:lnTo>
                  <a:pt x="659" y="115"/>
                </a:lnTo>
                <a:lnTo>
                  <a:pt x="633" y="104"/>
                </a:lnTo>
                <a:lnTo>
                  <a:pt x="615" y="131"/>
                </a:lnTo>
                <a:lnTo>
                  <a:pt x="609" y="205"/>
                </a:lnTo>
                <a:lnTo>
                  <a:pt x="593" y="207"/>
                </a:lnTo>
                <a:lnTo>
                  <a:pt x="589" y="171"/>
                </a:lnTo>
                <a:lnTo>
                  <a:pt x="601" y="117"/>
                </a:lnTo>
                <a:lnTo>
                  <a:pt x="589" y="126"/>
                </a:lnTo>
                <a:lnTo>
                  <a:pt x="610" y="98"/>
                </a:lnTo>
                <a:lnTo>
                  <a:pt x="653" y="96"/>
                </a:lnTo>
                <a:lnTo>
                  <a:pt x="644" y="81"/>
                </a:lnTo>
                <a:lnTo>
                  <a:pt x="641" y="81"/>
                </a:lnTo>
                <a:lnTo>
                  <a:pt x="579" y="73"/>
                </a:lnTo>
                <a:lnTo>
                  <a:pt x="589" y="56"/>
                </a:lnTo>
                <a:lnTo>
                  <a:pt x="551" y="79"/>
                </a:lnTo>
                <a:lnTo>
                  <a:pt x="522" y="79"/>
                </a:lnTo>
                <a:lnTo>
                  <a:pt x="558" y="41"/>
                </a:lnTo>
                <a:lnTo>
                  <a:pt x="482" y="20"/>
                </a:lnTo>
                <a:lnTo>
                  <a:pt x="471" y="0"/>
                </a:lnTo>
                <a:lnTo>
                  <a:pt x="471" y="13"/>
                </a:lnTo>
                <a:lnTo>
                  <a:pt x="31" y="13"/>
                </a:lnTo>
                <a:lnTo>
                  <a:pt x="39" y="38"/>
                </a:lnTo>
                <a:lnTo>
                  <a:pt x="29" y="56"/>
                </a:lnTo>
                <a:lnTo>
                  <a:pt x="32" y="37"/>
                </a:lnTo>
                <a:lnTo>
                  <a:pt x="0" y="34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2" name="Freeform 442"/>
          <p:cNvSpPr>
            <a:spLocks/>
          </p:cNvSpPr>
          <p:nvPr/>
        </p:nvSpPr>
        <p:spPr bwMode="auto">
          <a:xfrm>
            <a:off x="2801939" y="3902516"/>
            <a:ext cx="128588" cy="125016"/>
          </a:xfrm>
          <a:custGeom>
            <a:avLst/>
            <a:gdLst>
              <a:gd name="T0" fmla="*/ 0 w 84"/>
              <a:gd name="T1" fmla="*/ 55 h 118"/>
              <a:gd name="T2" fmla="*/ 11 w 84"/>
              <a:gd name="T3" fmla="*/ 3 h 118"/>
              <a:gd name="T4" fmla="*/ 21 w 84"/>
              <a:gd name="T5" fmla="*/ 0 h 118"/>
              <a:gd name="T6" fmla="*/ 61 w 84"/>
              <a:gd name="T7" fmla="*/ 27 h 118"/>
              <a:gd name="T8" fmla="*/ 68 w 84"/>
              <a:gd name="T9" fmla="*/ 38 h 118"/>
              <a:gd name="T10" fmla="*/ 64 w 84"/>
              <a:gd name="T11" fmla="*/ 51 h 118"/>
              <a:gd name="T12" fmla="*/ 47 w 84"/>
              <a:gd name="T13" fmla="*/ 68 h 118"/>
              <a:gd name="T14" fmla="*/ 0 w 84"/>
              <a:gd name="T15" fmla="*/ 55 h 1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4"/>
              <a:gd name="T25" fmla="*/ 0 h 118"/>
              <a:gd name="T26" fmla="*/ 84 w 84"/>
              <a:gd name="T27" fmla="*/ 118 h 11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4" h="118">
                <a:moveTo>
                  <a:pt x="0" y="95"/>
                </a:moveTo>
                <a:lnTo>
                  <a:pt x="13" y="5"/>
                </a:lnTo>
                <a:lnTo>
                  <a:pt x="25" y="0"/>
                </a:lnTo>
                <a:lnTo>
                  <a:pt x="74" y="46"/>
                </a:lnTo>
                <a:lnTo>
                  <a:pt x="83" y="66"/>
                </a:lnTo>
                <a:lnTo>
                  <a:pt x="79" y="88"/>
                </a:lnTo>
                <a:lnTo>
                  <a:pt x="58" y="117"/>
                </a:lnTo>
                <a:lnTo>
                  <a:pt x="0" y="9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3" name="Freeform 443"/>
          <p:cNvSpPr>
            <a:spLocks/>
          </p:cNvSpPr>
          <p:nvPr/>
        </p:nvSpPr>
        <p:spPr bwMode="auto">
          <a:xfrm>
            <a:off x="2432050" y="2903581"/>
            <a:ext cx="334963" cy="265509"/>
          </a:xfrm>
          <a:custGeom>
            <a:avLst/>
            <a:gdLst>
              <a:gd name="T0" fmla="*/ 0 w 215"/>
              <a:gd name="T1" fmla="*/ 40 h 252"/>
              <a:gd name="T2" fmla="*/ 16 w 215"/>
              <a:gd name="T3" fmla="*/ 65 h 252"/>
              <a:gd name="T4" fmla="*/ 42 w 215"/>
              <a:gd name="T5" fmla="*/ 68 h 252"/>
              <a:gd name="T6" fmla="*/ 51 w 215"/>
              <a:gd name="T7" fmla="*/ 77 h 252"/>
              <a:gd name="T8" fmla="*/ 77 w 215"/>
              <a:gd name="T9" fmla="*/ 77 h 252"/>
              <a:gd name="T10" fmla="*/ 73 w 215"/>
              <a:gd name="T11" fmla="*/ 121 h 252"/>
              <a:gd name="T12" fmla="*/ 85 w 215"/>
              <a:gd name="T13" fmla="*/ 139 h 252"/>
              <a:gd name="T14" fmla="*/ 100 w 215"/>
              <a:gd name="T15" fmla="*/ 144 h 252"/>
              <a:gd name="T16" fmla="*/ 132 w 215"/>
              <a:gd name="T17" fmla="*/ 127 h 252"/>
              <a:gd name="T18" fmla="*/ 120 w 215"/>
              <a:gd name="T19" fmla="*/ 124 h 252"/>
              <a:gd name="T20" fmla="*/ 113 w 215"/>
              <a:gd name="T21" fmla="*/ 101 h 252"/>
              <a:gd name="T22" fmla="*/ 137 w 215"/>
              <a:gd name="T23" fmla="*/ 105 h 252"/>
              <a:gd name="T24" fmla="*/ 170 w 215"/>
              <a:gd name="T25" fmla="*/ 91 h 252"/>
              <a:gd name="T26" fmla="*/ 160 w 215"/>
              <a:gd name="T27" fmla="*/ 77 h 252"/>
              <a:gd name="T28" fmla="*/ 171 w 215"/>
              <a:gd name="T29" fmla="*/ 67 h 252"/>
              <a:gd name="T30" fmla="*/ 166 w 215"/>
              <a:gd name="T31" fmla="*/ 60 h 252"/>
              <a:gd name="T32" fmla="*/ 178 w 215"/>
              <a:gd name="T33" fmla="*/ 51 h 252"/>
              <a:gd name="T34" fmla="*/ 163 w 215"/>
              <a:gd name="T35" fmla="*/ 49 h 252"/>
              <a:gd name="T36" fmla="*/ 163 w 215"/>
              <a:gd name="T37" fmla="*/ 37 h 252"/>
              <a:gd name="T38" fmla="*/ 137 w 215"/>
              <a:gd name="T39" fmla="*/ 24 h 252"/>
              <a:gd name="T40" fmla="*/ 149 w 215"/>
              <a:gd name="T41" fmla="*/ 20 h 252"/>
              <a:gd name="T42" fmla="*/ 70 w 215"/>
              <a:gd name="T43" fmla="*/ 23 h 252"/>
              <a:gd name="T44" fmla="*/ 44 w 215"/>
              <a:gd name="T45" fmla="*/ 0 h 252"/>
              <a:gd name="T46" fmla="*/ 46 w 215"/>
              <a:gd name="T47" fmla="*/ 12 h 252"/>
              <a:gd name="T48" fmla="*/ 24 w 215"/>
              <a:gd name="T49" fmla="*/ 20 h 252"/>
              <a:gd name="T50" fmla="*/ 30 w 215"/>
              <a:gd name="T51" fmla="*/ 37 h 252"/>
              <a:gd name="T52" fmla="*/ 23 w 215"/>
              <a:gd name="T53" fmla="*/ 43 h 252"/>
              <a:gd name="T54" fmla="*/ 16 w 215"/>
              <a:gd name="T55" fmla="*/ 28 h 252"/>
              <a:gd name="T56" fmla="*/ 26 w 215"/>
              <a:gd name="T57" fmla="*/ 7 h 252"/>
              <a:gd name="T58" fmla="*/ 0 w 215"/>
              <a:gd name="T59" fmla="*/ 40 h 25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15"/>
              <a:gd name="T91" fmla="*/ 0 h 252"/>
              <a:gd name="T92" fmla="*/ 215 w 215"/>
              <a:gd name="T93" fmla="*/ 252 h 25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15" h="252">
                <a:moveTo>
                  <a:pt x="0" y="70"/>
                </a:moveTo>
                <a:lnTo>
                  <a:pt x="20" y="114"/>
                </a:lnTo>
                <a:lnTo>
                  <a:pt x="51" y="119"/>
                </a:lnTo>
                <a:lnTo>
                  <a:pt x="61" y="135"/>
                </a:lnTo>
                <a:lnTo>
                  <a:pt x="92" y="133"/>
                </a:lnTo>
                <a:lnTo>
                  <a:pt x="88" y="210"/>
                </a:lnTo>
                <a:lnTo>
                  <a:pt x="102" y="241"/>
                </a:lnTo>
                <a:lnTo>
                  <a:pt x="121" y="251"/>
                </a:lnTo>
                <a:lnTo>
                  <a:pt x="159" y="222"/>
                </a:lnTo>
                <a:lnTo>
                  <a:pt x="145" y="216"/>
                </a:lnTo>
                <a:lnTo>
                  <a:pt x="136" y="176"/>
                </a:lnTo>
                <a:lnTo>
                  <a:pt x="164" y="183"/>
                </a:lnTo>
                <a:lnTo>
                  <a:pt x="204" y="158"/>
                </a:lnTo>
                <a:lnTo>
                  <a:pt x="193" y="135"/>
                </a:lnTo>
                <a:lnTo>
                  <a:pt x="206" y="117"/>
                </a:lnTo>
                <a:lnTo>
                  <a:pt x="200" y="104"/>
                </a:lnTo>
                <a:lnTo>
                  <a:pt x="214" y="88"/>
                </a:lnTo>
                <a:lnTo>
                  <a:pt x="196" y="84"/>
                </a:lnTo>
                <a:lnTo>
                  <a:pt x="196" y="65"/>
                </a:lnTo>
                <a:lnTo>
                  <a:pt x="165" y="42"/>
                </a:lnTo>
                <a:lnTo>
                  <a:pt x="179" y="36"/>
                </a:lnTo>
                <a:lnTo>
                  <a:pt x="84" y="41"/>
                </a:lnTo>
                <a:lnTo>
                  <a:pt x="53" y="0"/>
                </a:lnTo>
                <a:lnTo>
                  <a:pt x="55" y="21"/>
                </a:lnTo>
                <a:lnTo>
                  <a:pt x="29" y="34"/>
                </a:lnTo>
                <a:lnTo>
                  <a:pt x="36" y="65"/>
                </a:lnTo>
                <a:lnTo>
                  <a:pt x="27" y="75"/>
                </a:lnTo>
                <a:lnTo>
                  <a:pt x="20" y="49"/>
                </a:lnTo>
                <a:lnTo>
                  <a:pt x="31" y="12"/>
                </a:lnTo>
                <a:lnTo>
                  <a:pt x="0" y="7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" name="Freeform 444"/>
          <p:cNvSpPr>
            <a:spLocks/>
          </p:cNvSpPr>
          <p:nvPr/>
        </p:nvSpPr>
        <p:spPr bwMode="auto">
          <a:xfrm>
            <a:off x="6797679" y="2644024"/>
            <a:ext cx="174625" cy="346472"/>
          </a:xfrm>
          <a:custGeom>
            <a:avLst/>
            <a:gdLst>
              <a:gd name="T0" fmla="*/ 0 w 111"/>
              <a:gd name="T1" fmla="*/ 9 h 328"/>
              <a:gd name="T2" fmla="*/ 13 w 111"/>
              <a:gd name="T3" fmla="*/ 29 h 328"/>
              <a:gd name="T4" fmla="*/ 31 w 111"/>
              <a:gd name="T5" fmla="*/ 37 h 328"/>
              <a:gd name="T6" fmla="*/ 22 w 111"/>
              <a:gd name="T7" fmla="*/ 52 h 328"/>
              <a:gd name="T8" fmla="*/ 55 w 111"/>
              <a:gd name="T9" fmla="*/ 77 h 328"/>
              <a:gd name="T10" fmla="*/ 70 w 111"/>
              <a:gd name="T11" fmla="*/ 111 h 328"/>
              <a:gd name="T12" fmla="*/ 72 w 111"/>
              <a:gd name="T13" fmla="*/ 140 h 328"/>
              <a:gd name="T14" fmla="*/ 31 w 111"/>
              <a:gd name="T15" fmla="*/ 165 h 328"/>
              <a:gd name="T16" fmla="*/ 38 w 111"/>
              <a:gd name="T17" fmla="*/ 188 h 328"/>
              <a:gd name="T18" fmla="*/ 51 w 111"/>
              <a:gd name="T19" fmla="*/ 172 h 328"/>
              <a:gd name="T20" fmla="*/ 57 w 111"/>
              <a:gd name="T21" fmla="*/ 176 h 328"/>
              <a:gd name="T22" fmla="*/ 61 w 111"/>
              <a:gd name="T23" fmla="*/ 165 h 328"/>
              <a:gd name="T24" fmla="*/ 93 w 111"/>
              <a:gd name="T25" fmla="*/ 148 h 328"/>
              <a:gd name="T26" fmla="*/ 88 w 111"/>
              <a:gd name="T27" fmla="*/ 102 h 328"/>
              <a:gd name="T28" fmla="*/ 45 w 111"/>
              <a:gd name="T29" fmla="*/ 58 h 328"/>
              <a:gd name="T30" fmla="*/ 50 w 111"/>
              <a:gd name="T31" fmla="*/ 43 h 328"/>
              <a:gd name="T32" fmla="*/ 76 w 111"/>
              <a:gd name="T33" fmla="*/ 23 h 328"/>
              <a:gd name="T34" fmla="*/ 39 w 111"/>
              <a:gd name="T35" fmla="*/ 0 h 328"/>
              <a:gd name="T36" fmla="*/ 0 w 111"/>
              <a:gd name="T37" fmla="*/ 9 h 32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11"/>
              <a:gd name="T58" fmla="*/ 0 h 328"/>
              <a:gd name="T59" fmla="*/ 111 w 111"/>
              <a:gd name="T60" fmla="*/ 328 h 32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11" h="328">
                <a:moveTo>
                  <a:pt x="0" y="16"/>
                </a:moveTo>
                <a:lnTo>
                  <a:pt x="15" y="50"/>
                </a:lnTo>
                <a:lnTo>
                  <a:pt x="37" y="65"/>
                </a:lnTo>
                <a:lnTo>
                  <a:pt x="26" y="90"/>
                </a:lnTo>
                <a:lnTo>
                  <a:pt x="65" y="133"/>
                </a:lnTo>
                <a:lnTo>
                  <a:pt x="83" y="192"/>
                </a:lnTo>
                <a:lnTo>
                  <a:pt x="85" y="242"/>
                </a:lnTo>
                <a:lnTo>
                  <a:pt x="37" y="286"/>
                </a:lnTo>
                <a:lnTo>
                  <a:pt x="45" y="327"/>
                </a:lnTo>
                <a:lnTo>
                  <a:pt x="60" y="298"/>
                </a:lnTo>
                <a:lnTo>
                  <a:pt x="68" y="306"/>
                </a:lnTo>
                <a:lnTo>
                  <a:pt x="72" y="287"/>
                </a:lnTo>
                <a:lnTo>
                  <a:pt x="110" y="257"/>
                </a:lnTo>
                <a:lnTo>
                  <a:pt x="104" y="176"/>
                </a:lnTo>
                <a:lnTo>
                  <a:pt x="53" y="100"/>
                </a:lnTo>
                <a:lnTo>
                  <a:pt x="59" y="75"/>
                </a:lnTo>
                <a:lnTo>
                  <a:pt x="90" y="39"/>
                </a:lnTo>
                <a:lnTo>
                  <a:pt x="46" y="0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5" name="Freeform 445"/>
          <p:cNvSpPr>
            <a:spLocks/>
          </p:cNvSpPr>
          <p:nvPr/>
        </p:nvSpPr>
        <p:spPr bwMode="auto">
          <a:xfrm>
            <a:off x="5335591" y="2744037"/>
            <a:ext cx="239713" cy="151209"/>
          </a:xfrm>
          <a:custGeom>
            <a:avLst/>
            <a:gdLst>
              <a:gd name="T0" fmla="*/ 0 w 155"/>
              <a:gd name="T1" fmla="*/ 81 h 143"/>
              <a:gd name="T2" fmla="*/ 33 w 155"/>
              <a:gd name="T3" fmla="*/ 63 h 143"/>
              <a:gd name="T4" fmla="*/ 28 w 155"/>
              <a:gd name="T5" fmla="*/ 54 h 143"/>
              <a:gd name="T6" fmla="*/ 38 w 155"/>
              <a:gd name="T7" fmla="*/ 43 h 143"/>
              <a:gd name="T8" fmla="*/ 71 w 155"/>
              <a:gd name="T9" fmla="*/ 8 h 143"/>
              <a:gd name="T10" fmla="*/ 113 w 155"/>
              <a:gd name="T11" fmla="*/ 0 h 143"/>
              <a:gd name="T12" fmla="*/ 126 w 155"/>
              <a:gd name="T13" fmla="*/ 32 h 143"/>
              <a:gd name="T14" fmla="*/ 115 w 155"/>
              <a:gd name="T15" fmla="*/ 43 h 143"/>
              <a:gd name="T16" fmla="*/ 68 w 155"/>
              <a:gd name="T17" fmla="*/ 66 h 143"/>
              <a:gd name="T18" fmla="*/ 0 w 155"/>
              <a:gd name="T19" fmla="*/ 81 h 1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5"/>
              <a:gd name="T31" fmla="*/ 0 h 143"/>
              <a:gd name="T32" fmla="*/ 155 w 155"/>
              <a:gd name="T33" fmla="*/ 143 h 14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5" h="143">
                <a:moveTo>
                  <a:pt x="0" y="142"/>
                </a:moveTo>
                <a:lnTo>
                  <a:pt x="41" y="111"/>
                </a:lnTo>
                <a:lnTo>
                  <a:pt x="34" y="95"/>
                </a:lnTo>
                <a:lnTo>
                  <a:pt x="46" y="76"/>
                </a:lnTo>
                <a:lnTo>
                  <a:pt x="87" y="15"/>
                </a:lnTo>
                <a:lnTo>
                  <a:pt x="138" y="0"/>
                </a:lnTo>
                <a:lnTo>
                  <a:pt x="154" y="56"/>
                </a:lnTo>
                <a:lnTo>
                  <a:pt x="141" y="76"/>
                </a:lnTo>
                <a:lnTo>
                  <a:pt x="83" y="115"/>
                </a:lnTo>
                <a:lnTo>
                  <a:pt x="0" y="142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6" name="Freeform 446"/>
          <p:cNvSpPr>
            <a:spLocks/>
          </p:cNvSpPr>
          <p:nvPr/>
        </p:nvSpPr>
        <p:spPr bwMode="auto">
          <a:xfrm>
            <a:off x="5313366" y="2784520"/>
            <a:ext cx="93663" cy="110728"/>
          </a:xfrm>
          <a:custGeom>
            <a:avLst/>
            <a:gdLst>
              <a:gd name="T0" fmla="*/ 0 w 60"/>
              <a:gd name="T1" fmla="*/ 12 h 105"/>
              <a:gd name="T2" fmla="*/ 11 w 60"/>
              <a:gd name="T3" fmla="*/ 59 h 105"/>
              <a:gd name="T4" fmla="*/ 46 w 60"/>
              <a:gd name="T5" fmla="*/ 41 h 105"/>
              <a:gd name="T6" fmla="*/ 39 w 60"/>
              <a:gd name="T7" fmla="*/ 32 h 105"/>
              <a:gd name="T8" fmla="*/ 50 w 60"/>
              <a:gd name="T9" fmla="*/ 22 h 105"/>
              <a:gd name="T10" fmla="*/ 50 w 60"/>
              <a:gd name="T11" fmla="*/ 9 h 105"/>
              <a:gd name="T12" fmla="*/ 25 w 60"/>
              <a:gd name="T13" fmla="*/ 0 h 105"/>
              <a:gd name="T14" fmla="*/ 0 w 60"/>
              <a:gd name="T15" fmla="*/ 12 h 1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"/>
              <a:gd name="T25" fmla="*/ 0 h 105"/>
              <a:gd name="T26" fmla="*/ 60 w 60"/>
              <a:gd name="T27" fmla="*/ 105 h 10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" h="105">
                <a:moveTo>
                  <a:pt x="0" y="21"/>
                </a:moveTo>
                <a:lnTo>
                  <a:pt x="13" y="104"/>
                </a:lnTo>
                <a:lnTo>
                  <a:pt x="54" y="73"/>
                </a:lnTo>
                <a:lnTo>
                  <a:pt x="47" y="57"/>
                </a:lnTo>
                <a:lnTo>
                  <a:pt x="59" y="38"/>
                </a:lnTo>
                <a:lnTo>
                  <a:pt x="59" y="16"/>
                </a:lnTo>
                <a:lnTo>
                  <a:pt x="29" y="0"/>
                </a:lnTo>
                <a:lnTo>
                  <a:pt x="0" y="21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7" name="Freeform 447"/>
          <p:cNvSpPr>
            <a:spLocks/>
          </p:cNvSpPr>
          <p:nvPr/>
        </p:nvSpPr>
        <p:spPr bwMode="auto">
          <a:xfrm>
            <a:off x="4595814" y="2020137"/>
            <a:ext cx="233363" cy="171450"/>
          </a:xfrm>
          <a:custGeom>
            <a:avLst/>
            <a:gdLst>
              <a:gd name="T0" fmla="*/ 0 w 151"/>
              <a:gd name="T1" fmla="*/ 22 h 162"/>
              <a:gd name="T2" fmla="*/ 0 w 151"/>
              <a:gd name="T3" fmla="*/ 6 h 162"/>
              <a:gd name="T4" fmla="*/ 32 w 151"/>
              <a:gd name="T5" fmla="*/ 0 h 162"/>
              <a:gd name="T6" fmla="*/ 58 w 151"/>
              <a:gd name="T7" fmla="*/ 18 h 162"/>
              <a:gd name="T8" fmla="*/ 85 w 151"/>
              <a:gd name="T9" fmla="*/ 13 h 162"/>
              <a:gd name="T10" fmla="*/ 120 w 151"/>
              <a:gd name="T11" fmla="*/ 43 h 162"/>
              <a:gd name="T12" fmla="*/ 114 w 151"/>
              <a:gd name="T13" fmla="*/ 72 h 162"/>
              <a:gd name="T14" fmla="*/ 123 w 151"/>
              <a:gd name="T15" fmla="*/ 86 h 162"/>
              <a:gd name="T16" fmla="*/ 97 w 151"/>
              <a:gd name="T17" fmla="*/ 93 h 162"/>
              <a:gd name="T18" fmla="*/ 85 w 151"/>
              <a:gd name="T19" fmla="*/ 68 h 162"/>
              <a:gd name="T20" fmla="*/ 74 w 151"/>
              <a:gd name="T21" fmla="*/ 78 h 162"/>
              <a:gd name="T22" fmla="*/ 32 w 151"/>
              <a:gd name="T23" fmla="*/ 52 h 162"/>
              <a:gd name="T24" fmla="*/ 11 w 151"/>
              <a:gd name="T25" fmla="*/ 26 h 162"/>
              <a:gd name="T26" fmla="*/ 1 w 151"/>
              <a:gd name="T27" fmla="*/ 32 h 162"/>
              <a:gd name="T28" fmla="*/ 0 w 151"/>
              <a:gd name="T29" fmla="*/ 22 h 16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162"/>
              <a:gd name="T47" fmla="*/ 151 w 151"/>
              <a:gd name="T48" fmla="*/ 162 h 16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162">
                <a:moveTo>
                  <a:pt x="0" y="38"/>
                </a:moveTo>
                <a:lnTo>
                  <a:pt x="0" y="11"/>
                </a:lnTo>
                <a:lnTo>
                  <a:pt x="39" y="0"/>
                </a:lnTo>
                <a:lnTo>
                  <a:pt x="70" y="32"/>
                </a:lnTo>
                <a:lnTo>
                  <a:pt x="104" y="23"/>
                </a:lnTo>
                <a:lnTo>
                  <a:pt x="146" y="74"/>
                </a:lnTo>
                <a:lnTo>
                  <a:pt x="139" y="125"/>
                </a:lnTo>
                <a:lnTo>
                  <a:pt x="150" y="149"/>
                </a:lnTo>
                <a:lnTo>
                  <a:pt x="118" y="161"/>
                </a:lnTo>
                <a:lnTo>
                  <a:pt x="104" y="117"/>
                </a:lnTo>
                <a:lnTo>
                  <a:pt x="90" y="135"/>
                </a:lnTo>
                <a:lnTo>
                  <a:pt x="39" y="91"/>
                </a:lnTo>
                <a:lnTo>
                  <a:pt x="13" y="45"/>
                </a:lnTo>
                <a:lnTo>
                  <a:pt x="1" y="55"/>
                </a:lnTo>
                <a:lnTo>
                  <a:pt x="0" y="3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" name="Freeform 448"/>
          <p:cNvSpPr>
            <a:spLocks/>
          </p:cNvSpPr>
          <p:nvPr/>
        </p:nvSpPr>
        <p:spPr bwMode="auto">
          <a:xfrm>
            <a:off x="4543425" y="3321492"/>
            <a:ext cx="315912" cy="289322"/>
          </a:xfrm>
          <a:custGeom>
            <a:avLst/>
            <a:gdLst>
              <a:gd name="T0" fmla="*/ 0 w 203"/>
              <a:gd name="T1" fmla="*/ 148 h 273"/>
              <a:gd name="T2" fmla="*/ 22 w 203"/>
              <a:gd name="T3" fmla="*/ 142 h 273"/>
              <a:gd name="T4" fmla="*/ 130 w 203"/>
              <a:gd name="T5" fmla="*/ 158 h 273"/>
              <a:gd name="T6" fmla="*/ 154 w 203"/>
              <a:gd name="T7" fmla="*/ 151 h 273"/>
              <a:gd name="T8" fmla="*/ 136 w 203"/>
              <a:gd name="T9" fmla="*/ 139 h 273"/>
              <a:gd name="T10" fmla="*/ 136 w 203"/>
              <a:gd name="T11" fmla="*/ 91 h 273"/>
              <a:gd name="T12" fmla="*/ 166 w 203"/>
              <a:gd name="T13" fmla="*/ 91 h 273"/>
              <a:gd name="T14" fmla="*/ 164 w 203"/>
              <a:gd name="T15" fmla="*/ 65 h 273"/>
              <a:gd name="T16" fmla="*/ 136 w 203"/>
              <a:gd name="T17" fmla="*/ 68 h 273"/>
              <a:gd name="T18" fmla="*/ 135 w 203"/>
              <a:gd name="T19" fmla="*/ 21 h 273"/>
              <a:gd name="T20" fmla="*/ 122 w 203"/>
              <a:gd name="T21" fmla="*/ 14 h 273"/>
              <a:gd name="T22" fmla="*/ 105 w 203"/>
              <a:gd name="T23" fmla="*/ 14 h 273"/>
              <a:gd name="T24" fmla="*/ 101 w 203"/>
              <a:gd name="T25" fmla="*/ 28 h 273"/>
              <a:gd name="T26" fmla="*/ 83 w 203"/>
              <a:gd name="T27" fmla="*/ 29 h 273"/>
              <a:gd name="T28" fmla="*/ 61 w 203"/>
              <a:gd name="T29" fmla="*/ 0 h 273"/>
              <a:gd name="T30" fmla="*/ 11 w 203"/>
              <a:gd name="T31" fmla="*/ 6 h 273"/>
              <a:gd name="T32" fmla="*/ 29 w 203"/>
              <a:gd name="T33" fmla="*/ 66 h 273"/>
              <a:gd name="T34" fmla="*/ 0 w 203"/>
              <a:gd name="T35" fmla="*/ 148 h 27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03"/>
              <a:gd name="T55" fmla="*/ 0 h 273"/>
              <a:gd name="T56" fmla="*/ 203 w 203"/>
              <a:gd name="T57" fmla="*/ 273 h 27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03" h="273">
                <a:moveTo>
                  <a:pt x="0" y="255"/>
                </a:moveTo>
                <a:lnTo>
                  <a:pt x="27" y="246"/>
                </a:lnTo>
                <a:lnTo>
                  <a:pt x="158" y="272"/>
                </a:lnTo>
                <a:lnTo>
                  <a:pt x="188" y="260"/>
                </a:lnTo>
                <a:lnTo>
                  <a:pt x="166" y="239"/>
                </a:lnTo>
                <a:lnTo>
                  <a:pt x="166" y="156"/>
                </a:lnTo>
                <a:lnTo>
                  <a:pt x="202" y="156"/>
                </a:lnTo>
                <a:lnTo>
                  <a:pt x="200" y="112"/>
                </a:lnTo>
                <a:lnTo>
                  <a:pt x="166" y="117"/>
                </a:lnTo>
                <a:lnTo>
                  <a:pt x="164" y="36"/>
                </a:lnTo>
                <a:lnTo>
                  <a:pt x="149" y="23"/>
                </a:lnTo>
                <a:lnTo>
                  <a:pt x="128" y="25"/>
                </a:lnTo>
                <a:lnTo>
                  <a:pt x="123" y="48"/>
                </a:lnTo>
                <a:lnTo>
                  <a:pt x="101" y="50"/>
                </a:lnTo>
                <a:lnTo>
                  <a:pt x="74" y="0"/>
                </a:lnTo>
                <a:lnTo>
                  <a:pt x="13" y="11"/>
                </a:lnTo>
                <a:lnTo>
                  <a:pt x="35" y="114"/>
                </a:lnTo>
                <a:lnTo>
                  <a:pt x="0" y="25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9" name="Freeform 449"/>
          <p:cNvSpPr>
            <a:spLocks/>
          </p:cNvSpPr>
          <p:nvPr/>
        </p:nvSpPr>
        <p:spPr bwMode="auto">
          <a:xfrm>
            <a:off x="4551363" y="3294106"/>
            <a:ext cx="26988" cy="28575"/>
          </a:xfrm>
          <a:custGeom>
            <a:avLst/>
            <a:gdLst>
              <a:gd name="T0" fmla="*/ 0 w 17"/>
              <a:gd name="T1" fmla="*/ 5 h 26"/>
              <a:gd name="T2" fmla="*/ 6 w 17"/>
              <a:gd name="T3" fmla="*/ 15 h 26"/>
              <a:gd name="T4" fmla="*/ 14 w 17"/>
              <a:gd name="T5" fmla="*/ 0 h 26"/>
              <a:gd name="T6" fmla="*/ 0 w 17"/>
              <a:gd name="T7" fmla="*/ 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6"/>
              <a:gd name="T14" fmla="*/ 17 w 17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6">
                <a:moveTo>
                  <a:pt x="0" y="9"/>
                </a:moveTo>
                <a:lnTo>
                  <a:pt x="6" y="25"/>
                </a:lnTo>
                <a:lnTo>
                  <a:pt x="16" y="0"/>
                </a:lnTo>
                <a:lnTo>
                  <a:pt x="0" y="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0" name="Freeform 450"/>
          <p:cNvSpPr>
            <a:spLocks/>
          </p:cNvSpPr>
          <p:nvPr/>
        </p:nvSpPr>
        <p:spPr bwMode="auto">
          <a:xfrm>
            <a:off x="4748215" y="3602479"/>
            <a:ext cx="234951" cy="219075"/>
          </a:xfrm>
          <a:custGeom>
            <a:avLst/>
            <a:gdLst>
              <a:gd name="T0" fmla="*/ 0 w 151"/>
              <a:gd name="T1" fmla="*/ 91 h 206"/>
              <a:gd name="T2" fmla="*/ 0 w 151"/>
              <a:gd name="T3" fmla="*/ 55 h 206"/>
              <a:gd name="T4" fmla="*/ 14 w 151"/>
              <a:gd name="T5" fmla="*/ 55 h 206"/>
              <a:gd name="T6" fmla="*/ 14 w 151"/>
              <a:gd name="T7" fmla="*/ 8 h 206"/>
              <a:gd name="T8" fmla="*/ 40 w 151"/>
              <a:gd name="T9" fmla="*/ 4 h 206"/>
              <a:gd name="T10" fmla="*/ 49 w 151"/>
              <a:gd name="T11" fmla="*/ 11 h 206"/>
              <a:gd name="T12" fmla="*/ 69 w 151"/>
              <a:gd name="T13" fmla="*/ 0 h 206"/>
              <a:gd name="T14" fmla="*/ 106 w 151"/>
              <a:gd name="T15" fmla="*/ 49 h 206"/>
              <a:gd name="T16" fmla="*/ 123 w 151"/>
              <a:gd name="T17" fmla="*/ 57 h 206"/>
              <a:gd name="T18" fmla="*/ 74 w 151"/>
              <a:gd name="T19" fmla="*/ 102 h 206"/>
              <a:gd name="T20" fmla="*/ 45 w 151"/>
              <a:gd name="T21" fmla="*/ 102 h 206"/>
              <a:gd name="T22" fmla="*/ 30 w 151"/>
              <a:gd name="T23" fmla="*/ 118 h 206"/>
              <a:gd name="T24" fmla="*/ 12 w 151"/>
              <a:gd name="T25" fmla="*/ 119 h 206"/>
              <a:gd name="T26" fmla="*/ 12 w 151"/>
              <a:gd name="T27" fmla="*/ 104 h 206"/>
              <a:gd name="T28" fmla="*/ 0 w 151"/>
              <a:gd name="T29" fmla="*/ 91 h 20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206"/>
              <a:gd name="T47" fmla="*/ 151 w 151"/>
              <a:gd name="T48" fmla="*/ 206 h 20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206">
                <a:moveTo>
                  <a:pt x="0" y="156"/>
                </a:moveTo>
                <a:lnTo>
                  <a:pt x="0" y="95"/>
                </a:lnTo>
                <a:lnTo>
                  <a:pt x="17" y="94"/>
                </a:lnTo>
                <a:lnTo>
                  <a:pt x="17" y="15"/>
                </a:lnTo>
                <a:lnTo>
                  <a:pt x="48" y="7"/>
                </a:lnTo>
                <a:lnTo>
                  <a:pt x="59" y="20"/>
                </a:lnTo>
                <a:lnTo>
                  <a:pt x="84" y="0"/>
                </a:lnTo>
                <a:lnTo>
                  <a:pt x="129" y="84"/>
                </a:lnTo>
                <a:lnTo>
                  <a:pt x="150" y="99"/>
                </a:lnTo>
                <a:lnTo>
                  <a:pt x="90" y="176"/>
                </a:lnTo>
                <a:lnTo>
                  <a:pt x="55" y="176"/>
                </a:lnTo>
                <a:lnTo>
                  <a:pt x="36" y="203"/>
                </a:lnTo>
                <a:lnTo>
                  <a:pt x="14" y="205"/>
                </a:lnTo>
                <a:lnTo>
                  <a:pt x="14" y="179"/>
                </a:lnTo>
                <a:lnTo>
                  <a:pt x="0" y="156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1" name="Freeform 451"/>
          <p:cNvSpPr>
            <a:spLocks/>
          </p:cNvSpPr>
          <p:nvPr/>
        </p:nvSpPr>
        <p:spPr bwMode="auto">
          <a:xfrm>
            <a:off x="4976816" y="3241718"/>
            <a:ext cx="42863" cy="47625"/>
          </a:xfrm>
          <a:custGeom>
            <a:avLst/>
            <a:gdLst>
              <a:gd name="T0" fmla="*/ 0 w 28"/>
              <a:gd name="T1" fmla="*/ 4 h 44"/>
              <a:gd name="T2" fmla="*/ 3 w 28"/>
              <a:gd name="T3" fmla="*/ 13 h 44"/>
              <a:gd name="T4" fmla="*/ 7 w 28"/>
              <a:gd name="T5" fmla="*/ 26 h 44"/>
              <a:gd name="T6" fmla="*/ 21 w 28"/>
              <a:gd name="T7" fmla="*/ 11 h 44"/>
              <a:gd name="T8" fmla="*/ 21 w 28"/>
              <a:gd name="T9" fmla="*/ 0 h 44"/>
              <a:gd name="T10" fmla="*/ 0 w 28"/>
              <a:gd name="T11" fmla="*/ 4 h 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"/>
              <a:gd name="T19" fmla="*/ 0 h 44"/>
              <a:gd name="T20" fmla="*/ 28 w 28"/>
              <a:gd name="T21" fmla="*/ 44 h 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" h="44">
                <a:moveTo>
                  <a:pt x="0" y="6"/>
                </a:moveTo>
                <a:lnTo>
                  <a:pt x="3" y="22"/>
                </a:lnTo>
                <a:lnTo>
                  <a:pt x="9" y="43"/>
                </a:lnTo>
                <a:lnTo>
                  <a:pt x="27" y="18"/>
                </a:lnTo>
                <a:lnTo>
                  <a:pt x="26" y="0"/>
                </a:lnTo>
                <a:lnTo>
                  <a:pt x="0" y="6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2" name="Freeform 452"/>
          <p:cNvSpPr>
            <a:spLocks/>
          </p:cNvSpPr>
          <p:nvPr/>
        </p:nvSpPr>
        <p:spPr bwMode="auto">
          <a:xfrm>
            <a:off x="4462466" y="2892867"/>
            <a:ext cx="195263" cy="260747"/>
          </a:xfrm>
          <a:custGeom>
            <a:avLst/>
            <a:gdLst>
              <a:gd name="T0" fmla="*/ 0 w 125"/>
              <a:gd name="T1" fmla="*/ 100 h 247"/>
              <a:gd name="T2" fmla="*/ 15 w 125"/>
              <a:gd name="T3" fmla="*/ 74 h 247"/>
              <a:gd name="T4" fmla="*/ 39 w 125"/>
              <a:gd name="T5" fmla="*/ 78 h 247"/>
              <a:gd name="T6" fmla="*/ 67 w 125"/>
              <a:gd name="T7" fmla="*/ 23 h 247"/>
              <a:gd name="T8" fmla="*/ 80 w 125"/>
              <a:gd name="T9" fmla="*/ 13 h 247"/>
              <a:gd name="T10" fmla="*/ 75 w 125"/>
              <a:gd name="T11" fmla="*/ 2 h 247"/>
              <a:gd name="T12" fmla="*/ 81 w 125"/>
              <a:gd name="T13" fmla="*/ 0 h 247"/>
              <a:gd name="T14" fmla="*/ 93 w 125"/>
              <a:gd name="T15" fmla="*/ 34 h 247"/>
              <a:gd name="T16" fmla="*/ 75 w 125"/>
              <a:gd name="T17" fmla="*/ 41 h 247"/>
              <a:gd name="T18" fmla="*/ 95 w 125"/>
              <a:gd name="T19" fmla="*/ 67 h 247"/>
              <a:gd name="T20" fmla="*/ 81 w 125"/>
              <a:gd name="T21" fmla="*/ 99 h 247"/>
              <a:gd name="T22" fmla="*/ 103 w 125"/>
              <a:gd name="T23" fmla="*/ 124 h 247"/>
              <a:gd name="T24" fmla="*/ 100 w 125"/>
              <a:gd name="T25" fmla="*/ 141 h 247"/>
              <a:gd name="T26" fmla="*/ 66 w 125"/>
              <a:gd name="T27" fmla="*/ 133 h 247"/>
              <a:gd name="T28" fmla="*/ 38 w 125"/>
              <a:gd name="T29" fmla="*/ 132 h 247"/>
              <a:gd name="T30" fmla="*/ 17 w 125"/>
              <a:gd name="T31" fmla="*/ 133 h 247"/>
              <a:gd name="T32" fmla="*/ 16 w 125"/>
              <a:gd name="T33" fmla="*/ 110 h 247"/>
              <a:gd name="T34" fmla="*/ 0 w 125"/>
              <a:gd name="T35" fmla="*/ 100 h 24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25"/>
              <a:gd name="T55" fmla="*/ 0 h 247"/>
              <a:gd name="T56" fmla="*/ 125 w 125"/>
              <a:gd name="T57" fmla="*/ 247 h 24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25" h="247">
                <a:moveTo>
                  <a:pt x="0" y="175"/>
                </a:moveTo>
                <a:lnTo>
                  <a:pt x="18" y="129"/>
                </a:lnTo>
                <a:lnTo>
                  <a:pt x="47" y="136"/>
                </a:lnTo>
                <a:lnTo>
                  <a:pt x="81" y="39"/>
                </a:lnTo>
                <a:lnTo>
                  <a:pt x="97" y="22"/>
                </a:lnTo>
                <a:lnTo>
                  <a:pt x="90" y="4"/>
                </a:lnTo>
                <a:lnTo>
                  <a:pt x="98" y="0"/>
                </a:lnTo>
                <a:lnTo>
                  <a:pt x="112" y="59"/>
                </a:lnTo>
                <a:lnTo>
                  <a:pt x="90" y="71"/>
                </a:lnTo>
                <a:lnTo>
                  <a:pt x="114" y="117"/>
                </a:lnTo>
                <a:lnTo>
                  <a:pt x="98" y="173"/>
                </a:lnTo>
                <a:lnTo>
                  <a:pt x="124" y="216"/>
                </a:lnTo>
                <a:lnTo>
                  <a:pt x="121" y="246"/>
                </a:lnTo>
                <a:lnTo>
                  <a:pt x="79" y="232"/>
                </a:lnTo>
                <a:lnTo>
                  <a:pt x="46" y="231"/>
                </a:lnTo>
                <a:lnTo>
                  <a:pt x="21" y="232"/>
                </a:lnTo>
                <a:lnTo>
                  <a:pt x="20" y="192"/>
                </a:lnTo>
                <a:lnTo>
                  <a:pt x="0" y="17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3" name="Freeform 453"/>
          <p:cNvSpPr>
            <a:spLocks/>
          </p:cNvSpPr>
          <p:nvPr/>
        </p:nvSpPr>
        <p:spPr bwMode="auto">
          <a:xfrm>
            <a:off x="4614866" y="2933348"/>
            <a:ext cx="327025" cy="188119"/>
          </a:xfrm>
          <a:custGeom>
            <a:avLst/>
            <a:gdLst>
              <a:gd name="T0" fmla="*/ 0 w 210"/>
              <a:gd name="T1" fmla="*/ 77 h 178"/>
              <a:gd name="T2" fmla="*/ 14 w 210"/>
              <a:gd name="T3" fmla="*/ 45 h 178"/>
              <a:gd name="T4" fmla="*/ 56 w 210"/>
              <a:gd name="T5" fmla="*/ 37 h 178"/>
              <a:gd name="T6" fmla="*/ 60 w 210"/>
              <a:gd name="T7" fmla="*/ 27 h 178"/>
              <a:gd name="T8" fmla="*/ 80 w 210"/>
              <a:gd name="T9" fmla="*/ 23 h 178"/>
              <a:gd name="T10" fmla="*/ 109 w 210"/>
              <a:gd name="T11" fmla="*/ 0 h 178"/>
              <a:gd name="T12" fmla="*/ 120 w 210"/>
              <a:gd name="T13" fmla="*/ 27 h 178"/>
              <a:gd name="T14" fmla="*/ 141 w 210"/>
              <a:gd name="T15" fmla="*/ 37 h 178"/>
              <a:gd name="T16" fmla="*/ 173 w 210"/>
              <a:gd name="T17" fmla="*/ 74 h 178"/>
              <a:gd name="T18" fmla="*/ 94 w 210"/>
              <a:gd name="T19" fmla="*/ 84 h 178"/>
              <a:gd name="T20" fmla="*/ 67 w 210"/>
              <a:gd name="T21" fmla="*/ 74 h 178"/>
              <a:gd name="T22" fmla="*/ 56 w 210"/>
              <a:gd name="T23" fmla="*/ 92 h 178"/>
              <a:gd name="T24" fmla="*/ 33 w 210"/>
              <a:gd name="T25" fmla="*/ 92 h 178"/>
              <a:gd name="T26" fmla="*/ 22 w 210"/>
              <a:gd name="T27" fmla="*/ 102 h 178"/>
              <a:gd name="T28" fmla="*/ 0 w 210"/>
              <a:gd name="T29" fmla="*/ 77 h 1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0"/>
              <a:gd name="T46" fmla="*/ 0 h 178"/>
              <a:gd name="T47" fmla="*/ 210 w 210"/>
              <a:gd name="T48" fmla="*/ 178 h 17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0" h="178">
                <a:moveTo>
                  <a:pt x="0" y="134"/>
                </a:moveTo>
                <a:lnTo>
                  <a:pt x="16" y="78"/>
                </a:lnTo>
                <a:lnTo>
                  <a:pt x="68" y="65"/>
                </a:lnTo>
                <a:lnTo>
                  <a:pt x="73" y="46"/>
                </a:lnTo>
                <a:lnTo>
                  <a:pt x="97" y="39"/>
                </a:lnTo>
                <a:lnTo>
                  <a:pt x="132" y="0"/>
                </a:lnTo>
                <a:lnTo>
                  <a:pt x="145" y="46"/>
                </a:lnTo>
                <a:lnTo>
                  <a:pt x="170" y="65"/>
                </a:lnTo>
                <a:lnTo>
                  <a:pt x="209" y="129"/>
                </a:lnTo>
                <a:lnTo>
                  <a:pt x="113" y="147"/>
                </a:lnTo>
                <a:lnTo>
                  <a:pt x="81" y="129"/>
                </a:lnTo>
                <a:lnTo>
                  <a:pt x="68" y="160"/>
                </a:lnTo>
                <a:lnTo>
                  <a:pt x="40" y="160"/>
                </a:lnTo>
                <a:lnTo>
                  <a:pt x="26" y="177"/>
                </a:lnTo>
                <a:lnTo>
                  <a:pt x="0" y="13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" name="Freeform 454"/>
          <p:cNvSpPr>
            <a:spLocks/>
          </p:cNvSpPr>
          <p:nvPr/>
        </p:nvSpPr>
        <p:spPr bwMode="auto">
          <a:xfrm>
            <a:off x="4589466" y="2636881"/>
            <a:ext cx="265113" cy="379809"/>
          </a:xfrm>
          <a:custGeom>
            <a:avLst/>
            <a:gdLst>
              <a:gd name="T0" fmla="*/ 0 w 171"/>
              <a:gd name="T1" fmla="*/ 118 h 359"/>
              <a:gd name="T2" fmla="*/ 21 w 171"/>
              <a:gd name="T3" fmla="*/ 129 h 359"/>
              <a:gd name="T4" fmla="*/ 14 w 171"/>
              <a:gd name="T5" fmla="*/ 139 h 359"/>
              <a:gd name="T6" fmla="*/ 25 w 171"/>
              <a:gd name="T7" fmla="*/ 173 h 359"/>
              <a:gd name="T8" fmla="*/ 7 w 171"/>
              <a:gd name="T9" fmla="*/ 180 h 359"/>
              <a:gd name="T10" fmla="*/ 27 w 171"/>
              <a:gd name="T11" fmla="*/ 207 h 359"/>
              <a:gd name="T12" fmla="*/ 70 w 171"/>
              <a:gd name="T13" fmla="*/ 199 h 359"/>
              <a:gd name="T14" fmla="*/ 74 w 171"/>
              <a:gd name="T15" fmla="*/ 189 h 359"/>
              <a:gd name="T16" fmla="*/ 93 w 171"/>
              <a:gd name="T17" fmla="*/ 185 h 359"/>
              <a:gd name="T18" fmla="*/ 122 w 171"/>
              <a:gd name="T19" fmla="*/ 162 h 359"/>
              <a:gd name="T20" fmla="*/ 111 w 171"/>
              <a:gd name="T21" fmla="*/ 136 h 359"/>
              <a:gd name="T22" fmla="*/ 127 w 171"/>
              <a:gd name="T23" fmla="*/ 103 h 359"/>
              <a:gd name="T24" fmla="*/ 140 w 171"/>
              <a:gd name="T25" fmla="*/ 100 h 359"/>
              <a:gd name="T26" fmla="*/ 140 w 171"/>
              <a:gd name="T27" fmla="*/ 52 h 359"/>
              <a:gd name="T28" fmla="*/ 35 w 171"/>
              <a:gd name="T29" fmla="*/ 0 h 359"/>
              <a:gd name="T30" fmla="*/ 22 w 171"/>
              <a:gd name="T31" fmla="*/ 5 h 359"/>
              <a:gd name="T32" fmla="*/ 22 w 171"/>
              <a:gd name="T33" fmla="*/ 26 h 359"/>
              <a:gd name="T34" fmla="*/ 35 w 171"/>
              <a:gd name="T35" fmla="*/ 40 h 359"/>
              <a:gd name="T36" fmla="*/ 27 w 171"/>
              <a:gd name="T37" fmla="*/ 85 h 359"/>
              <a:gd name="T38" fmla="*/ 0 w 171"/>
              <a:gd name="T39" fmla="*/ 118 h 35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1"/>
              <a:gd name="T61" fmla="*/ 0 h 359"/>
              <a:gd name="T62" fmla="*/ 171 w 171"/>
              <a:gd name="T63" fmla="*/ 359 h 35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1" h="359">
                <a:moveTo>
                  <a:pt x="0" y="204"/>
                </a:moveTo>
                <a:lnTo>
                  <a:pt x="25" y="223"/>
                </a:lnTo>
                <a:lnTo>
                  <a:pt x="17" y="241"/>
                </a:lnTo>
                <a:lnTo>
                  <a:pt x="31" y="300"/>
                </a:lnTo>
                <a:lnTo>
                  <a:pt x="9" y="312"/>
                </a:lnTo>
                <a:lnTo>
                  <a:pt x="33" y="358"/>
                </a:lnTo>
                <a:lnTo>
                  <a:pt x="85" y="345"/>
                </a:lnTo>
                <a:lnTo>
                  <a:pt x="90" y="326"/>
                </a:lnTo>
                <a:lnTo>
                  <a:pt x="114" y="319"/>
                </a:lnTo>
                <a:lnTo>
                  <a:pt x="149" y="280"/>
                </a:lnTo>
                <a:lnTo>
                  <a:pt x="136" y="236"/>
                </a:lnTo>
                <a:lnTo>
                  <a:pt x="154" y="177"/>
                </a:lnTo>
                <a:lnTo>
                  <a:pt x="170" y="173"/>
                </a:lnTo>
                <a:lnTo>
                  <a:pt x="170" y="90"/>
                </a:lnTo>
                <a:lnTo>
                  <a:pt x="43" y="0"/>
                </a:lnTo>
                <a:lnTo>
                  <a:pt x="26" y="9"/>
                </a:lnTo>
                <a:lnTo>
                  <a:pt x="26" y="45"/>
                </a:lnTo>
                <a:lnTo>
                  <a:pt x="43" y="68"/>
                </a:lnTo>
                <a:lnTo>
                  <a:pt x="33" y="147"/>
                </a:lnTo>
                <a:lnTo>
                  <a:pt x="0" y="20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5" name="Freeform 455"/>
          <p:cNvSpPr>
            <a:spLocks/>
          </p:cNvSpPr>
          <p:nvPr/>
        </p:nvSpPr>
        <p:spPr bwMode="auto">
          <a:xfrm>
            <a:off x="4530728" y="3102417"/>
            <a:ext cx="192087" cy="203597"/>
          </a:xfrm>
          <a:custGeom>
            <a:avLst/>
            <a:gdLst>
              <a:gd name="T0" fmla="*/ 0 w 123"/>
              <a:gd name="T1" fmla="*/ 97 h 191"/>
              <a:gd name="T2" fmla="*/ 12 w 123"/>
              <a:gd name="T3" fmla="*/ 111 h 191"/>
              <a:gd name="T4" fmla="*/ 25 w 123"/>
              <a:gd name="T5" fmla="*/ 105 h 191"/>
              <a:gd name="T6" fmla="*/ 45 w 123"/>
              <a:gd name="T7" fmla="*/ 108 h 191"/>
              <a:gd name="T8" fmla="*/ 64 w 123"/>
              <a:gd name="T9" fmla="*/ 96 h 191"/>
              <a:gd name="T10" fmla="*/ 69 w 123"/>
              <a:gd name="T11" fmla="*/ 73 h 191"/>
              <a:gd name="T12" fmla="*/ 88 w 123"/>
              <a:gd name="T13" fmla="*/ 56 h 191"/>
              <a:gd name="T14" fmla="*/ 101 w 123"/>
              <a:gd name="T15" fmla="*/ 0 h 191"/>
              <a:gd name="T16" fmla="*/ 78 w 123"/>
              <a:gd name="T17" fmla="*/ 0 h 191"/>
              <a:gd name="T18" fmla="*/ 66 w 123"/>
              <a:gd name="T19" fmla="*/ 10 h 191"/>
              <a:gd name="T20" fmla="*/ 64 w 123"/>
              <a:gd name="T21" fmla="*/ 28 h 191"/>
              <a:gd name="T22" fmla="*/ 29 w 123"/>
              <a:gd name="T23" fmla="*/ 19 h 191"/>
              <a:gd name="T24" fmla="*/ 28 w 123"/>
              <a:gd name="T25" fmla="*/ 31 h 191"/>
              <a:gd name="T26" fmla="*/ 42 w 123"/>
              <a:gd name="T27" fmla="*/ 32 h 191"/>
              <a:gd name="T28" fmla="*/ 37 w 123"/>
              <a:gd name="T29" fmla="*/ 76 h 191"/>
              <a:gd name="T30" fmla="*/ 20 w 123"/>
              <a:gd name="T31" fmla="*/ 70 h 191"/>
              <a:gd name="T32" fmla="*/ 0 w 123"/>
              <a:gd name="T33" fmla="*/ 97 h 19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3"/>
              <a:gd name="T52" fmla="*/ 0 h 191"/>
              <a:gd name="T53" fmla="*/ 123 w 123"/>
              <a:gd name="T54" fmla="*/ 191 h 19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3" h="191">
                <a:moveTo>
                  <a:pt x="0" y="166"/>
                </a:moveTo>
                <a:lnTo>
                  <a:pt x="14" y="190"/>
                </a:lnTo>
                <a:lnTo>
                  <a:pt x="30" y="181"/>
                </a:lnTo>
                <a:lnTo>
                  <a:pt x="54" y="184"/>
                </a:lnTo>
                <a:lnTo>
                  <a:pt x="77" y="164"/>
                </a:lnTo>
                <a:lnTo>
                  <a:pt x="83" y="125"/>
                </a:lnTo>
                <a:lnTo>
                  <a:pt x="107" y="95"/>
                </a:lnTo>
                <a:lnTo>
                  <a:pt x="122" y="0"/>
                </a:lnTo>
                <a:lnTo>
                  <a:pt x="94" y="0"/>
                </a:lnTo>
                <a:lnTo>
                  <a:pt x="80" y="17"/>
                </a:lnTo>
                <a:lnTo>
                  <a:pt x="77" y="47"/>
                </a:lnTo>
                <a:lnTo>
                  <a:pt x="35" y="33"/>
                </a:lnTo>
                <a:lnTo>
                  <a:pt x="34" y="52"/>
                </a:lnTo>
                <a:lnTo>
                  <a:pt x="50" y="55"/>
                </a:lnTo>
                <a:lnTo>
                  <a:pt x="45" y="130"/>
                </a:lnTo>
                <a:lnTo>
                  <a:pt x="24" y="120"/>
                </a:lnTo>
                <a:lnTo>
                  <a:pt x="0" y="166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Freeform 456"/>
          <p:cNvSpPr>
            <a:spLocks/>
          </p:cNvSpPr>
          <p:nvPr/>
        </p:nvSpPr>
        <p:spPr bwMode="auto">
          <a:xfrm>
            <a:off x="4560890" y="3070270"/>
            <a:ext cx="473075" cy="426244"/>
          </a:xfrm>
          <a:custGeom>
            <a:avLst/>
            <a:gdLst>
              <a:gd name="T0" fmla="*/ 0 w 304"/>
              <a:gd name="T1" fmla="*/ 137 h 402"/>
              <a:gd name="T2" fmla="*/ 0 w 304"/>
              <a:gd name="T3" fmla="*/ 144 h 402"/>
              <a:gd name="T4" fmla="*/ 50 w 304"/>
              <a:gd name="T5" fmla="*/ 137 h 402"/>
              <a:gd name="T6" fmla="*/ 73 w 304"/>
              <a:gd name="T7" fmla="*/ 166 h 402"/>
              <a:gd name="T8" fmla="*/ 91 w 304"/>
              <a:gd name="T9" fmla="*/ 165 h 402"/>
              <a:gd name="T10" fmla="*/ 94 w 304"/>
              <a:gd name="T11" fmla="*/ 151 h 402"/>
              <a:gd name="T12" fmla="*/ 112 w 304"/>
              <a:gd name="T13" fmla="*/ 151 h 402"/>
              <a:gd name="T14" fmla="*/ 124 w 304"/>
              <a:gd name="T15" fmla="*/ 158 h 402"/>
              <a:gd name="T16" fmla="*/ 126 w 304"/>
              <a:gd name="T17" fmla="*/ 205 h 402"/>
              <a:gd name="T18" fmla="*/ 154 w 304"/>
              <a:gd name="T19" fmla="*/ 202 h 402"/>
              <a:gd name="T20" fmla="*/ 229 w 304"/>
              <a:gd name="T21" fmla="*/ 232 h 402"/>
              <a:gd name="T22" fmla="*/ 228 w 304"/>
              <a:gd name="T23" fmla="*/ 218 h 402"/>
              <a:gd name="T24" fmla="*/ 215 w 304"/>
              <a:gd name="T25" fmla="*/ 212 h 402"/>
              <a:gd name="T26" fmla="*/ 217 w 304"/>
              <a:gd name="T27" fmla="*/ 180 h 402"/>
              <a:gd name="T28" fmla="*/ 241 w 304"/>
              <a:gd name="T29" fmla="*/ 168 h 402"/>
              <a:gd name="T30" fmla="*/ 225 w 304"/>
              <a:gd name="T31" fmla="*/ 145 h 402"/>
              <a:gd name="T32" fmla="*/ 223 w 304"/>
              <a:gd name="T33" fmla="*/ 107 h 402"/>
              <a:gd name="T34" fmla="*/ 221 w 304"/>
              <a:gd name="T35" fmla="*/ 97 h 402"/>
              <a:gd name="T36" fmla="*/ 229 w 304"/>
              <a:gd name="T37" fmla="*/ 81 h 402"/>
              <a:gd name="T38" fmla="*/ 241 w 304"/>
              <a:gd name="T39" fmla="*/ 48 h 402"/>
              <a:gd name="T40" fmla="*/ 250 w 304"/>
              <a:gd name="T41" fmla="*/ 37 h 402"/>
              <a:gd name="T42" fmla="*/ 244 w 304"/>
              <a:gd name="T43" fmla="*/ 18 h 402"/>
              <a:gd name="T44" fmla="*/ 201 w 304"/>
              <a:gd name="T45" fmla="*/ 0 h 402"/>
              <a:gd name="T46" fmla="*/ 121 w 304"/>
              <a:gd name="T47" fmla="*/ 11 h 402"/>
              <a:gd name="T48" fmla="*/ 94 w 304"/>
              <a:gd name="T49" fmla="*/ 0 h 402"/>
              <a:gd name="T50" fmla="*/ 84 w 304"/>
              <a:gd name="T51" fmla="*/ 18 h 402"/>
              <a:gd name="T52" fmla="*/ 72 w 304"/>
              <a:gd name="T53" fmla="*/ 73 h 402"/>
              <a:gd name="T54" fmla="*/ 52 w 304"/>
              <a:gd name="T55" fmla="*/ 91 h 402"/>
              <a:gd name="T56" fmla="*/ 47 w 304"/>
              <a:gd name="T57" fmla="*/ 113 h 402"/>
              <a:gd name="T58" fmla="*/ 28 w 304"/>
              <a:gd name="T59" fmla="*/ 125 h 402"/>
              <a:gd name="T60" fmla="*/ 8 w 304"/>
              <a:gd name="T61" fmla="*/ 123 h 402"/>
              <a:gd name="T62" fmla="*/ 0 w 304"/>
              <a:gd name="T63" fmla="*/ 137 h 40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04"/>
              <a:gd name="T97" fmla="*/ 0 h 402"/>
              <a:gd name="T98" fmla="*/ 304 w 304"/>
              <a:gd name="T99" fmla="*/ 402 h 40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04" h="402">
                <a:moveTo>
                  <a:pt x="0" y="237"/>
                </a:moveTo>
                <a:lnTo>
                  <a:pt x="0" y="248"/>
                </a:lnTo>
                <a:lnTo>
                  <a:pt x="61" y="237"/>
                </a:lnTo>
                <a:lnTo>
                  <a:pt x="88" y="287"/>
                </a:lnTo>
                <a:lnTo>
                  <a:pt x="110" y="285"/>
                </a:lnTo>
                <a:lnTo>
                  <a:pt x="115" y="262"/>
                </a:lnTo>
                <a:lnTo>
                  <a:pt x="136" y="260"/>
                </a:lnTo>
                <a:lnTo>
                  <a:pt x="151" y="273"/>
                </a:lnTo>
                <a:lnTo>
                  <a:pt x="153" y="354"/>
                </a:lnTo>
                <a:lnTo>
                  <a:pt x="187" y="349"/>
                </a:lnTo>
                <a:lnTo>
                  <a:pt x="278" y="401"/>
                </a:lnTo>
                <a:lnTo>
                  <a:pt x="277" y="377"/>
                </a:lnTo>
                <a:lnTo>
                  <a:pt x="261" y="366"/>
                </a:lnTo>
                <a:lnTo>
                  <a:pt x="263" y="310"/>
                </a:lnTo>
                <a:lnTo>
                  <a:pt x="292" y="290"/>
                </a:lnTo>
                <a:lnTo>
                  <a:pt x="273" y="251"/>
                </a:lnTo>
                <a:lnTo>
                  <a:pt x="271" y="184"/>
                </a:lnTo>
                <a:lnTo>
                  <a:pt x="268" y="168"/>
                </a:lnTo>
                <a:lnTo>
                  <a:pt x="278" y="139"/>
                </a:lnTo>
                <a:lnTo>
                  <a:pt x="292" y="83"/>
                </a:lnTo>
                <a:lnTo>
                  <a:pt x="303" y="63"/>
                </a:lnTo>
                <a:lnTo>
                  <a:pt x="296" y="32"/>
                </a:lnTo>
                <a:lnTo>
                  <a:pt x="243" y="0"/>
                </a:lnTo>
                <a:lnTo>
                  <a:pt x="147" y="18"/>
                </a:lnTo>
                <a:lnTo>
                  <a:pt x="115" y="0"/>
                </a:lnTo>
                <a:lnTo>
                  <a:pt x="102" y="31"/>
                </a:lnTo>
                <a:lnTo>
                  <a:pt x="87" y="126"/>
                </a:lnTo>
                <a:lnTo>
                  <a:pt x="63" y="156"/>
                </a:lnTo>
                <a:lnTo>
                  <a:pt x="57" y="195"/>
                </a:lnTo>
                <a:lnTo>
                  <a:pt x="34" y="215"/>
                </a:lnTo>
                <a:lnTo>
                  <a:pt x="10" y="212"/>
                </a:lnTo>
                <a:lnTo>
                  <a:pt x="0" y="237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7" name="Freeform 457"/>
          <p:cNvSpPr>
            <a:spLocks/>
          </p:cNvSpPr>
          <p:nvPr/>
        </p:nvSpPr>
        <p:spPr bwMode="auto">
          <a:xfrm>
            <a:off x="5057777" y="2330890"/>
            <a:ext cx="60325" cy="27385"/>
          </a:xfrm>
          <a:custGeom>
            <a:avLst/>
            <a:gdLst>
              <a:gd name="T0" fmla="*/ 0 w 39"/>
              <a:gd name="T1" fmla="*/ 7 h 27"/>
              <a:gd name="T2" fmla="*/ 12 w 39"/>
              <a:gd name="T3" fmla="*/ 14 h 27"/>
              <a:gd name="T4" fmla="*/ 31 w 39"/>
              <a:gd name="T5" fmla="*/ 0 h 27"/>
              <a:gd name="T6" fmla="*/ 0 w 39"/>
              <a:gd name="T7" fmla="*/ 7 h 27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7"/>
              <a:gd name="T14" fmla="*/ 39 w 39"/>
              <a:gd name="T15" fmla="*/ 27 h 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7">
                <a:moveTo>
                  <a:pt x="0" y="13"/>
                </a:moveTo>
                <a:lnTo>
                  <a:pt x="14" y="26"/>
                </a:lnTo>
                <a:lnTo>
                  <a:pt x="38" y="0"/>
                </a:lnTo>
                <a:lnTo>
                  <a:pt x="0" y="13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8" name="Freeform 458"/>
          <p:cNvSpPr>
            <a:spLocks/>
          </p:cNvSpPr>
          <p:nvPr/>
        </p:nvSpPr>
        <p:spPr bwMode="auto">
          <a:xfrm>
            <a:off x="4278316" y="2898819"/>
            <a:ext cx="68263" cy="144065"/>
          </a:xfrm>
          <a:custGeom>
            <a:avLst/>
            <a:gdLst>
              <a:gd name="T0" fmla="*/ 0 w 44"/>
              <a:gd name="T1" fmla="*/ 18 h 135"/>
              <a:gd name="T2" fmla="*/ 14 w 44"/>
              <a:gd name="T3" fmla="*/ 78 h 135"/>
              <a:gd name="T4" fmla="*/ 25 w 44"/>
              <a:gd name="T5" fmla="*/ 78 h 135"/>
              <a:gd name="T6" fmla="*/ 35 w 44"/>
              <a:gd name="T7" fmla="*/ 8 h 135"/>
              <a:gd name="T8" fmla="*/ 25 w 44"/>
              <a:gd name="T9" fmla="*/ 0 h 135"/>
              <a:gd name="T10" fmla="*/ 19 w 44"/>
              <a:gd name="T11" fmla="*/ 6 h 135"/>
              <a:gd name="T12" fmla="*/ 0 w 44"/>
              <a:gd name="T13" fmla="*/ 18 h 1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4"/>
              <a:gd name="T22" fmla="*/ 0 h 135"/>
              <a:gd name="T23" fmla="*/ 44 w 44"/>
              <a:gd name="T24" fmla="*/ 135 h 1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4" h="135">
                <a:moveTo>
                  <a:pt x="0" y="32"/>
                </a:moveTo>
                <a:lnTo>
                  <a:pt x="17" y="134"/>
                </a:lnTo>
                <a:lnTo>
                  <a:pt x="31" y="134"/>
                </a:lnTo>
                <a:lnTo>
                  <a:pt x="43" y="15"/>
                </a:lnTo>
                <a:lnTo>
                  <a:pt x="31" y="0"/>
                </a:lnTo>
                <a:lnTo>
                  <a:pt x="23" y="10"/>
                </a:lnTo>
                <a:lnTo>
                  <a:pt x="0" y="3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9" name="Freeform 459"/>
          <p:cNvSpPr>
            <a:spLocks/>
          </p:cNvSpPr>
          <p:nvPr/>
        </p:nvSpPr>
        <p:spPr bwMode="auto">
          <a:xfrm>
            <a:off x="4489454" y="3136945"/>
            <a:ext cx="47625" cy="30956"/>
          </a:xfrm>
          <a:custGeom>
            <a:avLst/>
            <a:gdLst>
              <a:gd name="T0" fmla="*/ 0 w 29"/>
              <a:gd name="T1" fmla="*/ 17 h 28"/>
              <a:gd name="T2" fmla="*/ 3 w 29"/>
              <a:gd name="T3" fmla="*/ 1 h 28"/>
              <a:gd name="T4" fmla="*/ 24 w 29"/>
              <a:gd name="T5" fmla="*/ 0 h 28"/>
              <a:gd name="T6" fmla="*/ 24 w 29"/>
              <a:gd name="T7" fmla="*/ 15 h 28"/>
              <a:gd name="T8" fmla="*/ 0 w 29"/>
              <a:gd name="T9" fmla="*/ 17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"/>
              <a:gd name="T16" fmla="*/ 0 h 28"/>
              <a:gd name="T17" fmla="*/ 29 w 29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" h="28">
                <a:moveTo>
                  <a:pt x="0" y="27"/>
                </a:moveTo>
                <a:lnTo>
                  <a:pt x="3" y="1"/>
                </a:lnTo>
                <a:lnTo>
                  <a:pt x="28" y="0"/>
                </a:lnTo>
                <a:lnTo>
                  <a:pt x="28" y="24"/>
                </a:lnTo>
                <a:lnTo>
                  <a:pt x="0" y="27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0" name="Freeform 460"/>
          <p:cNvSpPr>
            <a:spLocks/>
          </p:cNvSpPr>
          <p:nvPr/>
        </p:nvSpPr>
        <p:spPr bwMode="auto">
          <a:xfrm>
            <a:off x="5075241" y="2767849"/>
            <a:ext cx="377825" cy="338138"/>
          </a:xfrm>
          <a:custGeom>
            <a:avLst/>
            <a:gdLst>
              <a:gd name="T0" fmla="*/ 0 w 243"/>
              <a:gd name="T1" fmla="*/ 129 h 321"/>
              <a:gd name="T2" fmla="*/ 15 w 243"/>
              <a:gd name="T3" fmla="*/ 119 h 321"/>
              <a:gd name="T4" fmla="*/ 16 w 243"/>
              <a:gd name="T5" fmla="*/ 95 h 321"/>
              <a:gd name="T6" fmla="*/ 42 w 243"/>
              <a:gd name="T7" fmla="*/ 66 h 321"/>
              <a:gd name="T8" fmla="*/ 53 w 243"/>
              <a:gd name="T9" fmla="*/ 11 h 321"/>
              <a:gd name="T10" fmla="*/ 73 w 243"/>
              <a:gd name="T11" fmla="*/ 0 h 321"/>
              <a:gd name="T12" fmla="*/ 88 w 243"/>
              <a:gd name="T13" fmla="*/ 36 h 321"/>
              <a:gd name="T14" fmla="*/ 131 w 243"/>
              <a:gd name="T15" fmla="*/ 67 h 321"/>
              <a:gd name="T16" fmla="*/ 116 w 243"/>
              <a:gd name="T17" fmla="*/ 87 h 321"/>
              <a:gd name="T18" fmla="*/ 129 w 243"/>
              <a:gd name="T19" fmla="*/ 92 h 321"/>
              <a:gd name="T20" fmla="*/ 146 w 243"/>
              <a:gd name="T21" fmla="*/ 114 h 321"/>
              <a:gd name="T22" fmla="*/ 198 w 243"/>
              <a:gd name="T23" fmla="*/ 127 h 321"/>
              <a:gd name="T24" fmla="*/ 158 w 243"/>
              <a:gd name="T25" fmla="*/ 164 h 321"/>
              <a:gd name="T26" fmla="*/ 117 w 243"/>
              <a:gd name="T27" fmla="*/ 178 h 321"/>
              <a:gd name="T28" fmla="*/ 80 w 243"/>
              <a:gd name="T29" fmla="*/ 183 h 321"/>
              <a:gd name="T30" fmla="*/ 38 w 243"/>
              <a:gd name="T31" fmla="*/ 170 h 321"/>
              <a:gd name="T32" fmla="*/ 23 w 243"/>
              <a:gd name="T33" fmla="*/ 143 h 321"/>
              <a:gd name="T34" fmla="*/ 0 w 243"/>
              <a:gd name="T35" fmla="*/ 129 h 32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3"/>
              <a:gd name="T55" fmla="*/ 0 h 321"/>
              <a:gd name="T56" fmla="*/ 243 w 243"/>
              <a:gd name="T57" fmla="*/ 321 h 32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3" h="321">
                <a:moveTo>
                  <a:pt x="0" y="224"/>
                </a:moveTo>
                <a:lnTo>
                  <a:pt x="19" y="208"/>
                </a:lnTo>
                <a:lnTo>
                  <a:pt x="20" y="167"/>
                </a:lnTo>
                <a:lnTo>
                  <a:pt x="51" y="115"/>
                </a:lnTo>
                <a:lnTo>
                  <a:pt x="64" y="20"/>
                </a:lnTo>
                <a:lnTo>
                  <a:pt x="89" y="0"/>
                </a:lnTo>
                <a:lnTo>
                  <a:pt x="107" y="64"/>
                </a:lnTo>
                <a:lnTo>
                  <a:pt x="160" y="118"/>
                </a:lnTo>
                <a:lnTo>
                  <a:pt x="141" y="152"/>
                </a:lnTo>
                <a:lnTo>
                  <a:pt x="158" y="160"/>
                </a:lnTo>
                <a:lnTo>
                  <a:pt x="178" y="198"/>
                </a:lnTo>
                <a:lnTo>
                  <a:pt x="242" y="222"/>
                </a:lnTo>
                <a:lnTo>
                  <a:pt x="192" y="287"/>
                </a:lnTo>
                <a:lnTo>
                  <a:pt x="142" y="311"/>
                </a:lnTo>
                <a:lnTo>
                  <a:pt x="97" y="320"/>
                </a:lnTo>
                <a:lnTo>
                  <a:pt x="46" y="297"/>
                </a:lnTo>
                <a:lnTo>
                  <a:pt x="28" y="250"/>
                </a:lnTo>
                <a:lnTo>
                  <a:pt x="0" y="22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1" name="Freeform 461"/>
          <p:cNvSpPr>
            <a:spLocks/>
          </p:cNvSpPr>
          <p:nvPr/>
        </p:nvSpPr>
        <p:spPr bwMode="auto">
          <a:xfrm>
            <a:off x="5292728" y="2892867"/>
            <a:ext cx="42863" cy="45244"/>
          </a:xfrm>
          <a:custGeom>
            <a:avLst/>
            <a:gdLst>
              <a:gd name="T0" fmla="*/ 0 w 26"/>
              <a:gd name="T1" fmla="*/ 19 h 43"/>
              <a:gd name="T2" fmla="*/ 15 w 26"/>
              <a:gd name="T3" fmla="*/ 23 h 43"/>
              <a:gd name="T4" fmla="*/ 23 w 26"/>
              <a:gd name="T5" fmla="*/ 17 h 43"/>
              <a:gd name="T6" fmla="*/ 11 w 26"/>
              <a:gd name="T7" fmla="*/ 14 h 43"/>
              <a:gd name="T8" fmla="*/ 23 w 26"/>
              <a:gd name="T9" fmla="*/ 10 h 43"/>
              <a:gd name="T10" fmla="*/ 17 w 26"/>
              <a:gd name="T11" fmla="*/ 0 h 43"/>
              <a:gd name="T12" fmla="*/ 0 w 26"/>
              <a:gd name="T13" fmla="*/ 19 h 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43"/>
              <a:gd name="T23" fmla="*/ 26 w 26"/>
              <a:gd name="T24" fmla="*/ 43 h 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43">
                <a:moveTo>
                  <a:pt x="0" y="34"/>
                </a:moveTo>
                <a:lnTo>
                  <a:pt x="17" y="42"/>
                </a:lnTo>
                <a:lnTo>
                  <a:pt x="25" y="31"/>
                </a:lnTo>
                <a:lnTo>
                  <a:pt x="11" y="25"/>
                </a:lnTo>
                <a:lnTo>
                  <a:pt x="25" y="17"/>
                </a:lnTo>
                <a:lnTo>
                  <a:pt x="19" y="0"/>
                </a:lnTo>
                <a:lnTo>
                  <a:pt x="0" y="34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2" name="Freeform 462"/>
          <p:cNvSpPr>
            <a:spLocks/>
          </p:cNvSpPr>
          <p:nvPr/>
        </p:nvSpPr>
        <p:spPr bwMode="auto">
          <a:xfrm>
            <a:off x="4473577" y="3136945"/>
            <a:ext cx="136525" cy="141684"/>
          </a:xfrm>
          <a:custGeom>
            <a:avLst/>
            <a:gdLst>
              <a:gd name="T0" fmla="*/ 0 w 89"/>
              <a:gd name="T1" fmla="*/ 36 h 135"/>
              <a:gd name="T2" fmla="*/ 8 w 89"/>
              <a:gd name="T3" fmla="*/ 25 h 135"/>
              <a:gd name="T4" fmla="*/ 13 w 89"/>
              <a:gd name="T5" fmla="*/ 26 h 135"/>
              <a:gd name="T6" fmla="*/ 10 w 89"/>
              <a:gd name="T7" fmla="*/ 15 h 135"/>
              <a:gd name="T8" fmla="*/ 32 w 89"/>
              <a:gd name="T9" fmla="*/ 14 h 135"/>
              <a:gd name="T10" fmla="*/ 32 w 89"/>
              <a:gd name="T11" fmla="*/ 0 h 135"/>
              <a:gd name="T12" fmla="*/ 59 w 89"/>
              <a:gd name="T13" fmla="*/ 1 h 135"/>
              <a:gd name="T14" fmla="*/ 58 w 89"/>
              <a:gd name="T15" fmla="*/ 11 h 135"/>
              <a:gd name="T16" fmla="*/ 71 w 89"/>
              <a:gd name="T17" fmla="*/ 13 h 135"/>
              <a:gd name="T18" fmla="*/ 67 w 89"/>
              <a:gd name="T19" fmla="*/ 56 h 135"/>
              <a:gd name="T20" fmla="*/ 50 w 89"/>
              <a:gd name="T21" fmla="*/ 50 h 135"/>
              <a:gd name="T22" fmla="*/ 31 w 89"/>
              <a:gd name="T23" fmla="*/ 76 h 135"/>
              <a:gd name="T24" fmla="*/ 0 w 89"/>
              <a:gd name="T25" fmla="*/ 36 h 13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9"/>
              <a:gd name="T40" fmla="*/ 0 h 135"/>
              <a:gd name="T41" fmla="*/ 89 w 89"/>
              <a:gd name="T42" fmla="*/ 135 h 13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9" h="135">
                <a:moveTo>
                  <a:pt x="0" y="64"/>
                </a:moveTo>
                <a:lnTo>
                  <a:pt x="10" y="44"/>
                </a:lnTo>
                <a:lnTo>
                  <a:pt x="17" y="45"/>
                </a:lnTo>
                <a:lnTo>
                  <a:pt x="12" y="27"/>
                </a:lnTo>
                <a:lnTo>
                  <a:pt x="40" y="24"/>
                </a:lnTo>
                <a:lnTo>
                  <a:pt x="40" y="0"/>
                </a:lnTo>
                <a:lnTo>
                  <a:pt x="73" y="1"/>
                </a:lnTo>
                <a:lnTo>
                  <a:pt x="72" y="20"/>
                </a:lnTo>
                <a:lnTo>
                  <a:pt x="88" y="23"/>
                </a:lnTo>
                <a:lnTo>
                  <a:pt x="83" y="98"/>
                </a:lnTo>
                <a:lnTo>
                  <a:pt x="62" y="88"/>
                </a:lnTo>
                <a:lnTo>
                  <a:pt x="38" y="134"/>
                </a:lnTo>
                <a:lnTo>
                  <a:pt x="0" y="6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" name="Freeform 463"/>
          <p:cNvSpPr>
            <a:spLocks/>
          </p:cNvSpPr>
          <p:nvPr/>
        </p:nvSpPr>
        <p:spPr bwMode="auto">
          <a:xfrm>
            <a:off x="3840164" y="2872625"/>
            <a:ext cx="74613" cy="17859"/>
          </a:xfrm>
          <a:custGeom>
            <a:avLst/>
            <a:gdLst>
              <a:gd name="T0" fmla="*/ 0 w 48"/>
              <a:gd name="T1" fmla="*/ 9 h 17"/>
              <a:gd name="T2" fmla="*/ 1 w 48"/>
              <a:gd name="T3" fmla="*/ 0 h 17"/>
              <a:gd name="T4" fmla="*/ 39 w 48"/>
              <a:gd name="T5" fmla="*/ 2 h 17"/>
              <a:gd name="T6" fmla="*/ 0 w 48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7"/>
              <a:gd name="T14" fmla="*/ 48 w 4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7">
                <a:moveTo>
                  <a:pt x="0" y="16"/>
                </a:moveTo>
                <a:lnTo>
                  <a:pt x="1" y="0"/>
                </a:lnTo>
                <a:lnTo>
                  <a:pt x="47" y="4"/>
                </a:lnTo>
                <a:lnTo>
                  <a:pt x="0" y="16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" name="Freeform 464"/>
          <p:cNvSpPr>
            <a:spLocks/>
          </p:cNvSpPr>
          <p:nvPr/>
        </p:nvSpPr>
        <p:spPr bwMode="auto">
          <a:xfrm>
            <a:off x="4178303" y="2928585"/>
            <a:ext cx="107951" cy="151210"/>
          </a:xfrm>
          <a:custGeom>
            <a:avLst/>
            <a:gdLst>
              <a:gd name="T0" fmla="*/ 0 w 70"/>
              <a:gd name="T1" fmla="*/ 78 h 143"/>
              <a:gd name="T2" fmla="*/ 5 w 70"/>
              <a:gd name="T3" fmla="*/ 21 h 143"/>
              <a:gd name="T4" fmla="*/ 3 w 70"/>
              <a:gd name="T5" fmla="*/ 3 h 143"/>
              <a:gd name="T6" fmla="*/ 37 w 70"/>
              <a:gd name="T7" fmla="*/ 0 h 143"/>
              <a:gd name="T8" fmla="*/ 56 w 70"/>
              <a:gd name="T9" fmla="*/ 65 h 143"/>
              <a:gd name="T10" fmla="*/ 14 w 70"/>
              <a:gd name="T11" fmla="*/ 82 h 143"/>
              <a:gd name="T12" fmla="*/ 0 w 70"/>
              <a:gd name="T13" fmla="*/ 78 h 1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0"/>
              <a:gd name="T22" fmla="*/ 0 h 143"/>
              <a:gd name="T23" fmla="*/ 70 w 70"/>
              <a:gd name="T24" fmla="*/ 143 h 1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0" h="143">
                <a:moveTo>
                  <a:pt x="0" y="134"/>
                </a:moveTo>
                <a:lnTo>
                  <a:pt x="7" y="37"/>
                </a:lnTo>
                <a:lnTo>
                  <a:pt x="3" y="5"/>
                </a:lnTo>
                <a:lnTo>
                  <a:pt x="46" y="0"/>
                </a:lnTo>
                <a:lnTo>
                  <a:pt x="69" y="111"/>
                </a:lnTo>
                <a:lnTo>
                  <a:pt x="18" y="142"/>
                </a:lnTo>
                <a:lnTo>
                  <a:pt x="0" y="13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5" name="Freeform 465"/>
          <p:cNvSpPr>
            <a:spLocks/>
          </p:cNvSpPr>
          <p:nvPr/>
        </p:nvSpPr>
        <p:spPr bwMode="auto">
          <a:xfrm>
            <a:off x="3883026" y="2892866"/>
            <a:ext cx="182563" cy="127397"/>
          </a:xfrm>
          <a:custGeom>
            <a:avLst/>
            <a:gdLst>
              <a:gd name="T0" fmla="*/ 0 w 118"/>
              <a:gd name="T1" fmla="*/ 23 h 120"/>
              <a:gd name="T2" fmla="*/ 15 w 118"/>
              <a:gd name="T3" fmla="*/ 13 h 120"/>
              <a:gd name="T4" fmla="*/ 15 w 118"/>
              <a:gd name="T5" fmla="*/ 0 h 120"/>
              <a:gd name="T6" fmla="*/ 48 w 118"/>
              <a:gd name="T7" fmla="*/ 3 h 120"/>
              <a:gd name="T8" fmla="*/ 57 w 118"/>
              <a:gd name="T9" fmla="*/ 10 h 120"/>
              <a:gd name="T10" fmla="*/ 79 w 118"/>
              <a:gd name="T11" fmla="*/ 2 h 120"/>
              <a:gd name="T12" fmla="*/ 92 w 118"/>
              <a:gd name="T13" fmla="*/ 32 h 120"/>
              <a:gd name="T14" fmla="*/ 96 w 118"/>
              <a:gd name="T15" fmla="*/ 55 h 120"/>
              <a:gd name="T16" fmla="*/ 88 w 118"/>
              <a:gd name="T17" fmla="*/ 54 h 120"/>
              <a:gd name="T18" fmla="*/ 85 w 118"/>
              <a:gd name="T19" fmla="*/ 65 h 120"/>
              <a:gd name="T20" fmla="*/ 72 w 118"/>
              <a:gd name="T21" fmla="*/ 68 h 120"/>
              <a:gd name="T22" fmla="*/ 72 w 118"/>
              <a:gd name="T23" fmla="*/ 55 h 120"/>
              <a:gd name="T24" fmla="*/ 63 w 118"/>
              <a:gd name="T25" fmla="*/ 55 h 120"/>
              <a:gd name="T26" fmla="*/ 49 w 118"/>
              <a:gd name="T27" fmla="*/ 36 h 120"/>
              <a:gd name="T28" fmla="*/ 22 w 118"/>
              <a:gd name="T29" fmla="*/ 46 h 120"/>
              <a:gd name="T30" fmla="*/ 0 w 118"/>
              <a:gd name="T31" fmla="*/ 23 h 12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8"/>
              <a:gd name="T49" fmla="*/ 0 h 120"/>
              <a:gd name="T50" fmla="*/ 118 w 118"/>
              <a:gd name="T51" fmla="*/ 120 h 12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8" h="120">
                <a:moveTo>
                  <a:pt x="0" y="39"/>
                </a:moveTo>
                <a:lnTo>
                  <a:pt x="19" y="22"/>
                </a:lnTo>
                <a:lnTo>
                  <a:pt x="19" y="0"/>
                </a:lnTo>
                <a:lnTo>
                  <a:pt x="58" y="5"/>
                </a:lnTo>
                <a:lnTo>
                  <a:pt x="69" y="17"/>
                </a:lnTo>
                <a:lnTo>
                  <a:pt x="96" y="4"/>
                </a:lnTo>
                <a:lnTo>
                  <a:pt x="112" y="56"/>
                </a:lnTo>
                <a:lnTo>
                  <a:pt x="117" y="96"/>
                </a:lnTo>
                <a:lnTo>
                  <a:pt x="107" y="93"/>
                </a:lnTo>
                <a:lnTo>
                  <a:pt x="104" y="114"/>
                </a:lnTo>
                <a:lnTo>
                  <a:pt x="87" y="119"/>
                </a:lnTo>
                <a:lnTo>
                  <a:pt x="87" y="96"/>
                </a:lnTo>
                <a:lnTo>
                  <a:pt x="77" y="95"/>
                </a:lnTo>
                <a:lnTo>
                  <a:pt x="60" y="62"/>
                </a:lnTo>
                <a:lnTo>
                  <a:pt x="27" y="80"/>
                </a:lnTo>
                <a:lnTo>
                  <a:pt x="0" y="3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6" name="Freeform 466"/>
          <p:cNvSpPr>
            <a:spLocks/>
          </p:cNvSpPr>
          <p:nvPr/>
        </p:nvSpPr>
        <p:spPr bwMode="auto">
          <a:xfrm>
            <a:off x="5365750" y="2495198"/>
            <a:ext cx="49212" cy="19050"/>
          </a:xfrm>
          <a:custGeom>
            <a:avLst/>
            <a:gdLst>
              <a:gd name="T0" fmla="*/ 0 w 30"/>
              <a:gd name="T1" fmla="*/ 0 h 17"/>
              <a:gd name="T2" fmla="*/ 14 w 30"/>
              <a:gd name="T3" fmla="*/ 11 h 17"/>
              <a:gd name="T4" fmla="*/ 25 w 30"/>
              <a:gd name="T5" fmla="*/ 2 h 17"/>
              <a:gd name="T6" fmla="*/ 0 w 30"/>
              <a:gd name="T7" fmla="*/ 0 h 17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17"/>
              <a:gd name="T14" fmla="*/ 30 w 30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17">
                <a:moveTo>
                  <a:pt x="0" y="0"/>
                </a:moveTo>
                <a:lnTo>
                  <a:pt x="16" y="16"/>
                </a:lnTo>
                <a:lnTo>
                  <a:pt x="29" y="3"/>
                </a:lnTo>
                <a:lnTo>
                  <a:pt x="0" y="0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Freeform 467"/>
          <p:cNvSpPr>
            <a:spLocks/>
          </p:cNvSpPr>
          <p:nvPr/>
        </p:nvSpPr>
        <p:spPr bwMode="auto">
          <a:xfrm>
            <a:off x="5097465" y="2392804"/>
            <a:ext cx="41275" cy="101204"/>
          </a:xfrm>
          <a:custGeom>
            <a:avLst/>
            <a:gdLst>
              <a:gd name="T0" fmla="*/ 0 w 26"/>
              <a:gd name="T1" fmla="*/ 27 h 95"/>
              <a:gd name="T2" fmla="*/ 12 w 26"/>
              <a:gd name="T3" fmla="*/ 54 h 95"/>
              <a:gd name="T4" fmla="*/ 14 w 26"/>
              <a:gd name="T5" fmla="*/ 53 h 95"/>
              <a:gd name="T6" fmla="*/ 20 w 26"/>
              <a:gd name="T7" fmla="*/ 24 h 95"/>
              <a:gd name="T8" fmla="*/ 11 w 26"/>
              <a:gd name="T9" fmla="*/ 27 h 95"/>
              <a:gd name="T10" fmla="*/ 14 w 26"/>
              <a:gd name="T11" fmla="*/ 14 h 95"/>
              <a:gd name="T12" fmla="*/ 20 w 26"/>
              <a:gd name="T13" fmla="*/ 8 h 95"/>
              <a:gd name="T14" fmla="*/ 21 w 26"/>
              <a:gd name="T15" fmla="*/ 0 h 95"/>
              <a:gd name="T16" fmla="*/ 15 w 26"/>
              <a:gd name="T17" fmla="*/ 2 h 95"/>
              <a:gd name="T18" fmla="*/ 0 w 26"/>
              <a:gd name="T19" fmla="*/ 27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"/>
              <a:gd name="T31" fmla="*/ 0 h 95"/>
              <a:gd name="T32" fmla="*/ 26 w 26"/>
              <a:gd name="T33" fmla="*/ 95 h 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6" h="95">
                <a:moveTo>
                  <a:pt x="0" y="47"/>
                </a:moveTo>
                <a:lnTo>
                  <a:pt x="14" y="94"/>
                </a:lnTo>
                <a:lnTo>
                  <a:pt x="16" y="92"/>
                </a:lnTo>
                <a:lnTo>
                  <a:pt x="24" y="42"/>
                </a:lnTo>
                <a:lnTo>
                  <a:pt x="13" y="46"/>
                </a:lnTo>
                <a:lnTo>
                  <a:pt x="16" y="25"/>
                </a:lnTo>
                <a:lnTo>
                  <a:pt x="24" y="13"/>
                </a:lnTo>
                <a:lnTo>
                  <a:pt x="25" y="0"/>
                </a:lnTo>
                <a:lnTo>
                  <a:pt x="17" y="2"/>
                </a:lnTo>
                <a:lnTo>
                  <a:pt x="0" y="47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8" name="Freeform 468"/>
          <p:cNvSpPr>
            <a:spLocks/>
          </p:cNvSpPr>
          <p:nvPr/>
        </p:nvSpPr>
        <p:spPr bwMode="auto">
          <a:xfrm>
            <a:off x="4043364" y="2939300"/>
            <a:ext cx="147639" cy="147638"/>
          </a:xfrm>
          <a:custGeom>
            <a:avLst/>
            <a:gdLst>
              <a:gd name="T0" fmla="*/ 0 w 95"/>
              <a:gd name="T1" fmla="*/ 53 h 140"/>
              <a:gd name="T2" fmla="*/ 1 w 95"/>
              <a:gd name="T3" fmla="*/ 40 h 140"/>
              <a:gd name="T4" fmla="*/ 4 w 95"/>
              <a:gd name="T5" fmla="*/ 28 h 140"/>
              <a:gd name="T6" fmla="*/ 12 w 95"/>
              <a:gd name="T7" fmla="*/ 30 h 140"/>
              <a:gd name="T8" fmla="*/ 7 w 95"/>
              <a:gd name="T9" fmla="*/ 7 h 140"/>
              <a:gd name="T10" fmla="*/ 30 w 95"/>
              <a:gd name="T11" fmla="*/ 0 h 140"/>
              <a:gd name="T12" fmla="*/ 44 w 95"/>
              <a:gd name="T13" fmla="*/ 5 h 140"/>
              <a:gd name="T14" fmla="*/ 51 w 95"/>
              <a:gd name="T15" fmla="*/ 13 h 140"/>
              <a:gd name="T16" fmla="*/ 77 w 95"/>
              <a:gd name="T17" fmla="*/ 15 h 140"/>
              <a:gd name="T18" fmla="*/ 72 w 95"/>
              <a:gd name="T19" fmla="*/ 71 h 140"/>
              <a:gd name="T20" fmla="*/ 13 w 95"/>
              <a:gd name="T21" fmla="*/ 80 h 140"/>
              <a:gd name="T22" fmla="*/ 14 w 95"/>
              <a:gd name="T23" fmla="*/ 61 h 140"/>
              <a:gd name="T24" fmla="*/ 0 w 95"/>
              <a:gd name="T25" fmla="*/ 53 h 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"/>
              <a:gd name="T40" fmla="*/ 0 h 140"/>
              <a:gd name="T41" fmla="*/ 95 w 95"/>
              <a:gd name="T42" fmla="*/ 140 h 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" h="140">
                <a:moveTo>
                  <a:pt x="0" y="92"/>
                </a:moveTo>
                <a:lnTo>
                  <a:pt x="1" y="70"/>
                </a:lnTo>
                <a:lnTo>
                  <a:pt x="4" y="49"/>
                </a:lnTo>
                <a:lnTo>
                  <a:pt x="14" y="52"/>
                </a:lnTo>
                <a:lnTo>
                  <a:pt x="9" y="12"/>
                </a:lnTo>
                <a:lnTo>
                  <a:pt x="36" y="0"/>
                </a:lnTo>
                <a:lnTo>
                  <a:pt x="54" y="8"/>
                </a:lnTo>
                <a:lnTo>
                  <a:pt x="62" y="22"/>
                </a:lnTo>
                <a:lnTo>
                  <a:pt x="94" y="27"/>
                </a:lnTo>
                <a:lnTo>
                  <a:pt x="87" y="124"/>
                </a:lnTo>
                <a:lnTo>
                  <a:pt x="16" y="139"/>
                </a:lnTo>
                <a:lnTo>
                  <a:pt x="18" y="107"/>
                </a:lnTo>
                <a:lnTo>
                  <a:pt x="0" y="9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9" name="Freeform 469"/>
          <p:cNvSpPr>
            <a:spLocks/>
          </p:cNvSpPr>
          <p:nvPr/>
        </p:nvSpPr>
        <p:spPr bwMode="auto">
          <a:xfrm>
            <a:off x="5118103" y="2389231"/>
            <a:ext cx="109537" cy="109538"/>
          </a:xfrm>
          <a:custGeom>
            <a:avLst/>
            <a:gdLst>
              <a:gd name="T0" fmla="*/ 0 w 71"/>
              <a:gd name="T1" fmla="*/ 29 h 103"/>
              <a:gd name="T2" fmla="*/ 3 w 71"/>
              <a:gd name="T3" fmla="*/ 16 h 103"/>
              <a:gd name="T4" fmla="*/ 9 w 71"/>
              <a:gd name="T5" fmla="*/ 9 h 103"/>
              <a:gd name="T6" fmla="*/ 23 w 71"/>
              <a:gd name="T7" fmla="*/ 15 h 103"/>
              <a:gd name="T8" fmla="*/ 50 w 71"/>
              <a:gd name="T9" fmla="*/ 0 h 103"/>
              <a:gd name="T10" fmla="*/ 57 w 71"/>
              <a:gd name="T11" fmla="*/ 16 h 103"/>
              <a:gd name="T12" fmla="*/ 28 w 71"/>
              <a:gd name="T13" fmla="*/ 26 h 103"/>
              <a:gd name="T14" fmla="*/ 42 w 71"/>
              <a:gd name="T15" fmla="*/ 39 h 103"/>
              <a:gd name="T16" fmla="*/ 35 w 71"/>
              <a:gd name="T17" fmla="*/ 48 h 103"/>
              <a:gd name="T18" fmla="*/ 17 w 71"/>
              <a:gd name="T19" fmla="*/ 60 h 103"/>
              <a:gd name="T20" fmla="*/ 3 w 71"/>
              <a:gd name="T21" fmla="*/ 56 h 103"/>
              <a:gd name="T22" fmla="*/ 9 w 71"/>
              <a:gd name="T23" fmla="*/ 27 h 103"/>
              <a:gd name="T24" fmla="*/ 0 w 71"/>
              <a:gd name="T25" fmla="*/ 29 h 10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1"/>
              <a:gd name="T40" fmla="*/ 0 h 103"/>
              <a:gd name="T41" fmla="*/ 71 w 71"/>
              <a:gd name="T42" fmla="*/ 103 h 10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1" h="103">
                <a:moveTo>
                  <a:pt x="0" y="49"/>
                </a:moveTo>
                <a:lnTo>
                  <a:pt x="3" y="28"/>
                </a:lnTo>
                <a:lnTo>
                  <a:pt x="11" y="16"/>
                </a:lnTo>
                <a:lnTo>
                  <a:pt x="28" y="26"/>
                </a:lnTo>
                <a:lnTo>
                  <a:pt x="62" y="0"/>
                </a:lnTo>
                <a:lnTo>
                  <a:pt x="70" y="28"/>
                </a:lnTo>
                <a:lnTo>
                  <a:pt x="34" y="44"/>
                </a:lnTo>
                <a:lnTo>
                  <a:pt x="52" y="66"/>
                </a:lnTo>
                <a:lnTo>
                  <a:pt x="43" y="81"/>
                </a:lnTo>
                <a:lnTo>
                  <a:pt x="21" y="102"/>
                </a:lnTo>
                <a:lnTo>
                  <a:pt x="3" y="95"/>
                </a:lnTo>
                <a:lnTo>
                  <a:pt x="11" y="45"/>
                </a:lnTo>
                <a:lnTo>
                  <a:pt x="0" y="49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" name="Freeform 470"/>
          <p:cNvSpPr>
            <a:spLocks/>
          </p:cNvSpPr>
          <p:nvPr/>
        </p:nvSpPr>
        <p:spPr bwMode="auto">
          <a:xfrm>
            <a:off x="5097466" y="3080984"/>
            <a:ext cx="200025" cy="215504"/>
          </a:xfrm>
          <a:custGeom>
            <a:avLst/>
            <a:gdLst>
              <a:gd name="T0" fmla="*/ 0 w 128"/>
              <a:gd name="T1" fmla="*/ 8 h 202"/>
              <a:gd name="T2" fmla="*/ 15 w 128"/>
              <a:gd name="T3" fmla="*/ 32 h 202"/>
              <a:gd name="T4" fmla="*/ 0 w 128"/>
              <a:gd name="T5" fmla="*/ 56 h 202"/>
              <a:gd name="T6" fmla="*/ 12 w 128"/>
              <a:gd name="T7" fmla="*/ 62 h 202"/>
              <a:gd name="T8" fmla="*/ 5 w 128"/>
              <a:gd name="T9" fmla="*/ 69 h 202"/>
              <a:gd name="T10" fmla="*/ 72 w 128"/>
              <a:gd name="T11" fmla="*/ 117 h 202"/>
              <a:gd name="T12" fmla="*/ 101 w 128"/>
              <a:gd name="T13" fmla="*/ 79 h 202"/>
              <a:gd name="T14" fmla="*/ 94 w 128"/>
              <a:gd name="T15" fmla="*/ 69 h 202"/>
              <a:gd name="T16" fmla="*/ 94 w 128"/>
              <a:gd name="T17" fmla="*/ 22 h 202"/>
              <a:gd name="T18" fmla="*/ 104 w 128"/>
              <a:gd name="T19" fmla="*/ 8 h 202"/>
              <a:gd name="T20" fmla="*/ 67 w 128"/>
              <a:gd name="T21" fmla="*/ 14 h 202"/>
              <a:gd name="T22" fmla="*/ 25 w 128"/>
              <a:gd name="T23" fmla="*/ 0 h 202"/>
              <a:gd name="T24" fmla="*/ 0 w 128"/>
              <a:gd name="T25" fmla="*/ 8 h 2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8"/>
              <a:gd name="T40" fmla="*/ 0 h 202"/>
              <a:gd name="T41" fmla="*/ 128 w 128"/>
              <a:gd name="T42" fmla="*/ 202 h 2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8" h="202">
                <a:moveTo>
                  <a:pt x="0" y="13"/>
                </a:moveTo>
                <a:lnTo>
                  <a:pt x="18" y="55"/>
                </a:lnTo>
                <a:lnTo>
                  <a:pt x="0" y="96"/>
                </a:lnTo>
                <a:lnTo>
                  <a:pt x="14" y="106"/>
                </a:lnTo>
                <a:lnTo>
                  <a:pt x="5" y="120"/>
                </a:lnTo>
                <a:lnTo>
                  <a:pt x="87" y="201"/>
                </a:lnTo>
                <a:lnTo>
                  <a:pt x="123" y="137"/>
                </a:lnTo>
                <a:lnTo>
                  <a:pt x="115" y="118"/>
                </a:lnTo>
                <a:lnTo>
                  <a:pt x="115" y="38"/>
                </a:lnTo>
                <a:lnTo>
                  <a:pt x="127" y="14"/>
                </a:lnTo>
                <a:lnTo>
                  <a:pt x="82" y="23"/>
                </a:lnTo>
                <a:lnTo>
                  <a:pt x="31" y="0"/>
                </a:lnTo>
                <a:lnTo>
                  <a:pt x="0" y="13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1" name="Freeform 471"/>
          <p:cNvSpPr>
            <a:spLocks/>
          </p:cNvSpPr>
          <p:nvPr/>
        </p:nvSpPr>
        <p:spPr bwMode="auto">
          <a:xfrm>
            <a:off x="5413377" y="2474956"/>
            <a:ext cx="44451" cy="36909"/>
          </a:xfrm>
          <a:custGeom>
            <a:avLst/>
            <a:gdLst>
              <a:gd name="T0" fmla="*/ 0 w 30"/>
              <a:gd name="T1" fmla="*/ 12 h 34"/>
              <a:gd name="T2" fmla="*/ 19 w 30"/>
              <a:gd name="T3" fmla="*/ 0 h 34"/>
              <a:gd name="T4" fmla="*/ 23 w 30"/>
              <a:gd name="T5" fmla="*/ 19 h 34"/>
              <a:gd name="T6" fmla="*/ 0 w 30"/>
              <a:gd name="T7" fmla="*/ 12 h 34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34"/>
              <a:gd name="T14" fmla="*/ 30 w 30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34">
                <a:moveTo>
                  <a:pt x="0" y="21"/>
                </a:moveTo>
                <a:lnTo>
                  <a:pt x="23" y="0"/>
                </a:lnTo>
                <a:lnTo>
                  <a:pt x="29" y="33"/>
                </a:lnTo>
                <a:lnTo>
                  <a:pt x="0" y="21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2" name="Freeform 472"/>
          <p:cNvSpPr>
            <a:spLocks/>
          </p:cNvSpPr>
          <p:nvPr/>
        </p:nvSpPr>
        <p:spPr bwMode="auto">
          <a:xfrm>
            <a:off x="5126037" y="2352322"/>
            <a:ext cx="39688" cy="44054"/>
          </a:xfrm>
          <a:custGeom>
            <a:avLst/>
            <a:gdLst>
              <a:gd name="T0" fmla="*/ 0 w 26"/>
              <a:gd name="T1" fmla="*/ 23 h 40"/>
              <a:gd name="T2" fmla="*/ 6 w 26"/>
              <a:gd name="T3" fmla="*/ 22 h 40"/>
              <a:gd name="T4" fmla="*/ 19 w 26"/>
              <a:gd name="T5" fmla="*/ 7 h 40"/>
              <a:gd name="T6" fmla="*/ 12 w 26"/>
              <a:gd name="T7" fmla="*/ 0 h 40"/>
              <a:gd name="T8" fmla="*/ 0 w 26"/>
              <a:gd name="T9" fmla="*/ 23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40"/>
              <a:gd name="T17" fmla="*/ 26 w 26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40">
                <a:moveTo>
                  <a:pt x="0" y="39"/>
                </a:moveTo>
                <a:lnTo>
                  <a:pt x="8" y="37"/>
                </a:lnTo>
                <a:lnTo>
                  <a:pt x="25" y="12"/>
                </a:lnTo>
                <a:lnTo>
                  <a:pt x="16" y="0"/>
                </a:lnTo>
                <a:lnTo>
                  <a:pt x="0" y="39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3" name="Freeform 473"/>
          <p:cNvSpPr>
            <a:spLocks/>
          </p:cNvSpPr>
          <p:nvPr/>
        </p:nvSpPr>
        <p:spPr bwMode="auto">
          <a:xfrm>
            <a:off x="3968752" y="2994069"/>
            <a:ext cx="103187" cy="92869"/>
          </a:xfrm>
          <a:custGeom>
            <a:avLst/>
            <a:gdLst>
              <a:gd name="T0" fmla="*/ 0 w 66"/>
              <a:gd name="T1" fmla="*/ 18 h 89"/>
              <a:gd name="T2" fmla="*/ 17 w 66"/>
              <a:gd name="T3" fmla="*/ 0 h 89"/>
              <a:gd name="T4" fmla="*/ 25 w 66"/>
              <a:gd name="T5" fmla="*/ 1 h 89"/>
              <a:gd name="T6" fmla="*/ 25 w 66"/>
              <a:gd name="T7" fmla="*/ 14 h 89"/>
              <a:gd name="T8" fmla="*/ 40 w 66"/>
              <a:gd name="T9" fmla="*/ 11 h 89"/>
              <a:gd name="T10" fmla="*/ 39 w 66"/>
              <a:gd name="T11" fmla="*/ 23 h 89"/>
              <a:gd name="T12" fmla="*/ 54 w 66"/>
              <a:gd name="T13" fmla="*/ 32 h 89"/>
              <a:gd name="T14" fmla="*/ 52 w 66"/>
              <a:gd name="T15" fmla="*/ 50 h 89"/>
              <a:gd name="T16" fmla="*/ 0 w 66"/>
              <a:gd name="T17" fmla="*/ 18 h 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6"/>
              <a:gd name="T28" fmla="*/ 0 h 89"/>
              <a:gd name="T29" fmla="*/ 66 w 66"/>
              <a:gd name="T30" fmla="*/ 89 h 8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6" h="89">
                <a:moveTo>
                  <a:pt x="0" y="32"/>
                </a:moveTo>
                <a:lnTo>
                  <a:pt x="21" y="0"/>
                </a:lnTo>
                <a:lnTo>
                  <a:pt x="31" y="1"/>
                </a:lnTo>
                <a:lnTo>
                  <a:pt x="31" y="24"/>
                </a:lnTo>
                <a:lnTo>
                  <a:pt x="48" y="19"/>
                </a:lnTo>
                <a:lnTo>
                  <a:pt x="47" y="41"/>
                </a:lnTo>
                <a:lnTo>
                  <a:pt x="65" y="56"/>
                </a:lnTo>
                <a:lnTo>
                  <a:pt x="63" y="88"/>
                </a:lnTo>
                <a:lnTo>
                  <a:pt x="0" y="3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" name="Freeform 474"/>
          <p:cNvSpPr>
            <a:spLocks/>
          </p:cNvSpPr>
          <p:nvPr/>
        </p:nvSpPr>
        <p:spPr bwMode="auto">
          <a:xfrm>
            <a:off x="4486275" y="2393995"/>
            <a:ext cx="393700" cy="339328"/>
          </a:xfrm>
          <a:custGeom>
            <a:avLst/>
            <a:gdLst>
              <a:gd name="T0" fmla="*/ 0 w 251"/>
              <a:gd name="T1" fmla="*/ 96 h 320"/>
              <a:gd name="T2" fmla="*/ 1 w 251"/>
              <a:gd name="T3" fmla="*/ 39 h 320"/>
              <a:gd name="T4" fmla="*/ 26 w 251"/>
              <a:gd name="T5" fmla="*/ 0 h 320"/>
              <a:gd name="T6" fmla="*/ 77 w 251"/>
              <a:gd name="T7" fmla="*/ 12 h 320"/>
              <a:gd name="T8" fmla="*/ 86 w 251"/>
              <a:gd name="T9" fmla="*/ 25 h 320"/>
              <a:gd name="T10" fmla="*/ 127 w 251"/>
              <a:gd name="T11" fmla="*/ 39 h 320"/>
              <a:gd name="T12" fmla="*/ 139 w 251"/>
              <a:gd name="T13" fmla="*/ 35 h 320"/>
              <a:gd name="T14" fmla="*/ 140 w 251"/>
              <a:gd name="T15" fmla="*/ 15 h 320"/>
              <a:gd name="T16" fmla="*/ 153 w 251"/>
              <a:gd name="T17" fmla="*/ 5 h 320"/>
              <a:gd name="T18" fmla="*/ 208 w 251"/>
              <a:gd name="T19" fmla="*/ 21 h 320"/>
              <a:gd name="T20" fmla="*/ 203 w 251"/>
              <a:gd name="T21" fmla="*/ 42 h 320"/>
              <a:gd name="T22" fmla="*/ 208 w 251"/>
              <a:gd name="T23" fmla="*/ 151 h 320"/>
              <a:gd name="T24" fmla="*/ 208 w 251"/>
              <a:gd name="T25" fmla="*/ 176 h 320"/>
              <a:gd name="T26" fmla="*/ 195 w 251"/>
              <a:gd name="T27" fmla="*/ 176 h 320"/>
              <a:gd name="T28" fmla="*/ 195 w 251"/>
              <a:gd name="T29" fmla="*/ 184 h 320"/>
              <a:gd name="T30" fmla="*/ 90 w 251"/>
              <a:gd name="T31" fmla="*/ 132 h 320"/>
              <a:gd name="T32" fmla="*/ 76 w 251"/>
              <a:gd name="T33" fmla="*/ 137 h 320"/>
              <a:gd name="T34" fmla="*/ 32 w 251"/>
              <a:gd name="T35" fmla="*/ 131 h 320"/>
              <a:gd name="T36" fmla="*/ 0 w 251"/>
              <a:gd name="T37" fmla="*/ 96 h 32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1"/>
              <a:gd name="T58" fmla="*/ 0 h 320"/>
              <a:gd name="T59" fmla="*/ 251 w 251"/>
              <a:gd name="T60" fmla="*/ 320 h 32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1" h="320">
                <a:moveTo>
                  <a:pt x="0" y="167"/>
                </a:moveTo>
                <a:lnTo>
                  <a:pt x="1" y="68"/>
                </a:lnTo>
                <a:lnTo>
                  <a:pt x="31" y="0"/>
                </a:lnTo>
                <a:lnTo>
                  <a:pt x="92" y="21"/>
                </a:lnTo>
                <a:lnTo>
                  <a:pt x="103" y="44"/>
                </a:lnTo>
                <a:lnTo>
                  <a:pt x="152" y="68"/>
                </a:lnTo>
                <a:lnTo>
                  <a:pt x="167" y="60"/>
                </a:lnTo>
                <a:lnTo>
                  <a:pt x="168" y="26"/>
                </a:lnTo>
                <a:lnTo>
                  <a:pt x="184" y="9"/>
                </a:lnTo>
                <a:lnTo>
                  <a:pt x="250" y="36"/>
                </a:lnTo>
                <a:lnTo>
                  <a:pt x="243" y="73"/>
                </a:lnTo>
                <a:lnTo>
                  <a:pt x="250" y="262"/>
                </a:lnTo>
                <a:lnTo>
                  <a:pt x="250" y="306"/>
                </a:lnTo>
                <a:lnTo>
                  <a:pt x="235" y="306"/>
                </a:lnTo>
                <a:lnTo>
                  <a:pt x="235" y="319"/>
                </a:lnTo>
                <a:lnTo>
                  <a:pt x="108" y="229"/>
                </a:lnTo>
                <a:lnTo>
                  <a:pt x="91" y="238"/>
                </a:lnTo>
                <a:lnTo>
                  <a:pt x="38" y="227"/>
                </a:lnTo>
                <a:lnTo>
                  <a:pt x="0" y="167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" name="Freeform 475"/>
          <p:cNvSpPr>
            <a:spLocks/>
          </p:cNvSpPr>
          <p:nvPr/>
        </p:nvSpPr>
        <p:spPr bwMode="auto">
          <a:xfrm>
            <a:off x="5327654" y="3470319"/>
            <a:ext cx="174625" cy="321469"/>
          </a:xfrm>
          <a:custGeom>
            <a:avLst/>
            <a:gdLst>
              <a:gd name="T0" fmla="*/ 0 w 113"/>
              <a:gd name="T1" fmla="*/ 125 h 305"/>
              <a:gd name="T2" fmla="*/ 8 w 113"/>
              <a:gd name="T3" fmla="*/ 161 h 305"/>
              <a:gd name="T4" fmla="*/ 24 w 113"/>
              <a:gd name="T5" fmla="*/ 174 h 305"/>
              <a:gd name="T6" fmla="*/ 54 w 113"/>
              <a:gd name="T7" fmla="*/ 161 h 305"/>
              <a:gd name="T8" fmla="*/ 86 w 113"/>
              <a:gd name="T9" fmla="*/ 40 h 305"/>
              <a:gd name="T10" fmla="*/ 91 w 113"/>
              <a:gd name="T11" fmla="*/ 45 h 305"/>
              <a:gd name="T12" fmla="*/ 78 w 113"/>
              <a:gd name="T13" fmla="*/ 0 h 305"/>
              <a:gd name="T14" fmla="*/ 60 w 113"/>
              <a:gd name="T15" fmla="*/ 18 h 305"/>
              <a:gd name="T16" fmla="*/ 62 w 113"/>
              <a:gd name="T17" fmla="*/ 32 h 305"/>
              <a:gd name="T18" fmla="*/ 42 w 113"/>
              <a:gd name="T19" fmla="*/ 46 h 305"/>
              <a:gd name="T20" fmla="*/ 15 w 113"/>
              <a:gd name="T21" fmla="*/ 52 h 305"/>
              <a:gd name="T22" fmla="*/ 9 w 113"/>
              <a:gd name="T23" fmla="*/ 67 h 305"/>
              <a:gd name="T24" fmla="*/ 15 w 113"/>
              <a:gd name="T25" fmla="*/ 98 h 305"/>
              <a:gd name="T26" fmla="*/ 0 w 113"/>
              <a:gd name="T27" fmla="*/ 125 h 30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3"/>
              <a:gd name="T43" fmla="*/ 0 h 305"/>
              <a:gd name="T44" fmla="*/ 113 w 113"/>
              <a:gd name="T45" fmla="*/ 305 h 30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3" h="305">
                <a:moveTo>
                  <a:pt x="0" y="218"/>
                </a:moveTo>
                <a:lnTo>
                  <a:pt x="10" y="280"/>
                </a:lnTo>
                <a:lnTo>
                  <a:pt x="30" y="304"/>
                </a:lnTo>
                <a:lnTo>
                  <a:pt x="66" y="280"/>
                </a:lnTo>
                <a:lnTo>
                  <a:pt x="105" y="70"/>
                </a:lnTo>
                <a:lnTo>
                  <a:pt x="112" y="78"/>
                </a:lnTo>
                <a:lnTo>
                  <a:pt x="95" y="0"/>
                </a:lnTo>
                <a:lnTo>
                  <a:pt x="74" y="32"/>
                </a:lnTo>
                <a:lnTo>
                  <a:pt x="76" y="56"/>
                </a:lnTo>
                <a:lnTo>
                  <a:pt x="51" y="80"/>
                </a:lnTo>
                <a:lnTo>
                  <a:pt x="19" y="91"/>
                </a:lnTo>
                <a:lnTo>
                  <a:pt x="11" y="118"/>
                </a:lnTo>
                <a:lnTo>
                  <a:pt x="19" y="171"/>
                </a:lnTo>
                <a:lnTo>
                  <a:pt x="0" y="218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6" name="Freeform 476"/>
          <p:cNvSpPr>
            <a:spLocks/>
          </p:cNvSpPr>
          <p:nvPr/>
        </p:nvSpPr>
        <p:spPr bwMode="auto">
          <a:xfrm>
            <a:off x="5068890" y="3406027"/>
            <a:ext cx="82551" cy="182165"/>
          </a:xfrm>
          <a:custGeom>
            <a:avLst/>
            <a:gdLst>
              <a:gd name="T0" fmla="*/ 0 w 53"/>
              <a:gd name="T1" fmla="*/ 53 h 173"/>
              <a:gd name="T2" fmla="*/ 6 w 53"/>
              <a:gd name="T3" fmla="*/ 61 h 173"/>
              <a:gd name="T4" fmla="*/ 24 w 53"/>
              <a:gd name="T5" fmla="*/ 65 h 173"/>
              <a:gd name="T6" fmla="*/ 21 w 53"/>
              <a:gd name="T7" fmla="*/ 84 h 173"/>
              <a:gd name="T8" fmla="*/ 36 w 53"/>
              <a:gd name="T9" fmla="*/ 98 h 173"/>
              <a:gd name="T10" fmla="*/ 44 w 53"/>
              <a:gd name="T11" fmla="*/ 70 h 173"/>
              <a:gd name="T12" fmla="*/ 30 w 53"/>
              <a:gd name="T13" fmla="*/ 52 h 173"/>
              <a:gd name="T14" fmla="*/ 34 w 53"/>
              <a:gd name="T15" fmla="*/ 62 h 173"/>
              <a:gd name="T16" fmla="*/ 27 w 53"/>
              <a:gd name="T17" fmla="*/ 62 h 173"/>
              <a:gd name="T18" fmla="*/ 17 w 53"/>
              <a:gd name="T19" fmla="*/ 36 h 173"/>
              <a:gd name="T20" fmla="*/ 17 w 53"/>
              <a:gd name="T21" fmla="*/ 3 h 173"/>
              <a:gd name="T22" fmla="*/ 4 w 53"/>
              <a:gd name="T23" fmla="*/ 0 h 173"/>
              <a:gd name="T24" fmla="*/ 14 w 53"/>
              <a:gd name="T25" fmla="*/ 16 h 173"/>
              <a:gd name="T26" fmla="*/ 0 w 53"/>
              <a:gd name="T27" fmla="*/ 53 h 17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53"/>
              <a:gd name="T43" fmla="*/ 0 h 173"/>
              <a:gd name="T44" fmla="*/ 53 w 53"/>
              <a:gd name="T45" fmla="*/ 173 h 17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53" h="173">
                <a:moveTo>
                  <a:pt x="0" y="93"/>
                </a:moveTo>
                <a:lnTo>
                  <a:pt x="7" y="105"/>
                </a:lnTo>
                <a:lnTo>
                  <a:pt x="28" y="113"/>
                </a:lnTo>
                <a:lnTo>
                  <a:pt x="25" y="147"/>
                </a:lnTo>
                <a:lnTo>
                  <a:pt x="42" y="172"/>
                </a:lnTo>
                <a:lnTo>
                  <a:pt x="52" y="123"/>
                </a:lnTo>
                <a:lnTo>
                  <a:pt x="35" y="91"/>
                </a:lnTo>
                <a:lnTo>
                  <a:pt x="40" y="108"/>
                </a:lnTo>
                <a:lnTo>
                  <a:pt x="31" y="108"/>
                </a:lnTo>
                <a:lnTo>
                  <a:pt x="19" y="64"/>
                </a:lnTo>
                <a:lnTo>
                  <a:pt x="19" y="5"/>
                </a:lnTo>
                <a:lnTo>
                  <a:pt x="4" y="0"/>
                </a:lnTo>
                <a:lnTo>
                  <a:pt x="16" y="28"/>
                </a:lnTo>
                <a:lnTo>
                  <a:pt x="0" y="93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7" name="Freeform 477"/>
          <p:cNvSpPr>
            <a:spLocks/>
          </p:cNvSpPr>
          <p:nvPr/>
        </p:nvSpPr>
        <p:spPr bwMode="auto">
          <a:xfrm>
            <a:off x="3954466" y="2598783"/>
            <a:ext cx="403225" cy="354806"/>
          </a:xfrm>
          <a:custGeom>
            <a:avLst/>
            <a:gdLst>
              <a:gd name="T0" fmla="*/ 0 w 260"/>
              <a:gd name="T1" fmla="*/ 134 h 334"/>
              <a:gd name="T2" fmla="*/ 9 w 260"/>
              <a:gd name="T3" fmla="*/ 119 h 334"/>
              <a:gd name="T4" fmla="*/ 20 w 260"/>
              <a:gd name="T5" fmla="*/ 129 h 334"/>
              <a:gd name="T6" fmla="*/ 86 w 260"/>
              <a:gd name="T7" fmla="*/ 125 h 334"/>
              <a:gd name="T8" fmla="*/ 73 w 260"/>
              <a:gd name="T9" fmla="*/ 0 h 334"/>
              <a:gd name="T10" fmla="*/ 95 w 260"/>
              <a:gd name="T11" fmla="*/ 0 h 334"/>
              <a:gd name="T12" fmla="*/ 202 w 260"/>
              <a:gd name="T13" fmla="*/ 68 h 334"/>
              <a:gd name="T14" fmla="*/ 202 w 260"/>
              <a:gd name="T15" fmla="*/ 79 h 334"/>
              <a:gd name="T16" fmla="*/ 212 w 260"/>
              <a:gd name="T17" fmla="*/ 78 h 334"/>
              <a:gd name="T18" fmla="*/ 213 w 260"/>
              <a:gd name="T19" fmla="*/ 117 h 334"/>
              <a:gd name="T20" fmla="*/ 205 w 260"/>
              <a:gd name="T21" fmla="*/ 126 h 334"/>
              <a:gd name="T22" fmla="*/ 162 w 260"/>
              <a:gd name="T23" fmla="*/ 131 h 334"/>
              <a:gd name="T24" fmla="*/ 108 w 260"/>
              <a:gd name="T25" fmla="*/ 154 h 334"/>
              <a:gd name="T26" fmla="*/ 92 w 260"/>
              <a:gd name="T27" fmla="*/ 190 h 334"/>
              <a:gd name="T28" fmla="*/ 76 w 260"/>
              <a:gd name="T29" fmla="*/ 186 h 334"/>
              <a:gd name="T30" fmla="*/ 54 w 260"/>
              <a:gd name="T31" fmla="*/ 192 h 334"/>
              <a:gd name="T32" fmla="*/ 41 w 260"/>
              <a:gd name="T33" fmla="*/ 163 h 334"/>
              <a:gd name="T34" fmla="*/ 19 w 260"/>
              <a:gd name="T35" fmla="*/ 170 h 334"/>
              <a:gd name="T36" fmla="*/ 10 w 260"/>
              <a:gd name="T37" fmla="*/ 163 h 334"/>
              <a:gd name="T38" fmla="*/ 0 w 260"/>
              <a:gd name="T39" fmla="*/ 134 h 3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60"/>
              <a:gd name="T61" fmla="*/ 0 h 334"/>
              <a:gd name="T62" fmla="*/ 260 w 260"/>
              <a:gd name="T63" fmla="*/ 334 h 3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60" h="334">
                <a:moveTo>
                  <a:pt x="0" y="231"/>
                </a:moveTo>
                <a:lnTo>
                  <a:pt x="11" y="207"/>
                </a:lnTo>
                <a:lnTo>
                  <a:pt x="24" y="223"/>
                </a:lnTo>
                <a:lnTo>
                  <a:pt x="105" y="216"/>
                </a:lnTo>
                <a:lnTo>
                  <a:pt x="88" y="0"/>
                </a:lnTo>
                <a:lnTo>
                  <a:pt x="116" y="0"/>
                </a:lnTo>
                <a:lnTo>
                  <a:pt x="245" y="117"/>
                </a:lnTo>
                <a:lnTo>
                  <a:pt x="246" y="137"/>
                </a:lnTo>
                <a:lnTo>
                  <a:pt x="258" y="135"/>
                </a:lnTo>
                <a:lnTo>
                  <a:pt x="259" y="203"/>
                </a:lnTo>
                <a:lnTo>
                  <a:pt x="249" y="218"/>
                </a:lnTo>
                <a:lnTo>
                  <a:pt x="196" y="226"/>
                </a:lnTo>
                <a:lnTo>
                  <a:pt x="131" y="266"/>
                </a:lnTo>
                <a:lnTo>
                  <a:pt x="111" y="329"/>
                </a:lnTo>
                <a:lnTo>
                  <a:pt x="93" y="321"/>
                </a:lnTo>
                <a:lnTo>
                  <a:pt x="66" y="333"/>
                </a:lnTo>
                <a:lnTo>
                  <a:pt x="50" y="281"/>
                </a:lnTo>
                <a:lnTo>
                  <a:pt x="23" y="294"/>
                </a:lnTo>
                <a:lnTo>
                  <a:pt x="12" y="282"/>
                </a:lnTo>
                <a:lnTo>
                  <a:pt x="0" y="231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8" name="Freeform 478"/>
          <p:cNvSpPr>
            <a:spLocks/>
          </p:cNvSpPr>
          <p:nvPr/>
        </p:nvSpPr>
        <p:spPr bwMode="auto">
          <a:xfrm>
            <a:off x="3833813" y="2545203"/>
            <a:ext cx="303213" cy="298847"/>
          </a:xfrm>
          <a:custGeom>
            <a:avLst/>
            <a:gdLst>
              <a:gd name="T0" fmla="*/ 0 w 195"/>
              <a:gd name="T1" fmla="*/ 82 h 284"/>
              <a:gd name="T2" fmla="*/ 11 w 195"/>
              <a:gd name="T3" fmla="*/ 91 h 284"/>
              <a:gd name="T4" fmla="*/ 13 w 195"/>
              <a:gd name="T5" fmla="*/ 114 h 284"/>
              <a:gd name="T6" fmla="*/ 5 w 195"/>
              <a:gd name="T7" fmla="*/ 145 h 284"/>
              <a:gd name="T8" fmla="*/ 34 w 195"/>
              <a:gd name="T9" fmla="*/ 139 h 284"/>
              <a:gd name="T10" fmla="*/ 64 w 195"/>
              <a:gd name="T11" fmla="*/ 162 h 284"/>
              <a:gd name="T12" fmla="*/ 74 w 195"/>
              <a:gd name="T13" fmla="*/ 148 h 284"/>
              <a:gd name="T14" fmla="*/ 84 w 195"/>
              <a:gd name="T15" fmla="*/ 157 h 284"/>
              <a:gd name="T16" fmla="*/ 151 w 195"/>
              <a:gd name="T17" fmla="*/ 154 h 284"/>
              <a:gd name="T18" fmla="*/ 137 w 195"/>
              <a:gd name="T19" fmla="*/ 30 h 284"/>
              <a:gd name="T20" fmla="*/ 160 w 195"/>
              <a:gd name="T21" fmla="*/ 30 h 284"/>
              <a:gd name="T22" fmla="*/ 112 w 195"/>
              <a:gd name="T23" fmla="*/ 0 h 284"/>
              <a:gd name="T24" fmla="*/ 110 w 195"/>
              <a:gd name="T25" fmla="*/ 16 h 284"/>
              <a:gd name="T26" fmla="*/ 67 w 195"/>
              <a:gd name="T27" fmla="*/ 15 h 284"/>
              <a:gd name="T28" fmla="*/ 67 w 195"/>
              <a:gd name="T29" fmla="*/ 49 h 284"/>
              <a:gd name="T30" fmla="*/ 52 w 195"/>
              <a:gd name="T31" fmla="*/ 55 h 284"/>
              <a:gd name="T32" fmla="*/ 54 w 195"/>
              <a:gd name="T33" fmla="*/ 76 h 284"/>
              <a:gd name="T34" fmla="*/ 0 w 195"/>
              <a:gd name="T35" fmla="*/ 82 h 28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5"/>
              <a:gd name="T55" fmla="*/ 0 h 284"/>
              <a:gd name="T56" fmla="*/ 195 w 195"/>
              <a:gd name="T57" fmla="*/ 284 h 28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5" h="284">
                <a:moveTo>
                  <a:pt x="0" y="142"/>
                </a:moveTo>
                <a:lnTo>
                  <a:pt x="13" y="159"/>
                </a:lnTo>
                <a:lnTo>
                  <a:pt x="15" y="200"/>
                </a:lnTo>
                <a:lnTo>
                  <a:pt x="5" y="254"/>
                </a:lnTo>
                <a:lnTo>
                  <a:pt x="42" y="243"/>
                </a:lnTo>
                <a:lnTo>
                  <a:pt x="78" y="283"/>
                </a:lnTo>
                <a:lnTo>
                  <a:pt x="89" y="259"/>
                </a:lnTo>
                <a:lnTo>
                  <a:pt x="102" y="275"/>
                </a:lnTo>
                <a:lnTo>
                  <a:pt x="183" y="268"/>
                </a:lnTo>
                <a:lnTo>
                  <a:pt x="166" y="52"/>
                </a:lnTo>
                <a:lnTo>
                  <a:pt x="194" y="52"/>
                </a:lnTo>
                <a:lnTo>
                  <a:pt x="135" y="0"/>
                </a:lnTo>
                <a:lnTo>
                  <a:pt x="133" y="28"/>
                </a:lnTo>
                <a:lnTo>
                  <a:pt x="82" y="27"/>
                </a:lnTo>
                <a:lnTo>
                  <a:pt x="82" y="86"/>
                </a:lnTo>
                <a:lnTo>
                  <a:pt x="63" y="97"/>
                </a:lnTo>
                <a:lnTo>
                  <a:pt x="65" y="133"/>
                </a:lnTo>
                <a:lnTo>
                  <a:pt x="0" y="14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9" name="Freeform 479"/>
          <p:cNvSpPr>
            <a:spLocks/>
          </p:cNvSpPr>
          <p:nvPr/>
        </p:nvSpPr>
        <p:spPr bwMode="auto">
          <a:xfrm>
            <a:off x="3932239" y="2330891"/>
            <a:ext cx="292100" cy="204788"/>
          </a:xfrm>
          <a:custGeom>
            <a:avLst/>
            <a:gdLst>
              <a:gd name="T0" fmla="*/ 0 w 188"/>
              <a:gd name="T1" fmla="*/ 110 h 193"/>
              <a:gd name="T2" fmla="*/ 38 w 188"/>
              <a:gd name="T3" fmla="*/ 89 h 193"/>
              <a:gd name="T4" fmla="*/ 51 w 188"/>
              <a:gd name="T5" fmla="*/ 44 h 193"/>
              <a:gd name="T6" fmla="*/ 85 w 188"/>
              <a:gd name="T7" fmla="*/ 23 h 193"/>
              <a:gd name="T8" fmla="*/ 96 w 188"/>
              <a:gd name="T9" fmla="*/ 0 h 193"/>
              <a:gd name="T10" fmla="*/ 143 w 188"/>
              <a:gd name="T11" fmla="*/ 6 h 193"/>
              <a:gd name="T12" fmla="*/ 155 w 188"/>
              <a:gd name="T13" fmla="*/ 49 h 193"/>
              <a:gd name="T14" fmla="*/ 133 w 188"/>
              <a:gd name="T15" fmla="*/ 50 h 193"/>
              <a:gd name="T16" fmla="*/ 123 w 188"/>
              <a:gd name="T17" fmla="*/ 55 h 193"/>
              <a:gd name="T18" fmla="*/ 124 w 188"/>
              <a:gd name="T19" fmla="*/ 66 h 193"/>
              <a:gd name="T20" fmla="*/ 65 w 188"/>
              <a:gd name="T21" fmla="*/ 91 h 193"/>
              <a:gd name="T22" fmla="*/ 57 w 188"/>
              <a:gd name="T23" fmla="*/ 111 h 193"/>
              <a:gd name="T24" fmla="*/ 0 w 188"/>
              <a:gd name="T25" fmla="*/ 110 h 19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8"/>
              <a:gd name="T40" fmla="*/ 0 h 193"/>
              <a:gd name="T41" fmla="*/ 188 w 188"/>
              <a:gd name="T42" fmla="*/ 193 h 19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8" h="193">
                <a:moveTo>
                  <a:pt x="0" y="190"/>
                </a:moveTo>
                <a:lnTo>
                  <a:pt x="46" y="154"/>
                </a:lnTo>
                <a:lnTo>
                  <a:pt x="62" y="76"/>
                </a:lnTo>
                <a:lnTo>
                  <a:pt x="102" y="39"/>
                </a:lnTo>
                <a:lnTo>
                  <a:pt x="115" y="0"/>
                </a:lnTo>
                <a:lnTo>
                  <a:pt x="173" y="11"/>
                </a:lnTo>
                <a:lnTo>
                  <a:pt x="187" y="84"/>
                </a:lnTo>
                <a:lnTo>
                  <a:pt x="161" y="87"/>
                </a:lnTo>
                <a:lnTo>
                  <a:pt x="148" y="94"/>
                </a:lnTo>
                <a:lnTo>
                  <a:pt x="150" y="113"/>
                </a:lnTo>
                <a:lnTo>
                  <a:pt x="78" y="156"/>
                </a:lnTo>
                <a:lnTo>
                  <a:pt x="69" y="192"/>
                </a:lnTo>
                <a:lnTo>
                  <a:pt x="0" y="190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0" name="Freeform 480"/>
          <p:cNvSpPr>
            <a:spLocks/>
          </p:cNvSpPr>
          <p:nvPr/>
        </p:nvSpPr>
        <p:spPr bwMode="auto">
          <a:xfrm>
            <a:off x="4997449" y="3431029"/>
            <a:ext cx="265112" cy="390525"/>
          </a:xfrm>
          <a:custGeom>
            <a:avLst/>
            <a:gdLst>
              <a:gd name="T0" fmla="*/ 0 w 170"/>
              <a:gd name="T1" fmla="*/ 58 h 367"/>
              <a:gd name="T2" fmla="*/ 5 w 170"/>
              <a:gd name="T3" fmla="*/ 65 h 367"/>
              <a:gd name="T4" fmla="*/ 37 w 170"/>
              <a:gd name="T5" fmla="*/ 76 h 367"/>
              <a:gd name="T6" fmla="*/ 41 w 170"/>
              <a:gd name="T7" fmla="*/ 89 h 367"/>
              <a:gd name="T8" fmla="*/ 39 w 170"/>
              <a:gd name="T9" fmla="*/ 122 h 367"/>
              <a:gd name="T10" fmla="*/ 22 w 170"/>
              <a:gd name="T11" fmla="*/ 158 h 367"/>
              <a:gd name="T12" fmla="*/ 26 w 170"/>
              <a:gd name="T13" fmla="*/ 199 h 367"/>
              <a:gd name="T14" fmla="*/ 27 w 170"/>
              <a:gd name="T15" fmla="*/ 213 h 367"/>
              <a:gd name="T16" fmla="*/ 38 w 170"/>
              <a:gd name="T17" fmla="*/ 213 h 367"/>
              <a:gd name="T18" fmla="*/ 38 w 170"/>
              <a:gd name="T19" fmla="*/ 198 h 367"/>
              <a:gd name="T20" fmla="*/ 73 w 170"/>
              <a:gd name="T21" fmla="*/ 179 h 367"/>
              <a:gd name="T22" fmla="*/ 63 w 170"/>
              <a:gd name="T23" fmla="*/ 122 h 367"/>
              <a:gd name="T24" fmla="*/ 140 w 170"/>
              <a:gd name="T25" fmla="*/ 65 h 367"/>
              <a:gd name="T26" fmla="*/ 140 w 170"/>
              <a:gd name="T27" fmla="*/ 0 h 367"/>
              <a:gd name="T28" fmla="*/ 121 w 170"/>
              <a:gd name="T29" fmla="*/ 11 h 367"/>
              <a:gd name="T30" fmla="*/ 67 w 170"/>
              <a:gd name="T31" fmla="*/ 14 h 367"/>
              <a:gd name="T32" fmla="*/ 67 w 170"/>
              <a:gd name="T33" fmla="*/ 38 h 367"/>
              <a:gd name="T34" fmla="*/ 80 w 170"/>
              <a:gd name="T35" fmla="*/ 57 h 367"/>
              <a:gd name="T36" fmla="*/ 72 w 170"/>
              <a:gd name="T37" fmla="*/ 85 h 367"/>
              <a:gd name="T38" fmla="*/ 58 w 170"/>
              <a:gd name="T39" fmla="*/ 71 h 367"/>
              <a:gd name="T40" fmla="*/ 61 w 170"/>
              <a:gd name="T41" fmla="*/ 51 h 367"/>
              <a:gd name="T42" fmla="*/ 43 w 170"/>
              <a:gd name="T43" fmla="*/ 47 h 367"/>
              <a:gd name="T44" fmla="*/ 0 w 170"/>
              <a:gd name="T45" fmla="*/ 58 h 36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70"/>
              <a:gd name="T70" fmla="*/ 0 h 367"/>
              <a:gd name="T71" fmla="*/ 170 w 170"/>
              <a:gd name="T72" fmla="*/ 367 h 367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70" h="367">
                <a:moveTo>
                  <a:pt x="0" y="100"/>
                </a:moveTo>
                <a:lnTo>
                  <a:pt x="5" y="112"/>
                </a:lnTo>
                <a:lnTo>
                  <a:pt x="45" y="130"/>
                </a:lnTo>
                <a:lnTo>
                  <a:pt x="49" y="153"/>
                </a:lnTo>
                <a:lnTo>
                  <a:pt x="47" y="210"/>
                </a:lnTo>
                <a:lnTo>
                  <a:pt x="26" y="271"/>
                </a:lnTo>
                <a:lnTo>
                  <a:pt x="31" y="342"/>
                </a:lnTo>
                <a:lnTo>
                  <a:pt x="33" y="366"/>
                </a:lnTo>
                <a:lnTo>
                  <a:pt x="46" y="366"/>
                </a:lnTo>
                <a:lnTo>
                  <a:pt x="46" y="340"/>
                </a:lnTo>
                <a:lnTo>
                  <a:pt x="88" y="307"/>
                </a:lnTo>
                <a:lnTo>
                  <a:pt x="76" y="210"/>
                </a:lnTo>
                <a:lnTo>
                  <a:pt x="168" y="111"/>
                </a:lnTo>
                <a:lnTo>
                  <a:pt x="169" y="0"/>
                </a:lnTo>
                <a:lnTo>
                  <a:pt x="146" y="19"/>
                </a:lnTo>
                <a:lnTo>
                  <a:pt x="81" y="24"/>
                </a:lnTo>
                <a:lnTo>
                  <a:pt x="80" y="66"/>
                </a:lnTo>
                <a:lnTo>
                  <a:pt x="97" y="98"/>
                </a:lnTo>
                <a:lnTo>
                  <a:pt x="87" y="147"/>
                </a:lnTo>
                <a:lnTo>
                  <a:pt x="70" y="122"/>
                </a:lnTo>
                <a:lnTo>
                  <a:pt x="73" y="88"/>
                </a:lnTo>
                <a:lnTo>
                  <a:pt x="52" y="80"/>
                </a:lnTo>
                <a:lnTo>
                  <a:pt x="0" y="100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1" name="Freeform 481"/>
          <p:cNvSpPr>
            <a:spLocks/>
          </p:cNvSpPr>
          <p:nvPr/>
        </p:nvSpPr>
        <p:spPr bwMode="auto">
          <a:xfrm>
            <a:off x="4259266" y="2635691"/>
            <a:ext cx="398463" cy="280988"/>
          </a:xfrm>
          <a:custGeom>
            <a:avLst/>
            <a:gdLst>
              <a:gd name="T0" fmla="*/ 0 w 256"/>
              <a:gd name="T1" fmla="*/ 111 h 266"/>
              <a:gd name="T2" fmla="*/ 4 w 256"/>
              <a:gd name="T3" fmla="*/ 124 h 266"/>
              <a:gd name="T4" fmla="*/ 29 w 256"/>
              <a:gd name="T5" fmla="*/ 150 h 266"/>
              <a:gd name="T6" fmla="*/ 35 w 256"/>
              <a:gd name="T7" fmla="*/ 144 h 266"/>
              <a:gd name="T8" fmla="*/ 46 w 256"/>
              <a:gd name="T9" fmla="*/ 153 h 266"/>
              <a:gd name="T10" fmla="*/ 61 w 256"/>
              <a:gd name="T11" fmla="*/ 127 h 266"/>
              <a:gd name="T12" fmla="*/ 122 w 256"/>
              <a:gd name="T13" fmla="*/ 140 h 266"/>
              <a:gd name="T14" fmla="*/ 173 w 256"/>
              <a:gd name="T15" fmla="*/ 126 h 266"/>
              <a:gd name="T16" fmla="*/ 176 w 256"/>
              <a:gd name="T17" fmla="*/ 118 h 266"/>
              <a:gd name="T18" fmla="*/ 203 w 256"/>
              <a:gd name="T19" fmla="*/ 86 h 266"/>
              <a:gd name="T20" fmla="*/ 211 w 256"/>
              <a:gd name="T21" fmla="*/ 40 h 266"/>
              <a:gd name="T22" fmla="*/ 198 w 256"/>
              <a:gd name="T23" fmla="*/ 27 h 266"/>
              <a:gd name="T24" fmla="*/ 198 w 256"/>
              <a:gd name="T25" fmla="*/ 6 h 266"/>
              <a:gd name="T26" fmla="*/ 153 w 256"/>
              <a:gd name="T27" fmla="*/ 0 h 266"/>
              <a:gd name="T28" fmla="*/ 73 w 256"/>
              <a:gd name="T29" fmla="*/ 53 h 266"/>
              <a:gd name="T30" fmla="*/ 51 w 256"/>
              <a:gd name="T31" fmla="*/ 58 h 266"/>
              <a:gd name="T32" fmla="*/ 52 w 256"/>
              <a:gd name="T33" fmla="*/ 97 h 266"/>
              <a:gd name="T34" fmla="*/ 44 w 256"/>
              <a:gd name="T35" fmla="*/ 106 h 266"/>
              <a:gd name="T36" fmla="*/ 0 w 256"/>
              <a:gd name="T37" fmla="*/ 111 h 26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6"/>
              <a:gd name="T58" fmla="*/ 0 h 266"/>
              <a:gd name="T59" fmla="*/ 256 w 256"/>
              <a:gd name="T60" fmla="*/ 266 h 26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6" h="266">
                <a:moveTo>
                  <a:pt x="0" y="192"/>
                </a:moveTo>
                <a:lnTo>
                  <a:pt x="4" y="214"/>
                </a:lnTo>
                <a:lnTo>
                  <a:pt x="35" y="260"/>
                </a:lnTo>
                <a:lnTo>
                  <a:pt x="43" y="250"/>
                </a:lnTo>
                <a:lnTo>
                  <a:pt x="55" y="265"/>
                </a:lnTo>
                <a:lnTo>
                  <a:pt x="74" y="220"/>
                </a:lnTo>
                <a:lnTo>
                  <a:pt x="147" y="243"/>
                </a:lnTo>
                <a:lnTo>
                  <a:pt x="209" y="219"/>
                </a:lnTo>
                <a:lnTo>
                  <a:pt x="212" y="206"/>
                </a:lnTo>
                <a:lnTo>
                  <a:pt x="245" y="149"/>
                </a:lnTo>
                <a:lnTo>
                  <a:pt x="255" y="70"/>
                </a:lnTo>
                <a:lnTo>
                  <a:pt x="238" y="47"/>
                </a:lnTo>
                <a:lnTo>
                  <a:pt x="238" y="11"/>
                </a:lnTo>
                <a:lnTo>
                  <a:pt x="185" y="0"/>
                </a:lnTo>
                <a:lnTo>
                  <a:pt x="88" y="92"/>
                </a:lnTo>
                <a:lnTo>
                  <a:pt x="62" y="101"/>
                </a:lnTo>
                <a:lnTo>
                  <a:pt x="63" y="169"/>
                </a:lnTo>
                <a:lnTo>
                  <a:pt x="53" y="184"/>
                </a:lnTo>
                <a:lnTo>
                  <a:pt x="0" y="19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2" name="Freeform 482"/>
          <p:cNvSpPr>
            <a:spLocks/>
          </p:cNvSpPr>
          <p:nvPr/>
        </p:nvSpPr>
        <p:spPr bwMode="auto">
          <a:xfrm>
            <a:off x="4325940" y="2866672"/>
            <a:ext cx="288925" cy="226219"/>
          </a:xfrm>
          <a:custGeom>
            <a:avLst/>
            <a:gdLst>
              <a:gd name="T0" fmla="*/ 0 w 186"/>
              <a:gd name="T1" fmla="*/ 95 h 213"/>
              <a:gd name="T2" fmla="*/ 10 w 186"/>
              <a:gd name="T3" fmla="*/ 27 h 213"/>
              <a:gd name="T4" fmla="*/ 25 w 186"/>
              <a:gd name="T5" fmla="*/ 1 h 213"/>
              <a:gd name="T6" fmla="*/ 85 w 186"/>
              <a:gd name="T7" fmla="*/ 14 h 213"/>
              <a:gd name="T8" fmla="*/ 137 w 186"/>
              <a:gd name="T9" fmla="*/ 0 h 213"/>
              <a:gd name="T10" fmla="*/ 147 w 186"/>
              <a:gd name="T11" fmla="*/ 16 h 213"/>
              <a:gd name="T12" fmla="*/ 153 w 186"/>
              <a:gd name="T13" fmla="*/ 27 h 213"/>
              <a:gd name="T14" fmla="*/ 140 w 186"/>
              <a:gd name="T15" fmla="*/ 37 h 213"/>
              <a:gd name="T16" fmla="*/ 112 w 186"/>
              <a:gd name="T17" fmla="*/ 93 h 213"/>
              <a:gd name="T18" fmla="*/ 87 w 186"/>
              <a:gd name="T19" fmla="*/ 88 h 213"/>
              <a:gd name="T20" fmla="*/ 73 w 186"/>
              <a:gd name="T21" fmla="*/ 115 h 213"/>
              <a:gd name="T22" fmla="*/ 45 w 186"/>
              <a:gd name="T23" fmla="*/ 122 h 213"/>
              <a:gd name="T24" fmla="*/ 25 w 186"/>
              <a:gd name="T25" fmla="*/ 98 h 213"/>
              <a:gd name="T26" fmla="*/ 0 w 186"/>
              <a:gd name="T27" fmla="*/ 95 h 21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86"/>
              <a:gd name="T43" fmla="*/ 0 h 213"/>
              <a:gd name="T44" fmla="*/ 186 w 186"/>
              <a:gd name="T45" fmla="*/ 213 h 21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86" h="213">
                <a:moveTo>
                  <a:pt x="0" y="165"/>
                </a:moveTo>
                <a:lnTo>
                  <a:pt x="12" y="46"/>
                </a:lnTo>
                <a:lnTo>
                  <a:pt x="31" y="1"/>
                </a:lnTo>
                <a:lnTo>
                  <a:pt x="104" y="24"/>
                </a:lnTo>
                <a:lnTo>
                  <a:pt x="166" y="0"/>
                </a:lnTo>
                <a:lnTo>
                  <a:pt x="178" y="28"/>
                </a:lnTo>
                <a:lnTo>
                  <a:pt x="185" y="46"/>
                </a:lnTo>
                <a:lnTo>
                  <a:pt x="169" y="63"/>
                </a:lnTo>
                <a:lnTo>
                  <a:pt x="135" y="160"/>
                </a:lnTo>
                <a:lnTo>
                  <a:pt x="106" y="153"/>
                </a:lnTo>
                <a:lnTo>
                  <a:pt x="88" y="199"/>
                </a:lnTo>
                <a:lnTo>
                  <a:pt x="54" y="212"/>
                </a:lnTo>
                <a:lnTo>
                  <a:pt x="31" y="169"/>
                </a:lnTo>
                <a:lnTo>
                  <a:pt x="0" y="16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3" name="Freeform 483"/>
          <p:cNvSpPr>
            <a:spLocks/>
          </p:cNvSpPr>
          <p:nvPr/>
        </p:nvSpPr>
        <p:spPr bwMode="auto">
          <a:xfrm>
            <a:off x="3840164" y="2892866"/>
            <a:ext cx="74613" cy="41672"/>
          </a:xfrm>
          <a:custGeom>
            <a:avLst/>
            <a:gdLst>
              <a:gd name="T0" fmla="*/ 0 w 48"/>
              <a:gd name="T1" fmla="*/ 3 h 40"/>
              <a:gd name="T2" fmla="*/ 11 w 48"/>
              <a:gd name="T3" fmla="*/ 13 h 40"/>
              <a:gd name="T4" fmla="*/ 25 w 48"/>
              <a:gd name="T5" fmla="*/ 10 h 40"/>
              <a:gd name="T6" fmla="*/ 17 w 48"/>
              <a:gd name="T7" fmla="*/ 13 h 40"/>
              <a:gd name="T8" fmla="*/ 24 w 48"/>
              <a:gd name="T9" fmla="*/ 22 h 40"/>
              <a:gd name="T10" fmla="*/ 39 w 48"/>
              <a:gd name="T11" fmla="*/ 13 h 40"/>
              <a:gd name="T12" fmla="*/ 39 w 48"/>
              <a:gd name="T13" fmla="*/ 0 h 40"/>
              <a:gd name="T14" fmla="*/ 0 w 48"/>
              <a:gd name="T15" fmla="*/ 3 h 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8"/>
              <a:gd name="T25" fmla="*/ 0 h 40"/>
              <a:gd name="T26" fmla="*/ 48 w 48"/>
              <a:gd name="T27" fmla="*/ 40 h 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8" h="40">
                <a:moveTo>
                  <a:pt x="0" y="5"/>
                </a:moveTo>
                <a:lnTo>
                  <a:pt x="13" y="22"/>
                </a:lnTo>
                <a:lnTo>
                  <a:pt x="29" y="17"/>
                </a:lnTo>
                <a:lnTo>
                  <a:pt x="20" y="22"/>
                </a:lnTo>
                <a:lnTo>
                  <a:pt x="28" y="39"/>
                </a:lnTo>
                <a:lnTo>
                  <a:pt x="47" y="22"/>
                </a:lnTo>
                <a:lnTo>
                  <a:pt x="47" y="0"/>
                </a:lnTo>
                <a:lnTo>
                  <a:pt x="0" y="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4" name="Freeform 484"/>
          <p:cNvSpPr>
            <a:spLocks/>
          </p:cNvSpPr>
          <p:nvPr/>
        </p:nvSpPr>
        <p:spPr bwMode="auto">
          <a:xfrm>
            <a:off x="5516566" y="2572589"/>
            <a:ext cx="28575" cy="39290"/>
          </a:xfrm>
          <a:custGeom>
            <a:avLst/>
            <a:gdLst>
              <a:gd name="T0" fmla="*/ 0 w 17"/>
              <a:gd name="T1" fmla="*/ 17 h 37"/>
              <a:gd name="T2" fmla="*/ 8 w 17"/>
              <a:gd name="T3" fmla="*/ 20 h 37"/>
              <a:gd name="T4" fmla="*/ 14 w 17"/>
              <a:gd name="T5" fmla="*/ 20 h 37"/>
              <a:gd name="T6" fmla="*/ 8 w 17"/>
              <a:gd name="T7" fmla="*/ 0 h 37"/>
              <a:gd name="T8" fmla="*/ 0 w 17"/>
              <a:gd name="T9" fmla="*/ 1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7"/>
              <a:gd name="T17" fmla="*/ 17 w 17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7">
                <a:moveTo>
                  <a:pt x="0" y="29"/>
                </a:moveTo>
                <a:lnTo>
                  <a:pt x="8" y="36"/>
                </a:lnTo>
                <a:lnTo>
                  <a:pt x="16" y="34"/>
                </a:lnTo>
                <a:lnTo>
                  <a:pt x="9" y="0"/>
                </a:lnTo>
                <a:lnTo>
                  <a:pt x="0" y="29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" name="Freeform 485"/>
          <p:cNvSpPr>
            <a:spLocks/>
          </p:cNvSpPr>
          <p:nvPr/>
        </p:nvSpPr>
        <p:spPr bwMode="auto">
          <a:xfrm>
            <a:off x="4976816" y="3210762"/>
            <a:ext cx="42863" cy="38100"/>
          </a:xfrm>
          <a:custGeom>
            <a:avLst/>
            <a:gdLst>
              <a:gd name="T0" fmla="*/ 0 w 27"/>
              <a:gd name="T1" fmla="*/ 20 h 36"/>
              <a:gd name="T2" fmla="*/ 8 w 27"/>
              <a:gd name="T3" fmla="*/ 4 h 36"/>
              <a:gd name="T4" fmla="*/ 19 w 27"/>
              <a:gd name="T5" fmla="*/ 0 h 36"/>
              <a:gd name="T6" fmla="*/ 22 w 27"/>
              <a:gd name="T7" fmla="*/ 17 h 36"/>
              <a:gd name="T8" fmla="*/ 0 w 27"/>
              <a:gd name="T9" fmla="*/ 20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36"/>
              <a:gd name="T17" fmla="*/ 27 w 2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36">
                <a:moveTo>
                  <a:pt x="0" y="35"/>
                </a:moveTo>
                <a:lnTo>
                  <a:pt x="10" y="6"/>
                </a:lnTo>
                <a:lnTo>
                  <a:pt x="22" y="0"/>
                </a:lnTo>
                <a:lnTo>
                  <a:pt x="26" y="29"/>
                </a:lnTo>
                <a:lnTo>
                  <a:pt x="0" y="3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6" name="Freeform 486"/>
          <p:cNvSpPr>
            <a:spLocks/>
          </p:cNvSpPr>
          <p:nvPr/>
        </p:nvSpPr>
        <p:spPr bwMode="auto">
          <a:xfrm>
            <a:off x="3819528" y="2801189"/>
            <a:ext cx="155575" cy="97631"/>
          </a:xfrm>
          <a:custGeom>
            <a:avLst/>
            <a:gdLst>
              <a:gd name="T0" fmla="*/ 0 w 100"/>
              <a:gd name="T1" fmla="*/ 23 h 92"/>
              <a:gd name="T2" fmla="*/ 12 w 100"/>
              <a:gd name="T3" fmla="*/ 39 h 92"/>
              <a:gd name="T4" fmla="*/ 50 w 100"/>
              <a:gd name="T5" fmla="*/ 40 h 92"/>
              <a:gd name="T6" fmla="*/ 11 w 100"/>
              <a:gd name="T7" fmla="*/ 45 h 92"/>
              <a:gd name="T8" fmla="*/ 11 w 100"/>
              <a:gd name="T9" fmla="*/ 53 h 92"/>
              <a:gd name="T10" fmla="*/ 50 w 100"/>
              <a:gd name="T11" fmla="*/ 49 h 92"/>
              <a:gd name="T12" fmla="*/ 82 w 100"/>
              <a:gd name="T13" fmla="*/ 53 h 92"/>
              <a:gd name="T14" fmla="*/ 72 w 100"/>
              <a:gd name="T15" fmla="*/ 23 h 92"/>
              <a:gd name="T16" fmla="*/ 42 w 100"/>
              <a:gd name="T17" fmla="*/ 0 h 92"/>
              <a:gd name="T18" fmla="*/ 12 w 100"/>
              <a:gd name="T19" fmla="*/ 6 h 92"/>
              <a:gd name="T20" fmla="*/ 0 w 100"/>
              <a:gd name="T21" fmla="*/ 23 h 9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0"/>
              <a:gd name="T34" fmla="*/ 0 h 92"/>
              <a:gd name="T35" fmla="*/ 100 w 100"/>
              <a:gd name="T36" fmla="*/ 92 h 9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0" h="92">
                <a:moveTo>
                  <a:pt x="0" y="40"/>
                </a:moveTo>
                <a:lnTo>
                  <a:pt x="14" y="67"/>
                </a:lnTo>
                <a:lnTo>
                  <a:pt x="60" y="70"/>
                </a:lnTo>
                <a:lnTo>
                  <a:pt x="13" y="78"/>
                </a:lnTo>
                <a:lnTo>
                  <a:pt x="13" y="91"/>
                </a:lnTo>
                <a:lnTo>
                  <a:pt x="60" y="86"/>
                </a:lnTo>
                <a:lnTo>
                  <a:pt x="99" y="91"/>
                </a:lnTo>
                <a:lnTo>
                  <a:pt x="87" y="40"/>
                </a:lnTo>
                <a:lnTo>
                  <a:pt x="51" y="0"/>
                </a:lnTo>
                <a:lnTo>
                  <a:pt x="14" y="11"/>
                </a:lnTo>
                <a:lnTo>
                  <a:pt x="0" y="40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7" name="Freeform 487"/>
          <p:cNvSpPr>
            <a:spLocks/>
          </p:cNvSpPr>
          <p:nvPr/>
        </p:nvSpPr>
        <p:spPr bwMode="auto">
          <a:xfrm>
            <a:off x="3925891" y="2958351"/>
            <a:ext cx="79375" cy="70247"/>
          </a:xfrm>
          <a:custGeom>
            <a:avLst/>
            <a:gdLst>
              <a:gd name="T0" fmla="*/ 0 w 51"/>
              <a:gd name="T1" fmla="*/ 11 h 66"/>
              <a:gd name="T2" fmla="*/ 5 w 51"/>
              <a:gd name="T3" fmla="*/ 25 h 66"/>
              <a:gd name="T4" fmla="*/ 23 w 51"/>
              <a:gd name="T5" fmla="*/ 37 h 66"/>
              <a:gd name="T6" fmla="*/ 41 w 51"/>
              <a:gd name="T7" fmla="*/ 19 h 66"/>
              <a:gd name="T8" fmla="*/ 27 w 51"/>
              <a:gd name="T9" fmla="*/ 0 h 66"/>
              <a:gd name="T10" fmla="*/ 0 w 51"/>
              <a:gd name="T11" fmla="*/ 11 h 6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1"/>
              <a:gd name="T19" fmla="*/ 0 h 66"/>
              <a:gd name="T20" fmla="*/ 51 w 51"/>
              <a:gd name="T21" fmla="*/ 66 h 6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1" h="66">
                <a:moveTo>
                  <a:pt x="0" y="18"/>
                </a:moveTo>
                <a:lnTo>
                  <a:pt x="6" y="44"/>
                </a:lnTo>
                <a:lnTo>
                  <a:pt x="29" y="65"/>
                </a:lnTo>
                <a:lnTo>
                  <a:pt x="50" y="33"/>
                </a:lnTo>
                <a:lnTo>
                  <a:pt x="33" y="0"/>
                </a:lnTo>
                <a:lnTo>
                  <a:pt x="0" y="18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8" name="Freeform 488"/>
          <p:cNvSpPr>
            <a:spLocks/>
          </p:cNvSpPr>
          <p:nvPr/>
        </p:nvSpPr>
        <p:spPr bwMode="auto">
          <a:xfrm>
            <a:off x="5278437" y="2911917"/>
            <a:ext cx="254000" cy="316706"/>
          </a:xfrm>
          <a:custGeom>
            <a:avLst/>
            <a:gdLst>
              <a:gd name="T0" fmla="*/ 0 w 164"/>
              <a:gd name="T1" fmla="*/ 162 h 299"/>
              <a:gd name="T2" fmla="*/ 0 w 164"/>
              <a:gd name="T3" fmla="*/ 116 h 299"/>
              <a:gd name="T4" fmla="*/ 10 w 164"/>
              <a:gd name="T5" fmla="*/ 101 h 299"/>
              <a:gd name="T6" fmla="*/ 51 w 164"/>
              <a:gd name="T7" fmla="*/ 88 h 299"/>
              <a:gd name="T8" fmla="*/ 93 w 164"/>
              <a:gd name="T9" fmla="*/ 50 h 299"/>
              <a:gd name="T10" fmla="*/ 40 w 164"/>
              <a:gd name="T11" fmla="*/ 36 h 299"/>
              <a:gd name="T12" fmla="*/ 23 w 164"/>
              <a:gd name="T13" fmla="*/ 14 h 299"/>
              <a:gd name="T14" fmla="*/ 30 w 164"/>
              <a:gd name="T15" fmla="*/ 8 h 299"/>
              <a:gd name="T16" fmla="*/ 50 w 164"/>
              <a:gd name="T17" fmla="*/ 20 h 299"/>
              <a:gd name="T18" fmla="*/ 128 w 164"/>
              <a:gd name="T19" fmla="*/ 0 h 299"/>
              <a:gd name="T20" fmla="*/ 134 w 164"/>
              <a:gd name="T21" fmla="*/ 20 h 299"/>
              <a:gd name="T22" fmla="*/ 86 w 164"/>
              <a:gd name="T23" fmla="*/ 101 h 299"/>
              <a:gd name="T24" fmla="*/ 6 w 164"/>
              <a:gd name="T25" fmla="*/ 173 h 299"/>
              <a:gd name="T26" fmla="*/ 0 w 164"/>
              <a:gd name="T27" fmla="*/ 162 h 29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64"/>
              <a:gd name="T43" fmla="*/ 0 h 299"/>
              <a:gd name="T44" fmla="*/ 164 w 164"/>
              <a:gd name="T45" fmla="*/ 299 h 29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64" h="299">
                <a:moveTo>
                  <a:pt x="0" y="279"/>
                </a:moveTo>
                <a:lnTo>
                  <a:pt x="0" y="199"/>
                </a:lnTo>
                <a:lnTo>
                  <a:pt x="12" y="175"/>
                </a:lnTo>
                <a:lnTo>
                  <a:pt x="62" y="151"/>
                </a:lnTo>
                <a:lnTo>
                  <a:pt x="112" y="86"/>
                </a:lnTo>
                <a:lnTo>
                  <a:pt x="48" y="62"/>
                </a:lnTo>
                <a:lnTo>
                  <a:pt x="28" y="24"/>
                </a:lnTo>
                <a:lnTo>
                  <a:pt x="36" y="13"/>
                </a:lnTo>
                <a:lnTo>
                  <a:pt x="60" y="34"/>
                </a:lnTo>
                <a:lnTo>
                  <a:pt x="155" y="0"/>
                </a:lnTo>
                <a:lnTo>
                  <a:pt x="163" y="34"/>
                </a:lnTo>
                <a:lnTo>
                  <a:pt x="105" y="174"/>
                </a:lnTo>
                <a:lnTo>
                  <a:pt x="8" y="298"/>
                </a:lnTo>
                <a:lnTo>
                  <a:pt x="0" y="27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" name="Freeform 489"/>
          <p:cNvSpPr>
            <a:spLocks/>
          </p:cNvSpPr>
          <p:nvPr/>
        </p:nvSpPr>
        <p:spPr bwMode="auto">
          <a:xfrm>
            <a:off x="4881566" y="3548900"/>
            <a:ext cx="195263" cy="170259"/>
          </a:xfrm>
          <a:custGeom>
            <a:avLst/>
            <a:gdLst>
              <a:gd name="T0" fmla="*/ 0 w 127"/>
              <a:gd name="T1" fmla="*/ 28 h 160"/>
              <a:gd name="T2" fmla="*/ 22 w 127"/>
              <a:gd name="T3" fmla="*/ 28 h 160"/>
              <a:gd name="T4" fmla="*/ 47 w 127"/>
              <a:gd name="T5" fmla="*/ 12 h 160"/>
              <a:gd name="T6" fmla="*/ 48 w 127"/>
              <a:gd name="T7" fmla="*/ 6 h 160"/>
              <a:gd name="T8" fmla="*/ 67 w 127"/>
              <a:gd name="T9" fmla="*/ 0 h 160"/>
              <a:gd name="T10" fmla="*/ 100 w 127"/>
              <a:gd name="T11" fmla="*/ 11 h 160"/>
              <a:gd name="T12" fmla="*/ 103 w 127"/>
              <a:gd name="T13" fmla="*/ 24 h 160"/>
              <a:gd name="T14" fmla="*/ 101 w 127"/>
              <a:gd name="T15" fmla="*/ 57 h 160"/>
              <a:gd name="T16" fmla="*/ 84 w 127"/>
              <a:gd name="T17" fmla="*/ 92 h 160"/>
              <a:gd name="T18" fmla="*/ 54 w 127"/>
              <a:gd name="T19" fmla="*/ 86 h 160"/>
              <a:gd name="T20" fmla="*/ 37 w 127"/>
              <a:gd name="T21" fmla="*/ 77 h 160"/>
              <a:gd name="T22" fmla="*/ 0 w 127"/>
              <a:gd name="T23" fmla="*/ 28 h 16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7"/>
              <a:gd name="T37" fmla="*/ 0 h 160"/>
              <a:gd name="T38" fmla="*/ 127 w 127"/>
              <a:gd name="T39" fmla="*/ 160 h 16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7" h="160">
                <a:moveTo>
                  <a:pt x="0" y="49"/>
                </a:moveTo>
                <a:lnTo>
                  <a:pt x="27" y="49"/>
                </a:lnTo>
                <a:lnTo>
                  <a:pt x="57" y="21"/>
                </a:lnTo>
                <a:lnTo>
                  <a:pt x="58" y="10"/>
                </a:lnTo>
                <a:lnTo>
                  <a:pt x="82" y="0"/>
                </a:lnTo>
                <a:lnTo>
                  <a:pt x="122" y="18"/>
                </a:lnTo>
                <a:lnTo>
                  <a:pt x="126" y="41"/>
                </a:lnTo>
                <a:lnTo>
                  <a:pt x="124" y="98"/>
                </a:lnTo>
                <a:lnTo>
                  <a:pt x="103" y="159"/>
                </a:lnTo>
                <a:lnTo>
                  <a:pt x="66" y="148"/>
                </a:lnTo>
                <a:lnTo>
                  <a:pt x="45" y="133"/>
                </a:lnTo>
                <a:lnTo>
                  <a:pt x="0" y="4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0" name="Freeform 490"/>
          <p:cNvSpPr>
            <a:spLocks/>
          </p:cNvSpPr>
          <p:nvPr/>
        </p:nvSpPr>
        <p:spPr bwMode="auto">
          <a:xfrm>
            <a:off x="4543429" y="3581048"/>
            <a:ext cx="338137" cy="297656"/>
          </a:xfrm>
          <a:custGeom>
            <a:avLst/>
            <a:gdLst>
              <a:gd name="T0" fmla="*/ 0 w 218"/>
              <a:gd name="T1" fmla="*/ 5 h 280"/>
              <a:gd name="T2" fmla="*/ 23 w 218"/>
              <a:gd name="T3" fmla="*/ 0 h 280"/>
              <a:gd name="T4" fmla="*/ 131 w 218"/>
              <a:gd name="T5" fmla="*/ 15 h 280"/>
              <a:gd name="T6" fmla="*/ 155 w 218"/>
              <a:gd name="T7" fmla="*/ 8 h 280"/>
              <a:gd name="T8" fmla="*/ 179 w 218"/>
              <a:gd name="T9" fmla="*/ 11 h 280"/>
              <a:gd name="T10" fmla="*/ 158 w 218"/>
              <a:gd name="T11" fmla="*/ 23 h 280"/>
              <a:gd name="T12" fmla="*/ 149 w 218"/>
              <a:gd name="T13" fmla="*/ 15 h 280"/>
              <a:gd name="T14" fmla="*/ 124 w 218"/>
              <a:gd name="T15" fmla="*/ 20 h 280"/>
              <a:gd name="T16" fmla="*/ 124 w 218"/>
              <a:gd name="T17" fmla="*/ 65 h 280"/>
              <a:gd name="T18" fmla="*/ 110 w 218"/>
              <a:gd name="T19" fmla="*/ 66 h 280"/>
              <a:gd name="T20" fmla="*/ 110 w 218"/>
              <a:gd name="T21" fmla="*/ 101 h 280"/>
              <a:gd name="T22" fmla="*/ 110 w 218"/>
              <a:gd name="T23" fmla="*/ 154 h 280"/>
              <a:gd name="T24" fmla="*/ 99 w 218"/>
              <a:gd name="T25" fmla="*/ 161 h 280"/>
              <a:gd name="T26" fmla="*/ 83 w 218"/>
              <a:gd name="T27" fmla="*/ 161 h 280"/>
              <a:gd name="T28" fmla="*/ 73 w 218"/>
              <a:gd name="T29" fmla="*/ 151 h 280"/>
              <a:gd name="T30" fmla="*/ 64 w 218"/>
              <a:gd name="T31" fmla="*/ 156 h 280"/>
              <a:gd name="T32" fmla="*/ 48 w 218"/>
              <a:gd name="T33" fmla="*/ 138 h 280"/>
              <a:gd name="T34" fmla="*/ 38 w 218"/>
              <a:gd name="T35" fmla="*/ 81 h 280"/>
              <a:gd name="T36" fmla="*/ 38 w 218"/>
              <a:gd name="T37" fmla="*/ 75 h 280"/>
              <a:gd name="T38" fmla="*/ 0 w 218"/>
              <a:gd name="T39" fmla="*/ 5 h 28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18"/>
              <a:gd name="T61" fmla="*/ 0 h 280"/>
              <a:gd name="T62" fmla="*/ 218 w 218"/>
              <a:gd name="T63" fmla="*/ 280 h 28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18" h="280">
                <a:moveTo>
                  <a:pt x="0" y="9"/>
                </a:moveTo>
                <a:lnTo>
                  <a:pt x="27" y="0"/>
                </a:lnTo>
                <a:lnTo>
                  <a:pt x="158" y="26"/>
                </a:lnTo>
                <a:lnTo>
                  <a:pt x="188" y="14"/>
                </a:lnTo>
                <a:lnTo>
                  <a:pt x="217" y="19"/>
                </a:lnTo>
                <a:lnTo>
                  <a:pt x="192" y="39"/>
                </a:lnTo>
                <a:lnTo>
                  <a:pt x="181" y="26"/>
                </a:lnTo>
                <a:lnTo>
                  <a:pt x="150" y="34"/>
                </a:lnTo>
                <a:lnTo>
                  <a:pt x="150" y="113"/>
                </a:lnTo>
                <a:lnTo>
                  <a:pt x="133" y="114"/>
                </a:lnTo>
                <a:lnTo>
                  <a:pt x="133" y="175"/>
                </a:lnTo>
                <a:lnTo>
                  <a:pt x="133" y="265"/>
                </a:lnTo>
                <a:lnTo>
                  <a:pt x="120" y="279"/>
                </a:lnTo>
                <a:lnTo>
                  <a:pt x="100" y="279"/>
                </a:lnTo>
                <a:lnTo>
                  <a:pt x="88" y="260"/>
                </a:lnTo>
                <a:lnTo>
                  <a:pt x="78" y="270"/>
                </a:lnTo>
                <a:lnTo>
                  <a:pt x="58" y="239"/>
                </a:lnTo>
                <a:lnTo>
                  <a:pt x="46" y="141"/>
                </a:lnTo>
                <a:lnTo>
                  <a:pt x="46" y="129"/>
                </a:lnTo>
                <a:lnTo>
                  <a:pt x="0" y="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1" name="Freeform 491"/>
          <p:cNvSpPr>
            <a:spLocks/>
          </p:cNvSpPr>
          <p:nvPr/>
        </p:nvSpPr>
        <p:spPr bwMode="auto">
          <a:xfrm>
            <a:off x="3833814" y="2530915"/>
            <a:ext cx="211139" cy="164306"/>
          </a:xfrm>
          <a:custGeom>
            <a:avLst/>
            <a:gdLst>
              <a:gd name="T0" fmla="*/ 0 w 136"/>
              <a:gd name="T1" fmla="*/ 89 h 155"/>
              <a:gd name="T2" fmla="*/ 53 w 136"/>
              <a:gd name="T3" fmla="*/ 0 h 155"/>
              <a:gd name="T4" fmla="*/ 110 w 136"/>
              <a:gd name="T5" fmla="*/ 2 h 155"/>
              <a:gd name="T6" fmla="*/ 112 w 136"/>
              <a:gd name="T7" fmla="*/ 7 h 155"/>
              <a:gd name="T8" fmla="*/ 110 w 136"/>
              <a:gd name="T9" fmla="*/ 23 h 155"/>
              <a:gd name="T10" fmla="*/ 68 w 136"/>
              <a:gd name="T11" fmla="*/ 23 h 155"/>
              <a:gd name="T12" fmla="*/ 68 w 136"/>
              <a:gd name="T13" fmla="*/ 57 h 155"/>
              <a:gd name="T14" fmla="*/ 52 w 136"/>
              <a:gd name="T15" fmla="*/ 63 h 155"/>
              <a:gd name="T16" fmla="*/ 54 w 136"/>
              <a:gd name="T17" fmla="*/ 84 h 155"/>
              <a:gd name="T18" fmla="*/ 0 w 136"/>
              <a:gd name="T19" fmla="*/ 89 h 1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36"/>
              <a:gd name="T31" fmla="*/ 0 h 155"/>
              <a:gd name="T32" fmla="*/ 136 w 136"/>
              <a:gd name="T33" fmla="*/ 155 h 15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36" h="155">
                <a:moveTo>
                  <a:pt x="0" y="154"/>
                </a:moveTo>
                <a:lnTo>
                  <a:pt x="64" y="0"/>
                </a:lnTo>
                <a:lnTo>
                  <a:pt x="133" y="2"/>
                </a:lnTo>
                <a:lnTo>
                  <a:pt x="135" y="12"/>
                </a:lnTo>
                <a:lnTo>
                  <a:pt x="133" y="40"/>
                </a:lnTo>
                <a:lnTo>
                  <a:pt x="82" y="39"/>
                </a:lnTo>
                <a:lnTo>
                  <a:pt x="82" y="98"/>
                </a:lnTo>
                <a:lnTo>
                  <a:pt x="63" y="109"/>
                </a:lnTo>
                <a:lnTo>
                  <a:pt x="65" y="145"/>
                </a:lnTo>
                <a:lnTo>
                  <a:pt x="0" y="15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2" name="Freeform 492"/>
          <p:cNvSpPr>
            <a:spLocks/>
          </p:cNvSpPr>
          <p:nvPr/>
        </p:nvSpPr>
        <p:spPr bwMode="auto">
          <a:xfrm>
            <a:off x="4800601" y="2645217"/>
            <a:ext cx="415925" cy="459581"/>
          </a:xfrm>
          <a:custGeom>
            <a:avLst/>
            <a:gdLst>
              <a:gd name="T0" fmla="*/ 0 w 267"/>
              <a:gd name="T1" fmla="*/ 132 h 435"/>
              <a:gd name="T2" fmla="*/ 11 w 267"/>
              <a:gd name="T3" fmla="*/ 157 h 435"/>
              <a:gd name="T4" fmla="*/ 22 w 267"/>
              <a:gd name="T5" fmla="*/ 184 h 435"/>
              <a:gd name="T6" fmla="*/ 42 w 267"/>
              <a:gd name="T7" fmla="*/ 194 h 435"/>
              <a:gd name="T8" fmla="*/ 75 w 267"/>
              <a:gd name="T9" fmla="*/ 231 h 435"/>
              <a:gd name="T10" fmla="*/ 118 w 267"/>
              <a:gd name="T11" fmla="*/ 250 h 435"/>
              <a:gd name="T12" fmla="*/ 159 w 267"/>
              <a:gd name="T13" fmla="*/ 245 h 435"/>
              <a:gd name="T14" fmla="*/ 185 w 267"/>
              <a:gd name="T15" fmla="*/ 237 h 435"/>
              <a:gd name="T16" fmla="*/ 170 w 267"/>
              <a:gd name="T17" fmla="*/ 211 h 435"/>
              <a:gd name="T18" fmla="*/ 147 w 267"/>
              <a:gd name="T19" fmla="*/ 196 h 435"/>
              <a:gd name="T20" fmla="*/ 162 w 267"/>
              <a:gd name="T21" fmla="*/ 187 h 435"/>
              <a:gd name="T22" fmla="*/ 163 w 267"/>
              <a:gd name="T23" fmla="*/ 163 h 435"/>
              <a:gd name="T24" fmla="*/ 189 w 267"/>
              <a:gd name="T25" fmla="*/ 133 h 435"/>
              <a:gd name="T26" fmla="*/ 199 w 267"/>
              <a:gd name="T27" fmla="*/ 78 h 435"/>
              <a:gd name="T28" fmla="*/ 220 w 267"/>
              <a:gd name="T29" fmla="*/ 67 h 435"/>
              <a:gd name="T30" fmla="*/ 204 w 267"/>
              <a:gd name="T31" fmla="*/ 55 h 435"/>
              <a:gd name="T32" fmla="*/ 198 w 267"/>
              <a:gd name="T33" fmla="*/ 15 h 435"/>
              <a:gd name="T34" fmla="*/ 179 w 267"/>
              <a:gd name="T35" fmla="*/ 0 h 435"/>
              <a:gd name="T36" fmla="*/ 159 w 267"/>
              <a:gd name="T37" fmla="*/ 18 h 435"/>
              <a:gd name="T38" fmla="*/ 41 w 267"/>
              <a:gd name="T39" fmla="*/ 15 h 435"/>
              <a:gd name="T40" fmla="*/ 41 w 267"/>
              <a:gd name="T41" fmla="*/ 40 h 435"/>
              <a:gd name="T42" fmla="*/ 28 w 267"/>
              <a:gd name="T43" fmla="*/ 40 h 435"/>
              <a:gd name="T44" fmla="*/ 28 w 267"/>
              <a:gd name="T45" fmla="*/ 48 h 435"/>
              <a:gd name="T46" fmla="*/ 28 w 267"/>
              <a:gd name="T47" fmla="*/ 96 h 435"/>
              <a:gd name="T48" fmla="*/ 15 w 267"/>
              <a:gd name="T49" fmla="*/ 98 h 435"/>
              <a:gd name="T50" fmla="*/ 0 w 267"/>
              <a:gd name="T51" fmla="*/ 132 h 43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7"/>
              <a:gd name="T79" fmla="*/ 0 h 435"/>
              <a:gd name="T80" fmla="*/ 267 w 267"/>
              <a:gd name="T81" fmla="*/ 435 h 43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7" h="435">
                <a:moveTo>
                  <a:pt x="0" y="229"/>
                </a:moveTo>
                <a:lnTo>
                  <a:pt x="13" y="273"/>
                </a:lnTo>
                <a:lnTo>
                  <a:pt x="26" y="319"/>
                </a:lnTo>
                <a:lnTo>
                  <a:pt x="51" y="338"/>
                </a:lnTo>
                <a:lnTo>
                  <a:pt x="90" y="402"/>
                </a:lnTo>
                <a:lnTo>
                  <a:pt x="143" y="434"/>
                </a:lnTo>
                <a:lnTo>
                  <a:pt x="192" y="426"/>
                </a:lnTo>
                <a:lnTo>
                  <a:pt x="223" y="413"/>
                </a:lnTo>
                <a:lnTo>
                  <a:pt x="205" y="366"/>
                </a:lnTo>
                <a:lnTo>
                  <a:pt x="177" y="340"/>
                </a:lnTo>
                <a:lnTo>
                  <a:pt x="196" y="324"/>
                </a:lnTo>
                <a:lnTo>
                  <a:pt x="197" y="283"/>
                </a:lnTo>
                <a:lnTo>
                  <a:pt x="228" y="231"/>
                </a:lnTo>
                <a:lnTo>
                  <a:pt x="241" y="136"/>
                </a:lnTo>
                <a:lnTo>
                  <a:pt x="266" y="116"/>
                </a:lnTo>
                <a:lnTo>
                  <a:pt x="246" y="96"/>
                </a:lnTo>
                <a:lnTo>
                  <a:pt x="239" y="27"/>
                </a:lnTo>
                <a:lnTo>
                  <a:pt x="217" y="0"/>
                </a:lnTo>
                <a:lnTo>
                  <a:pt x="192" y="31"/>
                </a:lnTo>
                <a:lnTo>
                  <a:pt x="49" y="26"/>
                </a:lnTo>
                <a:lnTo>
                  <a:pt x="49" y="70"/>
                </a:lnTo>
                <a:lnTo>
                  <a:pt x="34" y="70"/>
                </a:lnTo>
                <a:lnTo>
                  <a:pt x="34" y="83"/>
                </a:lnTo>
                <a:lnTo>
                  <a:pt x="34" y="166"/>
                </a:lnTo>
                <a:lnTo>
                  <a:pt x="18" y="170"/>
                </a:lnTo>
                <a:lnTo>
                  <a:pt x="0" y="22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3" name="Freeform 493"/>
          <p:cNvSpPr>
            <a:spLocks/>
          </p:cNvSpPr>
          <p:nvPr/>
        </p:nvSpPr>
        <p:spPr bwMode="auto">
          <a:xfrm>
            <a:off x="5019678" y="3792979"/>
            <a:ext cx="31751" cy="38100"/>
          </a:xfrm>
          <a:custGeom>
            <a:avLst/>
            <a:gdLst>
              <a:gd name="T0" fmla="*/ 0 w 20"/>
              <a:gd name="T1" fmla="*/ 11 h 36"/>
              <a:gd name="T2" fmla="*/ 9 w 20"/>
              <a:gd name="T3" fmla="*/ 20 h 36"/>
              <a:gd name="T4" fmla="*/ 15 w 20"/>
              <a:gd name="T5" fmla="*/ 14 h 36"/>
              <a:gd name="T6" fmla="*/ 14 w 20"/>
              <a:gd name="T7" fmla="*/ 0 h 36"/>
              <a:gd name="T8" fmla="*/ 0 w 20"/>
              <a:gd name="T9" fmla="*/ 11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36"/>
              <a:gd name="T17" fmla="*/ 20 w 20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36">
                <a:moveTo>
                  <a:pt x="0" y="20"/>
                </a:moveTo>
                <a:lnTo>
                  <a:pt x="11" y="35"/>
                </a:lnTo>
                <a:lnTo>
                  <a:pt x="19" y="24"/>
                </a:lnTo>
                <a:lnTo>
                  <a:pt x="17" y="0"/>
                </a:lnTo>
                <a:lnTo>
                  <a:pt x="0" y="20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4" name="Freeform 494"/>
          <p:cNvSpPr>
            <a:spLocks/>
          </p:cNvSpPr>
          <p:nvPr/>
        </p:nvSpPr>
        <p:spPr bwMode="auto">
          <a:xfrm>
            <a:off x="4994279" y="3208383"/>
            <a:ext cx="268287" cy="248840"/>
          </a:xfrm>
          <a:custGeom>
            <a:avLst/>
            <a:gdLst>
              <a:gd name="T0" fmla="*/ 0 w 174"/>
              <a:gd name="T1" fmla="*/ 43 h 235"/>
              <a:gd name="T2" fmla="*/ 2 w 174"/>
              <a:gd name="T3" fmla="*/ 69 h 235"/>
              <a:gd name="T4" fmla="*/ 19 w 174"/>
              <a:gd name="T5" fmla="*/ 96 h 235"/>
              <a:gd name="T6" fmla="*/ 44 w 174"/>
              <a:gd name="T7" fmla="*/ 107 h 235"/>
              <a:gd name="T8" fmla="*/ 56 w 174"/>
              <a:gd name="T9" fmla="*/ 110 h 235"/>
              <a:gd name="T10" fmla="*/ 70 w 174"/>
              <a:gd name="T11" fmla="*/ 136 h 235"/>
              <a:gd name="T12" fmla="*/ 123 w 174"/>
              <a:gd name="T13" fmla="*/ 133 h 235"/>
              <a:gd name="T14" fmla="*/ 143 w 174"/>
              <a:gd name="T15" fmla="*/ 122 h 235"/>
              <a:gd name="T16" fmla="*/ 123 w 174"/>
              <a:gd name="T17" fmla="*/ 68 h 235"/>
              <a:gd name="T18" fmla="*/ 128 w 174"/>
              <a:gd name="T19" fmla="*/ 47 h 235"/>
              <a:gd name="T20" fmla="*/ 60 w 174"/>
              <a:gd name="T21" fmla="*/ 0 h 235"/>
              <a:gd name="T22" fmla="*/ 42 w 174"/>
              <a:gd name="T23" fmla="*/ 24 h 235"/>
              <a:gd name="T24" fmla="*/ 35 w 174"/>
              <a:gd name="T25" fmla="*/ 18 h 235"/>
              <a:gd name="T26" fmla="*/ 29 w 174"/>
              <a:gd name="T27" fmla="*/ 23 h 235"/>
              <a:gd name="T28" fmla="*/ 29 w 174"/>
              <a:gd name="T29" fmla="*/ 0 h 235"/>
              <a:gd name="T30" fmla="*/ 11 w 174"/>
              <a:gd name="T31" fmla="*/ 2 h 235"/>
              <a:gd name="T32" fmla="*/ 14 w 174"/>
              <a:gd name="T33" fmla="*/ 18 h 235"/>
              <a:gd name="T34" fmla="*/ 15 w 174"/>
              <a:gd name="T35" fmla="*/ 28 h 235"/>
              <a:gd name="T36" fmla="*/ 0 w 174"/>
              <a:gd name="T37" fmla="*/ 43 h 2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74"/>
              <a:gd name="T58" fmla="*/ 0 h 235"/>
              <a:gd name="T59" fmla="*/ 174 w 174"/>
              <a:gd name="T60" fmla="*/ 235 h 23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74" h="235">
                <a:moveTo>
                  <a:pt x="0" y="74"/>
                </a:moveTo>
                <a:lnTo>
                  <a:pt x="2" y="120"/>
                </a:lnTo>
                <a:lnTo>
                  <a:pt x="23" y="166"/>
                </a:lnTo>
                <a:lnTo>
                  <a:pt x="53" y="185"/>
                </a:lnTo>
                <a:lnTo>
                  <a:pt x="68" y="190"/>
                </a:lnTo>
                <a:lnTo>
                  <a:pt x="85" y="234"/>
                </a:lnTo>
                <a:lnTo>
                  <a:pt x="150" y="229"/>
                </a:lnTo>
                <a:lnTo>
                  <a:pt x="173" y="210"/>
                </a:lnTo>
                <a:lnTo>
                  <a:pt x="149" y="117"/>
                </a:lnTo>
                <a:lnTo>
                  <a:pt x="155" y="81"/>
                </a:lnTo>
                <a:lnTo>
                  <a:pt x="73" y="0"/>
                </a:lnTo>
                <a:lnTo>
                  <a:pt x="51" y="41"/>
                </a:lnTo>
                <a:lnTo>
                  <a:pt x="42" y="30"/>
                </a:lnTo>
                <a:lnTo>
                  <a:pt x="35" y="39"/>
                </a:lnTo>
                <a:lnTo>
                  <a:pt x="35" y="0"/>
                </a:lnTo>
                <a:lnTo>
                  <a:pt x="13" y="2"/>
                </a:lnTo>
                <a:lnTo>
                  <a:pt x="17" y="31"/>
                </a:lnTo>
                <a:lnTo>
                  <a:pt x="18" y="49"/>
                </a:lnTo>
                <a:lnTo>
                  <a:pt x="0" y="74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" name="Freeform 495"/>
          <p:cNvSpPr>
            <a:spLocks/>
          </p:cNvSpPr>
          <p:nvPr/>
        </p:nvSpPr>
        <p:spPr bwMode="auto">
          <a:xfrm>
            <a:off x="4251328" y="2928586"/>
            <a:ext cx="53975" cy="117872"/>
          </a:xfrm>
          <a:custGeom>
            <a:avLst/>
            <a:gdLst>
              <a:gd name="T0" fmla="*/ 0 w 36"/>
              <a:gd name="T1" fmla="*/ 0 h 112"/>
              <a:gd name="T2" fmla="*/ 14 w 36"/>
              <a:gd name="T3" fmla="*/ 3 h 112"/>
              <a:gd name="T4" fmla="*/ 28 w 36"/>
              <a:gd name="T5" fmla="*/ 61 h 112"/>
              <a:gd name="T6" fmla="*/ 18 w 36"/>
              <a:gd name="T7" fmla="*/ 64 h 112"/>
              <a:gd name="T8" fmla="*/ 0 w 36"/>
              <a:gd name="T9" fmla="*/ 0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112"/>
              <a:gd name="T17" fmla="*/ 36 w 36"/>
              <a:gd name="T18" fmla="*/ 112 h 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112">
                <a:moveTo>
                  <a:pt x="0" y="0"/>
                </a:moveTo>
                <a:lnTo>
                  <a:pt x="18" y="5"/>
                </a:lnTo>
                <a:lnTo>
                  <a:pt x="35" y="107"/>
                </a:lnTo>
                <a:lnTo>
                  <a:pt x="23" y="111"/>
                </a:lnTo>
                <a:lnTo>
                  <a:pt x="0" y="0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6" name="Freeform 496"/>
          <p:cNvSpPr>
            <a:spLocks/>
          </p:cNvSpPr>
          <p:nvPr/>
        </p:nvSpPr>
        <p:spPr bwMode="auto">
          <a:xfrm>
            <a:off x="4995864" y="3096463"/>
            <a:ext cx="133351" cy="121444"/>
          </a:xfrm>
          <a:custGeom>
            <a:avLst/>
            <a:gdLst>
              <a:gd name="T0" fmla="*/ 0 w 86"/>
              <a:gd name="T1" fmla="*/ 65 h 116"/>
              <a:gd name="T2" fmla="*/ 10 w 86"/>
              <a:gd name="T3" fmla="*/ 62 h 116"/>
              <a:gd name="T4" fmla="*/ 28 w 86"/>
              <a:gd name="T5" fmla="*/ 60 h 116"/>
              <a:gd name="T6" fmla="*/ 28 w 86"/>
              <a:gd name="T7" fmla="*/ 51 h 116"/>
              <a:gd name="T8" fmla="*/ 55 w 86"/>
              <a:gd name="T9" fmla="*/ 47 h 116"/>
              <a:gd name="T10" fmla="*/ 70 w 86"/>
              <a:gd name="T11" fmla="*/ 24 h 116"/>
              <a:gd name="T12" fmla="*/ 55 w 86"/>
              <a:gd name="T13" fmla="*/ 0 h 116"/>
              <a:gd name="T14" fmla="*/ 15 w 86"/>
              <a:gd name="T15" fmla="*/ 5 h 116"/>
              <a:gd name="T16" fmla="*/ 21 w 86"/>
              <a:gd name="T17" fmla="*/ 22 h 116"/>
              <a:gd name="T18" fmla="*/ 12 w 86"/>
              <a:gd name="T19" fmla="*/ 33 h 116"/>
              <a:gd name="T20" fmla="*/ 0 w 86"/>
              <a:gd name="T21" fmla="*/ 65 h 1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6"/>
              <a:gd name="T34" fmla="*/ 0 h 116"/>
              <a:gd name="T35" fmla="*/ 86 w 86"/>
              <a:gd name="T36" fmla="*/ 116 h 11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6" h="116">
                <a:moveTo>
                  <a:pt x="0" y="115"/>
                </a:moveTo>
                <a:lnTo>
                  <a:pt x="12" y="109"/>
                </a:lnTo>
                <a:lnTo>
                  <a:pt x="34" y="107"/>
                </a:lnTo>
                <a:lnTo>
                  <a:pt x="34" y="91"/>
                </a:lnTo>
                <a:lnTo>
                  <a:pt x="67" y="83"/>
                </a:lnTo>
                <a:lnTo>
                  <a:pt x="85" y="42"/>
                </a:lnTo>
                <a:lnTo>
                  <a:pt x="67" y="0"/>
                </a:lnTo>
                <a:lnTo>
                  <a:pt x="18" y="8"/>
                </a:lnTo>
                <a:lnTo>
                  <a:pt x="25" y="39"/>
                </a:lnTo>
                <a:lnTo>
                  <a:pt x="14" y="59"/>
                </a:lnTo>
                <a:lnTo>
                  <a:pt x="0" y="115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7" name="Freeform 497"/>
          <p:cNvSpPr>
            <a:spLocks/>
          </p:cNvSpPr>
          <p:nvPr/>
        </p:nvSpPr>
        <p:spPr bwMode="auto">
          <a:xfrm>
            <a:off x="4864104" y="2433285"/>
            <a:ext cx="282575" cy="245269"/>
          </a:xfrm>
          <a:custGeom>
            <a:avLst/>
            <a:gdLst>
              <a:gd name="T0" fmla="*/ 0 w 180"/>
              <a:gd name="T1" fmla="*/ 21 h 232"/>
              <a:gd name="T2" fmla="*/ 5 w 180"/>
              <a:gd name="T3" fmla="*/ 130 h 232"/>
              <a:gd name="T4" fmla="*/ 125 w 180"/>
              <a:gd name="T5" fmla="*/ 133 h 232"/>
              <a:gd name="T6" fmla="*/ 145 w 180"/>
              <a:gd name="T7" fmla="*/ 115 h 232"/>
              <a:gd name="T8" fmla="*/ 149 w 180"/>
              <a:gd name="T9" fmla="*/ 104 h 232"/>
              <a:gd name="T10" fmla="*/ 103 w 180"/>
              <a:gd name="T11" fmla="*/ 28 h 232"/>
              <a:gd name="T12" fmla="*/ 125 w 180"/>
              <a:gd name="T13" fmla="*/ 52 h 232"/>
              <a:gd name="T14" fmla="*/ 136 w 180"/>
              <a:gd name="T15" fmla="*/ 32 h 232"/>
              <a:gd name="T16" fmla="*/ 125 w 180"/>
              <a:gd name="T17" fmla="*/ 5 h 232"/>
              <a:gd name="T18" fmla="*/ 97 w 180"/>
              <a:gd name="T19" fmla="*/ 9 h 232"/>
              <a:gd name="T20" fmla="*/ 97 w 180"/>
              <a:gd name="T21" fmla="*/ 2 h 232"/>
              <a:gd name="T22" fmla="*/ 82 w 180"/>
              <a:gd name="T23" fmla="*/ 2 h 232"/>
              <a:gd name="T24" fmla="*/ 58 w 180"/>
              <a:gd name="T25" fmla="*/ 11 h 232"/>
              <a:gd name="T26" fmla="*/ 5 w 180"/>
              <a:gd name="T27" fmla="*/ 0 h 232"/>
              <a:gd name="T28" fmla="*/ 0 w 180"/>
              <a:gd name="T29" fmla="*/ 21 h 23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0"/>
              <a:gd name="T46" fmla="*/ 0 h 232"/>
              <a:gd name="T47" fmla="*/ 180 w 180"/>
              <a:gd name="T48" fmla="*/ 232 h 23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0" h="232">
                <a:moveTo>
                  <a:pt x="0" y="37"/>
                </a:moveTo>
                <a:lnTo>
                  <a:pt x="7" y="226"/>
                </a:lnTo>
                <a:lnTo>
                  <a:pt x="150" y="231"/>
                </a:lnTo>
                <a:lnTo>
                  <a:pt x="175" y="200"/>
                </a:lnTo>
                <a:lnTo>
                  <a:pt x="179" y="181"/>
                </a:lnTo>
                <a:lnTo>
                  <a:pt x="124" y="49"/>
                </a:lnTo>
                <a:lnTo>
                  <a:pt x="150" y="91"/>
                </a:lnTo>
                <a:lnTo>
                  <a:pt x="164" y="56"/>
                </a:lnTo>
                <a:lnTo>
                  <a:pt x="150" y="9"/>
                </a:lnTo>
                <a:lnTo>
                  <a:pt x="117" y="16"/>
                </a:lnTo>
                <a:lnTo>
                  <a:pt x="117" y="3"/>
                </a:lnTo>
                <a:lnTo>
                  <a:pt x="99" y="3"/>
                </a:lnTo>
                <a:lnTo>
                  <a:pt x="70" y="20"/>
                </a:lnTo>
                <a:lnTo>
                  <a:pt x="7" y="0"/>
                </a:lnTo>
                <a:lnTo>
                  <a:pt x="0" y="37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8" name="Freeform 498"/>
          <p:cNvSpPr>
            <a:spLocks/>
          </p:cNvSpPr>
          <p:nvPr/>
        </p:nvSpPr>
        <p:spPr bwMode="auto">
          <a:xfrm>
            <a:off x="4127501" y="2839288"/>
            <a:ext cx="187325" cy="129778"/>
          </a:xfrm>
          <a:custGeom>
            <a:avLst/>
            <a:gdLst>
              <a:gd name="T0" fmla="*/ 0 w 121"/>
              <a:gd name="T1" fmla="*/ 59 h 123"/>
              <a:gd name="T2" fmla="*/ 6 w 121"/>
              <a:gd name="T3" fmla="*/ 67 h 123"/>
              <a:gd name="T4" fmla="*/ 33 w 121"/>
              <a:gd name="T5" fmla="*/ 70 h 123"/>
              <a:gd name="T6" fmla="*/ 30 w 121"/>
              <a:gd name="T7" fmla="*/ 51 h 123"/>
              <a:gd name="T8" fmla="*/ 65 w 121"/>
              <a:gd name="T9" fmla="*/ 48 h 123"/>
              <a:gd name="T10" fmla="*/ 80 w 121"/>
              <a:gd name="T11" fmla="*/ 51 h 123"/>
              <a:gd name="T12" fmla="*/ 99 w 121"/>
              <a:gd name="T13" fmla="*/ 39 h 123"/>
              <a:gd name="T14" fmla="*/ 74 w 121"/>
              <a:gd name="T15" fmla="*/ 13 h 123"/>
              <a:gd name="T16" fmla="*/ 70 w 121"/>
              <a:gd name="T17" fmla="*/ 0 h 123"/>
              <a:gd name="T18" fmla="*/ 16 w 121"/>
              <a:gd name="T19" fmla="*/ 23 h 123"/>
              <a:gd name="T20" fmla="*/ 0 w 121"/>
              <a:gd name="T21" fmla="*/ 59 h 12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1"/>
              <a:gd name="T34" fmla="*/ 0 h 123"/>
              <a:gd name="T35" fmla="*/ 121 w 121"/>
              <a:gd name="T36" fmla="*/ 123 h 12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1" h="123">
                <a:moveTo>
                  <a:pt x="0" y="103"/>
                </a:moveTo>
                <a:lnTo>
                  <a:pt x="8" y="117"/>
                </a:lnTo>
                <a:lnTo>
                  <a:pt x="40" y="122"/>
                </a:lnTo>
                <a:lnTo>
                  <a:pt x="36" y="90"/>
                </a:lnTo>
                <a:lnTo>
                  <a:pt x="79" y="85"/>
                </a:lnTo>
                <a:lnTo>
                  <a:pt x="97" y="90"/>
                </a:lnTo>
                <a:lnTo>
                  <a:pt x="120" y="68"/>
                </a:lnTo>
                <a:lnTo>
                  <a:pt x="89" y="22"/>
                </a:lnTo>
                <a:lnTo>
                  <a:pt x="85" y="0"/>
                </a:lnTo>
                <a:lnTo>
                  <a:pt x="20" y="40"/>
                </a:lnTo>
                <a:lnTo>
                  <a:pt x="0" y="103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" name="Freeform 499"/>
          <p:cNvSpPr>
            <a:spLocks/>
          </p:cNvSpPr>
          <p:nvPr/>
        </p:nvSpPr>
        <p:spPr bwMode="auto">
          <a:xfrm>
            <a:off x="4800604" y="3376260"/>
            <a:ext cx="293687" cy="227410"/>
          </a:xfrm>
          <a:custGeom>
            <a:avLst/>
            <a:gdLst>
              <a:gd name="T0" fmla="*/ 0 w 190"/>
              <a:gd name="T1" fmla="*/ 60 h 213"/>
              <a:gd name="T2" fmla="*/ 0 w 190"/>
              <a:gd name="T3" fmla="*/ 109 h 213"/>
              <a:gd name="T4" fmla="*/ 18 w 190"/>
              <a:gd name="T5" fmla="*/ 121 h 213"/>
              <a:gd name="T6" fmla="*/ 42 w 190"/>
              <a:gd name="T7" fmla="*/ 124 h 213"/>
              <a:gd name="T8" fmla="*/ 64 w 190"/>
              <a:gd name="T9" fmla="*/ 124 h 213"/>
              <a:gd name="T10" fmla="*/ 89 w 190"/>
              <a:gd name="T11" fmla="*/ 108 h 213"/>
              <a:gd name="T12" fmla="*/ 90 w 190"/>
              <a:gd name="T13" fmla="*/ 101 h 213"/>
              <a:gd name="T14" fmla="*/ 109 w 190"/>
              <a:gd name="T15" fmla="*/ 96 h 213"/>
              <a:gd name="T16" fmla="*/ 105 w 190"/>
              <a:gd name="T17" fmla="*/ 89 h 213"/>
              <a:gd name="T18" fmla="*/ 148 w 190"/>
              <a:gd name="T19" fmla="*/ 77 h 213"/>
              <a:gd name="T20" fmla="*/ 142 w 190"/>
              <a:gd name="T21" fmla="*/ 70 h 213"/>
              <a:gd name="T22" fmla="*/ 155 w 190"/>
              <a:gd name="T23" fmla="*/ 31 h 213"/>
              <a:gd name="T24" fmla="*/ 145 w 190"/>
              <a:gd name="T25" fmla="*/ 15 h 213"/>
              <a:gd name="T26" fmla="*/ 120 w 190"/>
              <a:gd name="T27" fmla="*/ 4 h 213"/>
              <a:gd name="T28" fmla="*/ 114 w 190"/>
              <a:gd name="T29" fmla="*/ 0 h 213"/>
              <a:gd name="T30" fmla="*/ 91 w 190"/>
              <a:gd name="T31" fmla="*/ 11 h 213"/>
              <a:gd name="T32" fmla="*/ 89 w 190"/>
              <a:gd name="T33" fmla="*/ 44 h 213"/>
              <a:gd name="T34" fmla="*/ 101 w 190"/>
              <a:gd name="T35" fmla="*/ 51 h 213"/>
              <a:gd name="T36" fmla="*/ 102 w 190"/>
              <a:gd name="T37" fmla="*/ 65 h 213"/>
              <a:gd name="T38" fmla="*/ 28 w 190"/>
              <a:gd name="T39" fmla="*/ 34 h 213"/>
              <a:gd name="T40" fmla="*/ 30 w 190"/>
              <a:gd name="T41" fmla="*/ 60 h 213"/>
              <a:gd name="T42" fmla="*/ 0 w 190"/>
              <a:gd name="T43" fmla="*/ 60 h 21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90"/>
              <a:gd name="T67" fmla="*/ 0 h 213"/>
              <a:gd name="T68" fmla="*/ 190 w 190"/>
              <a:gd name="T69" fmla="*/ 213 h 21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90" h="213">
                <a:moveTo>
                  <a:pt x="0" y="103"/>
                </a:moveTo>
                <a:lnTo>
                  <a:pt x="0" y="186"/>
                </a:lnTo>
                <a:lnTo>
                  <a:pt x="22" y="207"/>
                </a:lnTo>
                <a:lnTo>
                  <a:pt x="51" y="212"/>
                </a:lnTo>
                <a:lnTo>
                  <a:pt x="78" y="212"/>
                </a:lnTo>
                <a:lnTo>
                  <a:pt x="108" y="184"/>
                </a:lnTo>
                <a:lnTo>
                  <a:pt x="109" y="173"/>
                </a:lnTo>
                <a:lnTo>
                  <a:pt x="133" y="163"/>
                </a:lnTo>
                <a:lnTo>
                  <a:pt x="128" y="151"/>
                </a:lnTo>
                <a:lnTo>
                  <a:pt x="180" y="131"/>
                </a:lnTo>
                <a:lnTo>
                  <a:pt x="173" y="119"/>
                </a:lnTo>
                <a:lnTo>
                  <a:pt x="189" y="54"/>
                </a:lnTo>
                <a:lnTo>
                  <a:pt x="177" y="26"/>
                </a:lnTo>
                <a:lnTo>
                  <a:pt x="147" y="7"/>
                </a:lnTo>
                <a:lnTo>
                  <a:pt x="139" y="0"/>
                </a:lnTo>
                <a:lnTo>
                  <a:pt x="110" y="20"/>
                </a:lnTo>
                <a:lnTo>
                  <a:pt x="108" y="76"/>
                </a:lnTo>
                <a:lnTo>
                  <a:pt x="124" y="87"/>
                </a:lnTo>
                <a:lnTo>
                  <a:pt x="125" y="111"/>
                </a:lnTo>
                <a:lnTo>
                  <a:pt x="34" y="59"/>
                </a:lnTo>
                <a:lnTo>
                  <a:pt x="36" y="103"/>
                </a:lnTo>
                <a:lnTo>
                  <a:pt x="0" y="103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0" name="Freeform 500"/>
          <p:cNvSpPr>
            <a:spLocks/>
          </p:cNvSpPr>
          <p:nvPr/>
        </p:nvSpPr>
        <p:spPr bwMode="auto">
          <a:xfrm>
            <a:off x="4662491" y="3707252"/>
            <a:ext cx="409575" cy="305991"/>
          </a:xfrm>
          <a:custGeom>
            <a:avLst/>
            <a:gdLst>
              <a:gd name="T0" fmla="*/ 0 w 263"/>
              <a:gd name="T1" fmla="*/ 88 h 289"/>
              <a:gd name="T2" fmla="*/ 8 w 263"/>
              <a:gd name="T3" fmla="*/ 82 h 289"/>
              <a:gd name="T4" fmla="*/ 18 w 263"/>
              <a:gd name="T5" fmla="*/ 94 h 289"/>
              <a:gd name="T6" fmla="*/ 35 w 263"/>
              <a:gd name="T7" fmla="*/ 94 h 289"/>
              <a:gd name="T8" fmla="*/ 45 w 263"/>
              <a:gd name="T9" fmla="*/ 85 h 289"/>
              <a:gd name="T10" fmla="*/ 45 w 263"/>
              <a:gd name="T11" fmla="*/ 33 h 289"/>
              <a:gd name="T12" fmla="*/ 57 w 263"/>
              <a:gd name="T13" fmla="*/ 46 h 289"/>
              <a:gd name="T14" fmla="*/ 57 w 263"/>
              <a:gd name="T15" fmla="*/ 62 h 289"/>
              <a:gd name="T16" fmla="*/ 75 w 263"/>
              <a:gd name="T17" fmla="*/ 60 h 289"/>
              <a:gd name="T18" fmla="*/ 91 w 263"/>
              <a:gd name="T19" fmla="*/ 45 h 289"/>
              <a:gd name="T20" fmla="*/ 120 w 263"/>
              <a:gd name="T21" fmla="*/ 45 h 289"/>
              <a:gd name="T22" fmla="*/ 169 w 263"/>
              <a:gd name="T23" fmla="*/ 0 h 289"/>
              <a:gd name="T24" fmla="*/ 200 w 263"/>
              <a:gd name="T25" fmla="*/ 6 h 289"/>
              <a:gd name="T26" fmla="*/ 204 w 263"/>
              <a:gd name="T27" fmla="*/ 47 h 289"/>
              <a:gd name="T28" fmla="*/ 190 w 263"/>
              <a:gd name="T29" fmla="*/ 59 h 289"/>
              <a:gd name="T30" fmla="*/ 199 w 263"/>
              <a:gd name="T31" fmla="*/ 68 h 289"/>
              <a:gd name="T32" fmla="*/ 205 w 263"/>
              <a:gd name="T33" fmla="*/ 62 h 289"/>
              <a:gd name="T34" fmla="*/ 216 w 263"/>
              <a:gd name="T35" fmla="*/ 62 h 289"/>
              <a:gd name="T36" fmla="*/ 211 w 263"/>
              <a:gd name="T37" fmla="*/ 85 h 289"/>
              <a:gd name="T38" fmla="*/ 179 w 263"/>
              <a:gd name="T39" fmla="*/ 123 h 289"/>
              <a:gd name="T40" fmla="*/ 140 w 263"/>
              <a:gd name="T41" fmla="*/ 155 h 289"/>
              <a:gd name="T42" fmla="*/ 112 w 263"/>
              <a:gd name="T43" fmla="*/ 167 h 289"/>
              <a:gd name="T44" fmla="*/ 26 w 263"/>
              <a:gd name="T45" fmla="*/ 167 h 289"/>
              <a:gd name="T46" fmla="*/ 19 w 263"/>
              <a:gd name="T47" fmla="*/ 148 h 289"/>
              <a:gd name="T48" fmla="*/ 23 w 263"/>
              <a:gd name="T49" fmla="*/ 133 h 289"/>
              <a:gd name="T50" fmla="*/ 0 w 263"/>
              <a:gd name="T51" fmla="*/ 88 h 2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3"/>
              <a:gd name="T79" fmla="*/ 0 h 289"/>
              <a:gd name="T80" fmla="*/ 263 w 263"/>
              <a:gd name="T81" fmla="*/ 289 h 28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3" h="289">
                <a:moveTo>
                  <a:pt x="0" y="152"/>
                </a:moveTo>
                <a:lnTo>
                  <a:pt x="10" y="142"/>
                </a:lnTo>
                <a:lnTo>
                  <a:pt x="22" y="161"/>
                </a:lnTo>
                <a:lnTo>
                  <a:pt x="42" y="161"/>
                </a:lnTo>
                <a:lnTo>
                  <a:pt x="55" y="147"/>
                </a:lnTo>
                <a:lnTo>
                  <a:pt x="55" y="57"/>
                </a:lnTo>
                <a:lnTo>
                  <a:pt x="69" y="80"/>
                </a:lnTo>
                <a:lnTo>
                  <a:pt x="69" y="106"/>
                </a:lnTo>
                <a:lnTo>
                  <a:pt x="91" y="104"/>
                </a:lnTo>
                <a:lnTo>
                  <a:pt x="110" y="77"/>
                </a:lnTo>
                <a:lnTo>
                  <a:pt x="145" y="77"/>
                </a:lnTo>
                <a:lnTo>
                  <a:pt x="205" y="0"/>
                </a:lnTo>
                <a:lnTo>
                  <a:pt x="242" y="11"/>
                </a:lnTo>
                <a:lnTo>
                  <a:pt x="247" y="82"/>
                </a:lnTo>
                <a:lnTo>
                  <a:pt x="230" y="102"/>
                </a:lnTo>
                <a:lnTo>
                  <a:pt x="241" y="117"/>
                </a:lnTo>
                <a:lnTo>
                  <a:pt x="249" y="106"/>
                </a:lnTo>
                <a:lnTo>
                  <a:pt x="262" y="106"/>
                </a:lnTo>
                <a:lnTo>
                  <a:pt x="255" y="147"/>
                </a:lnTo>
                <a:lnTo>
                  <a:pt x="217" y="212"/>
                </a:lnTo>
                <a:lnTo>
                  <a:pt x="169" y="268"/>
                </a:lnTo>
                <a:lnTo>
                  <a:pt x="135" y="288"/>
                </a:lnTo>
                <a:lnTo>
                  <a:pt x="32" y="288"/>
                </a:lnTo>
                <a:lnTo>
                  <a:pt x="23" y="255"/>
                </a:lnTo>
                <a:lnTo>
                  <a:pt x="28" y="230"/>
                </a:lnTo>
                <a:lnTo>
                  <a:pt x="0" y="152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1" name="Freeform 501"/>
          <p:cNvSpPr>
            <a:spLocks/>
          </p:cNvSpPr>
          <p:nvPr/>
        </p:nvSpPr>
        <p:spPr bwMode="auto">
          <a:xfrm>
            <a:off x="4926013" y="3867987"/>
            <a:ext cx="58739" cy="57150"/>
          </a:xfrm>
          <a:custGeom>
            <a:avLst/>
            <a:gdLst>
              <a:gd name="T0" fmla="*/ 0 w 38"/>
              <a:gd name="T1" fmla="*/ 2147483647 h 54"/>
              <a:gd name="T2" fmla="*/ 2147483647 w 38"/>
              <a:gd name="T3" fmla="*/ 2147483647 h 54"/>
              <a:gd name="T4" fmla="*/ 2147483647 w 38"/>
              <a:gd name="T5" fmla="*/ 2147483647 h 54"/>
              <a:gd name="T6" fmla="*/ 2147483647 w 38"/>
              <a:gd name="T7" fmla="*/ 0 h 54"/>
              <a:gd name="T8" fmla="*/ 0 w 38"/>
              <a:gd name="T9" fmla="*/ 2147483647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"/>
              <a:gd name="T16" fmla="*/ 0 h 54"/>
              <a:gd name="T17" fmla="*/ 38 w 38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" h="54">
                <a:moveTo>
                  <a:pt x="0" y="26"/>
                </a:moveTo>
                <a:lnTo>
                  <a:pt x="14" y="53"/>
                </a:lnTo>
                <a:lnTo>
                  <a:pt x="37" y="26"/>
                </a:lnTo>
                <a:lnTo>
                  <a:pt x="27" y="0"/>
                </a:lnTo>
                <a:lnTo>
                  <a:pt x="0" y="26"/>
                </a:lnTo>
              </a:path>
            </a:pathLst>
          </a:custGeom>
          <a:solidFill>
            <a:srgbClr val="5E1B64"/>
          </a:solidFill>
          <a:ln>
            <a:noFill/>
          </a:ln>
          <a:extLst/>
        </p:spPr>
        <p:txBody>
          <a:bodyPr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2" name="Freeform 502"/>
          <p:cNvSpPr>
            <a:spLocks/>
          </p:cNvSpPr>
          <p:nvPr/>
        </p:nvSpPr>
        <p:spPr bwMode="auto">
          <a:xfrm>
            <a:off x="4833941" y="1754627"/>
            <a:ext cx="200025" cy="142875"/>
          </a:xfrm>
          <a:custGeom>
            <a:avLst/>
            <a:gdLst>
              <a:gd name="T0" fmla="*/ 34 w 128"/>
              <a:gd name="T1" fmla="*/ 0 h 136"/>
              <a:gd name="T2" fmla="*/ 42 w 128"/>
              <a:gd name="T3" fmla="*/ 2 h 136"/>
              <a:gd name="T4" fmla="*/ 50 w 128"/>
              <a:gd name="T5" fmla="*/ 7 h 136"/>
              <a:gd name="T6" fmla="*/ 65 w 128"/>
              <a:gd name="T7" fmla="*/ 7 h 136"/>
              <a:gd name="T8" fmla="*/ 79 w 128"/>
              <a:gd name="T9" fmla="*/ 9 h 136"/>
              <a:gd name="T10" fmla="*/ 86 w 128"/>
              <a:gd name="T11" fmla="*/ 19 h 136"/>
              <a:gd name="T12" fmla="*/ 92 w 128"/>
              <a:gd name="T13" fmla="*/ 32 h 136"/>
              <a:gd name="T14" fmla="*/ 94 w 128"/>
              <a:gd name="T15" fmla="*/ 35 h 136"/>
              <a:gd name="T16" fmla="*/ 100 w 128"/>
              <a:gd name="T17" fmla="*/ 40 h 136"/>
              <a:gd name="T18" fmla="*/ 104 w 128"/>
              <a:gd name="T19" fmla="*/ 43 h 136"/>
              <a:gd name="T20" fmla="*/ 104 w 128"/>
              <a:gd name="T21" fmla="*/ 49 h 136"/>
              <a:gd name="T22" fmla="*/ 97 w 128"/>
              <a:gd name="T23" fmla="*/ 49 h 136"/>
              <a:gd name="T24" fmla="*/ 88 w 128"/>
              <a:gd name="T25" fmla="*/ 49 h 136"/>
              <a:gd name="T26" fmla="*/ 92 w 128"/>
              <a:gd name="T27" fmla="*/ 53 h 136"/>
              <a:gd name="T28" fmla="*/ 95 w 128"/>
              <a:gd name="T29" fmla="*/ 56 h 136"/>
              <a:gd name="T30" fmla="*/ 97 w 128"/>
              <a:gd name="T31" fmla="*/ 62 h 136"/>
              <a:gd name="T32" fmla="*/ 92 w 128"/>
              <a:gd name="T33" fmla="*/ 66 h 136"/>
              <a:gd name="T34" fmla="*/ 83 w 128"/>
              <a:gd name="T35" fmla="*/ 66 h 136"/>
              <a:gd name="T36" fmla="*/ 83 w 128"/>
              <a:gd name="T37" fmla="*/ 66 h 136"/>
              <a:gd name="T38" fmla="*/ 79 w 128"/>
              <a:gd name="T39" fmla="*/ 69 h 136"/>
              <a:gd name="T40" fmla="*/ 79 w 128"/>
              <a:gd name="T41" fmla="*/ 75 h 136"/>
              <a:gd name="T42" fmla="*/ 74 w 128"/>
              <a:gd name="T43" fmla="*/ 76 h 136"/>
              <a:gd name="T44" fmla="*/ 69 w 128"/>
              <a:gd name="T45" fmla="*/ 74 h 136"/>
              <a:gd name="T46" fmla="*/ 61 w 128"/>
              <a:gd name="T47" fmla="*/ 72 h 136"/>
              <a:gd name="T48" fmla="*/ 53 w 128"/>
              <a:gd name="T49" fmla="*/ 69 h 136"/>
              <a:gd name="T50" fmla="*/ 45 w 128"/>
              <a:gd name="T51" fmla="*/ 70 h 136"/>
              <a:gd name="T52" fmla="*/ 24 w 128"/>
              <a:gd name="T53" fmla="*/ 62 h 136"/>
              <a:gd name="T54" fmla="*/ 16 w 128"/>
              <a:gd name="T55" fmla="*/ 64 h 136"/>
              <a:gd name="T56" fmla="*/ 8 w 128"/>
              <a:gd name="T57" fmla="*/ 62 h 136"/>
              <a:gd name="T58" fmla="*/ 5 w 128"/>
              <a:gd name="T59" fmla="*/ 69 h 136"/>
              <a:gd name="T60" fmla="*/ 0 w 128"/>
              <a:gd name="T61" fmla="*/ 56 h 136"/>
              <a:gd name="T62" fmla="*/ 9 w 128"/>
              <a:gd name="T63" fmla="*/ 47 h 136"/>
              <a:gd name="T64" fmla="*/ 4 w 128"/>
              <a:gd name="T65" fmla="*/ 32 h 136"/>
              <a:gd name="T66" fmla="*/ 8 w 128"/>
              <a:gd name="T67" fmla="*/ 33 h 136"/>
              <a:gd name="T68" fmla="*/ 9 w 128"/>
              <a:gd name="T69" fmla="*/ 29 h 136"/>
              <a:gd name="T70" fmla="*/ 11 w 128"/>
              <a:gd name="T71" fmla="*/ 23 h 136"/>
              <a:gd name="T72" fmla="*/ 14 w 128"/>
              <a:gd name="T73" fmla="*/ 20 h 136"/>
              <a:gd name="T74" fmla="*/ 16 w 128"/>
              <a:gd name="T75" fmla="*/ 13 h 136"/>
              <a:gd name="T76" fmla="*/ 23 w 128"/>
              <a:gd name="T77" fmla="*/ 6 h 136"/>
              <a:gd name="T78" fmla="*/ 28 w 128"/>
              <a:gd name="T79" fmla="*/ 0 h 136"/>
              <a:gd name="T80" fmla="*/ 34 w 128"/>
              <a:gd name="T81" fmla="*/ 0 h 1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28"/>
              <a:gd name="T124" fmla="*/ 0 h 136"/>
              <a:gd name="T125" fmla="*/ 128 w 128"/>
              <a:gd name="T126" fmla="*/ 136 h 1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28" h="136">
                <a:moveTo>
                  <a:pt x="41" y="0"/>
                </a:moveTo>
                <a:lnTo>
                  <a:pt x="51" y="2"/>
                </a:lnTo>
                <a:lnTo>
                  <a:pt x="61" y="12"/>
                </a:lnTo>
                <a:lnTo>
                  <a:pt x="79" y="12"/>
                </a:lnTo>
                <a:lnTo>
                  <a:pt x="96" y="16"/>
                </a:lnTo>
                <a:lnTo>
                  <a:pt x="105" y="33"/>
                </a:lnTo>
                <a:lnTo>
                  <a:pt x="112" y="56"/>
                </a:lnTo>
                <a:lnTo>
                  <a:pt x="115" y="63"/>
                </a:lnTo>
                <a:lnTo>
                  <a:pt x="121" y="71"/>
                </a:lnTo>
                <a:lnTo>
                  <a:pt x="127" y="76"/>
                </a:lnTo>
                <a:lnTo>
                  <a:pt x="127" y="86"/>
                </a:lnTo>
                <a:lnTo>
                  <a:pt x="118" y="86"/>
                </a:lnTo>
                <a:lnTo>
                  <a:pt x="107" y="86"/>
                </a:lnTo>
                <a:lnTo>
                  <a:pt x="112" y="95"/>
                </a:lnTo>
                <a:lnTo>
                  <a:pt x="116" y="100"/>
                </a:lnTo>
                <a:lnTo>
                  <a:pt x="118" y="111"/>
                </a:lnTo>
                <a:lnTo>
                  <a:pt x="112" y="117"/>
                </a:lnTo>
                <a:lnTo>
                  <a:pt x="102" y="117"/>
                </a:lnTo>
                <a:lnTo>
                  <a:pt x="101" y="117"/>
                </a:lnTo>
                <a:lnTo>
                  <a:pt x="96" y="122"/>
                </a:lnTo>
                <a:lnTo>
                  <a:pt x="96" y="133"/>
                </a:lnTo>
                <a:lnTo>
                  <a:pt x="90" y="135"/>
                </a:lnTo>
                <a:lnTo>
                  <a:pt x="84" y="130"/>
                </a:lnTo>
                <a:lnTo>
                  <a:pt x="74" y="128"/>
                </a:lnTo>
                <a:lnTo>
                  <a:pt x="64" y="122"/>
                </a:lnTo>
                <a:lnTo>
                  <a:pt x="55" y="124"/>
                </a:lnTo>
                <a:lnTo>
                  <a:pt x="29" y="111"/>
                </a:lnTo>
                <a:lnTo>
                  <a:pt x="20" y="113"/>
                </a:lnTo>
                <a:lnTo>
                  <a:pt x="10" y="111"/>
                </a:lnTo>
                <a:lnTo>
                  <a:pt x="5" y="122"/>
                </a:lnTo>
                <a:lnTo>
                  <a:pt x="0" y="100"/>
                </a:lnTo>
                <a:lnTo>
                  <a:pt x="11" y="83"/>
                </a:lnTo>
                <a:lnTo>
                  <a:pt x="4" y="56"/>
                </a:lnTo>
                <a:lnTo>
                  <a:pt x="10" y="59"/>
                </a:lnTo>
                <a:lnTo>
                  <a:pt x="11" y="52"/>
                </a:lnTo>
                <a:lnTo>
                  <a:pt x="13" y="41"/>
                </a:lnTo>
                <a:lnTo>
                  <a:pt x="17" y="36"/>
                </a:lnTo>
                <a:lnTo>
                  <a:pt x="20" y="22"/>
                </a:lnTo>
                <a:lnTo>
                  <a:pt x="28" y="11"/>
                </a:lnTo>
                <a:lnTo>
                  <a:pt x="34" y="0"/>
                </a:lnTo>
                <a:lnTo>
                  <a:pt x="41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3" name="Freeform 503"/>
          <p:cNvSpPr>
            <a:spLocks/>
          </p:cNvSpPr>
          <p:nvPr/>
        </p:nvSpPr>
        <p:spPr bwMode="auto">
          <a:xfrm>
            <a:off x="4805364" y="1857021"/>
            <a:ext cx="438151" cy="234554"/>
          </a:xfrm>
          <a:custGeom>
            <a:avLst/>
            <a:gdLst>
              <a:gd name="T0" fmla="*/ 119 w 282"/>
              <a:gd name="T1" fmla="*/ 5 h 222"/>
              <a:gd name="T2" fmla="*/ 130 w 282"/>
              <a:gd name="T3" fmla="*/ 0 h 222"/>
              <a:gd name="T4" fmla="*/ 144 w 282"/>
              <a:gd name="T5" fmla="*/ 8 h 222"/>
              <a:gd name="T6" fmla="*/ 149 w 282"/>
              <a:gd name="T7" fmla="*/ 18 h 222"/>
              <a:gd name="T8" fmla="*/ 166 w 282"/>
              <a:gd name="T9" fmla="*/ 28 h 222"/>
              <a:gd name="T10" fmla="*/ 188 w 282"/>
              <a:gd name="T11" fmla="*/ 41 h 222"/>
              <a:gd name="T12" fmla="*/ 203 w 282"/>
              <a:gd name="T13" fmla="*/ 41 h 222"/>
              <a:gd name="T14" fmla="*/ 225 w 282"/>
              <a:gd name="T15" fmla="*/ 47 h 222"/>
              <a:gd name="T16" fmla="*/ 220 w 282"/>
              <a:gd name="T17" fmla="*/ 70 h 222"/>
              <a:gd name="T18" fmla="*/ 201 w 282"/>
              <a:gd name="T19" fmla="*/ 89 h 222"/>
              <a:gd name="T20" fmla="*/ 170 w 282"/>
              <a:gd name="T21" fmla="*/ 106 h 222"/>
              <a:gd name="T22" fmla="*/ 172 w 282"/>
              <a:gd name="T23" fmla="*/ 113 h 222"/>
              <a:gd name="T24" fmla="*/ 156 w 282"/>
              <a:gd name="T25" fmla="*/ 128 h 222"/>
              <a:gd name="T26" fmla="*/ 153 w 282"/>
              <a:gd name="T27" fmla="*/ 103 h 222"/>
              <a:gd name="T28" fmla="*/ 129 w 282"/>
              <a:gd name="T29" fmla="*/ 100 h 222"/>
              <a:gd name="T30" fmla="*/ 129 w 282"/>
              <a:gd name="T31" fmla="*/ 92 h 222"/>
              <a:gd name="T32" fmla="*/ 98 w 282"/>
              <a:gd name="T33" fmla="*/ 113 h 222"/>
              <a:gd name="T34" fmla="*/ 88 w 282"/>
              <a:gd name="T35" fmla="*/ 101 h 222"/>
              <a:gd name="T36" fmla="*/ 96 w 282"/>
              <a:gd name="T37" fmla="*/ 94 h 222"/>
              <a:gd name="T38" fmla="*/ 103 w 282"/>
              <a:gd name="T39" fmla="*/ 86 h 222"/>
              <a:gd name="T40" fmla="*/ 91 w 282"/>
              <a:gd name="T41" fmla="*/ 73 h 222"/>
              <a:gd name="T42" fmla="*/ 70 w 282"/>
              <a:gd name="T43" fmla="*/ 67 h 222"/>
              <a:gd name="T44" fmla="*/ 35 w 282"/>
              <a:gd name="T45" fmla="*/ 70 h 222"/>
              <a:gd name="T46" fmla="*/ 9 w 282"/>
              <a:gd name="T47" fmla="*/ 72 h 222"/>
              <a:gd name="T48" fmla="*/ 5 w 282"/>
              <a:gd name="T49" fmla="*/ 53 h 222"/>
              <a:gd name="T50" fmla="*/ 25 w 282"/>
              <a:gd name="T51" fmla="*/ 29 h 222"/>
              <a:gd name="T52" fmla="*/ 21 w 282"/>
              <a:gd name="T53" fmla="*/ 11 h 222"/>
              <a:gd name="T54" fmla="*/ 32 w 282"/>
              <a:gd name="T55" fmla="*/ 9 h 222"/>
              <a:gd name="T56" fmla="*/ 51 w 282"/>
              <a:gd name="T57" fmla="*/ 12 h 222"/>
              <a:gd name="T58" fmla="*/ 68 w 282"/>
              <a:gd name="T59" fmla="*/ 14 h 222"/>
              <a:gd name="T60" fmla="*/ 85 w 282"/>
              <a:gd name="T61" fmla="*/ 19 h 222"/>
              <a:gd name="T62" fmla="*/ 94 w 282"/>
              <a:gd name="T63" fmla="*/ 21 h 222"/>
              <a:gd name="T64" fmla="*/ 99 w 282"/>
              <a:gd name="T65" fmla="*/ 11 h 222"/>
              <a:gd name="T66" fmla="*/ 112 w 282"/>
              <a:gd name="T67" fmla="*/ 9 h 22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82"/>
              <a:gd name="T103" fmla="*/ 0 h 222"/>
              <a:gd name="T104" fmla="*/ 282 w 282"/>
              <a:gd name="T105" fmla="*/ 222 h 22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82" h="222">
                <a:moveTo>
                  <a:pt x="139" y="11"/>
                </a:moveTo>
                <a:lnTo>
                  <a:pt x="144" y="8"/>
                </a:lnTo>
                <a:lnTo>
                  <a:pt x="152" y="3"/>
                </a:lnTo>
                <a:lnTo>
                  <a:pt x="158" y="0"/>
                </a:lnTo>
                <a:lnTo>
                  <a:pt x="170" y="3"/>
                </a:lnTo>
                <a:lnTo>
                  <a:pt x="175" y="14"/>
                </a:lnTo>
                <a:lnTo>
                  <a:pt x="177" y="27"/>
                </a:lnTo>
                <a:lnTo>
                  <a:pt x="181" y="31"/>
                </a:lnTo>
                <a:lnTo>
                  <a:pt x="187" y="29"/>
                </a:lnTo>
                <a:lnTo>
                  <a:pt x="202" y="48"/>
                </a:lnTo>
                <a:lnTo>
                  <a:pt x="209" y="62"/>
                </a:lnTo>
                <a:lnTo>
                  <a:pt x="228" y="71"/>
                </a:lnTo>
                <a:lnTo>
                  <a:pt x="241" y="74"/>
                </a:lnTo>
                <a:lnTo>
                  <a:pt x="247" y="71"/>
                </a:lnTo>
                <a:lnTo>
                  <a:pt x="259" y="79"/>
                </a:lnTo>
                <a:lnTo>
                  <a:pt x="273" y="82"/>
                </a:lnTo>
                <a:lnTo>
                  <a:pt x="281" y="117"/>
                </a:lnTo>
                <a:lnTo>
                  <a:pt x="267" y="121"/>
                </a:lnTo>
                <a:lnTo>
                  <a:pt x="264" y="138"/>
                </a:lnTo>
                <a:lnTo>
                  <a:pt x="243" y="154"/>
                </a:lnTo>
                <a:lnTo>
                  <a:pt x="210" y="165"/>
                </a:lnTo>
                <a:lnTo>
                  <a:pt x="206" y="182"/>
                </a:lnTo>
                <a:lnTo>
                  <a:pt x="193" y="175"/>
                </a:lnTo>
                <a:lnTo>
                  <a:pt x="208" y="196"/>
                </a:lnTo>
                <a:lnTo>
                  <a:pt x="226" y="199"/>
                </a:lnTo>
                <a:lnTo>
                  <a:pt x="189" y="221"/>
                </a:lnTo>
                <a:lnTo>
                  <a:pt x="168" y="196"/>
                </a:lnTo>
                <a:lnTo>
                  <a:pt x="186" y="177"/>
                </a:lnTo>
                <a:lnTo>
                  <a:pt x="168" y="173"/>
                </a:lnTo>
                <a:lnTo>
                  <a:pt x="156" y="173"/>
                </a:lnTo>
                <a:lnTo>
                  <a:pt x="159" y="157"/>
                </a:lnTo>
                <a:lnTo>
                  <a:pt x="156" y="159"/>
                </a:lnTo>
                <a:lnTo>
                  <a:pt x="129" y="168"/>
                </a:lnTo>
                <a:lnTo>
                  <a:pt x="119" y="196"/>
                </a:lnTo>
                <a:lnTo>
                  <a:pt x="103" y="194"/>
                </a:lnTo>
                <a:lnTo>
                  <a:pt x="107" y="175"/>
                </a:lnTo>
                <a:lnTo>
                  <a:pt x="108" y="165"/>
                </a:lnTo>
                <a:lnTo>
                  <a:pt x="117" y="161"/>
                </a:lnTo>
                <a:lnTo>
                  <a:pt x="123" y="154"/>
                </a:lnTo>
                <a:lnTo>
                  <a:pt x="124" y="149"/>
                </a:lnTo>
                <a:lnTo>
                  <a:pt x="117" y="147"/>
                </a:lnTo>
                <a:lnTo>
                  <a:pt x="110" y="126"/>
                </a:lnTo>
                <a:lnTo>
                  <a:pt x="99" y="115"/>
                </a:lnTo>
                <a:lnTo>
                  <a:pt x="85" y="115"/>
                </a:lnTo>
                <a:lnTo>
                  <a:pt x="67" y="118"/>
                </a:lnTo>
                <a:lnTo>
                  <a:pt x="43" y="121"/>
                </a:lnTo>
                <a:lnTo>
                  <a:pt x="30" y="125"/>
                </a:lnTo>
                <a:lnTo>
                  <a:pt x="11" y="125"/>
                </a:lnTo>
                <a:lnTo>
                  <a:pt x="0" y="113"/>
                </a:lnTo>
                <a:lnTo>
                  <a:pt x="6" y="92"/>
                </a:lnTo>
                <a:lnTo>
                  <a:pt x="19" y="70"/>
                </a:lnTo>
                <a:lnTo>
                  <a:pt x="30" y="50"/>
                </a:lnTo>
                <a:lnTo>
                  <a:pt x="24" y="24"/>
                </a:lnTo>
                <a:lnTo>
                  <a:pt x="25" y="20"/>
                </a:lnTo>
                <a:lnTo>
                  <a:pt x="29" y="14"/>
                </a:lnTo>
                <a:lnTo>
                  <a:pt x="39" y="16"/>
                </a:lnTo>
                <a:lnTo>
                  <a:pt x="48" y="14"/>
                </a:lnTo>
                <a:lnTo>
                  <a:pt x="62" y="21"/>
                </a:lnTo>
                <a:lnTo>
                  <a:pt x="74" y="27"/>
                </a:lnTo>
                <a:lnTo>
                  <a:pt x="83" y="24"/>
                </a:lnTo>
                <a:lnTo>
                  <a:pt x="93" y="31"/>
                </a:lnTo>
                <a:lnTo>
                  <a:pt x="103" y="33"/>
                </a:lnTo>
                <a:lnTo>
                  <a:pt x="109" y="38"/>
                </a:lnTo>
                <a:lnTo>
                  <a:pt x="115" y="36"/>
                </a:lnTo>
                <a:lnTo>
                  <a:pt x="117" y="25"/>
                </a:lnTo>
                <a:lnTo>
                  <a:pt x="120" y="20"/>
                </a:lnTo>
                <a:lnTo>
                  <a:pt x="131" y="20"/>
                </a:lnTo>
                <a:lnTo>
                  <a:pt x="135" y="16"/>
                </a:lnTo>
                <a:lnTo>
                  <a:pt x="139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4" name="Freeform 504"/>
          <p:cNvSpPr>
            <a:spLocks/>
          </p:cNvSpPr>
          <p:nvPr/>
        </p:nvSpPr>
        <p:spPr bwMode="auto">
          <a:xfrm>
            <a:off x="4916488" y="1978466"/>
            <a:ext cx="82551" cy="84535"/>
          </a:xfrm>
          <a:custGeom>
            <a:avLst/>
            <a:gdLst>
              <a:gd name="T0" fmla="*/ 10 w 54"/>
              <a:gd name="T1" fmla="*/ 12 h 79"/>
              <a:gd name="T2" fmla="*/ 15 w 54"/>
              <a:gd name="T3" fmla="*/ 19 h 79"/>
              <a:gd name="T4" fmla="*/ 18 w 54"/>
              <a:gd name="T5" fmla="*/ 25 h 79"/>
              <a:gd name="T6" fmla="*/ 22 w 54"/>
              <a:gd name="T7" fmla="*/ 46 h 79"/>
              <a:gd name="T8" fmla="*/ 25 w 54"/>
              <a:gd name="T9" fmla="*/ 46 h 79"/>
              <a:gd name="T10" fmla="*/ 29 w 54"/>
              <a:gd name="T11" fmla="*/ 36 h 79"/>
              <a:gd name="T12" fmla="*/ 30 w 54"/>
              <a:gd name="T13" fmla="*/ 29 h 79"/>
              <a:gd name="T14" fmla="*/ 40 w 54"/>
              <a:gd name="T15" fmla="*/ 26 h 79"/>
              <a:gd name="T16" fmla="*/ 44 w 54"/>
              <a:gd name="T17" fmla="*/ 21 h 79"/>
              <a:gd name="T18" fmla="*/ 39 w 54"/>
              <a:gd name="T19" fmla="*/ 19 h 79"/>
              <a:gd name="T20" fmla="*/ 32 w 54"/>
              <a:gd name="T21" fmla="*/ 7 h 79"/>
              <a:gd name="T22" fmla="*/ 23 w 54"/>
              <a:gd name="T23" fmla="*/ 0 h 79"/>
              <a:gd name="T24" fmla="*/ 11 w 54"/>
              <a:gd name="T25" fmla="*/ 0 h 79"/>
              <a:gd name="T26" fmla="*/ 0 w 54"/>
              <a:gd name="T27" fmla="*/ 2 h 79"/>
              <a:gd name="T28" fmla="*/ 10 w 54"/>
              <a:gd name="T29" fmla="*/ 12 h 7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4"/>
              <a:gd name="T46" fmla="*/ 0 h 79"/>
              <a:gd name="T47" fmla="*/ 54 w 54"/>
              <a:gd name="T48" fmla="*/ 79 h 7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4" h="79">
                <a:moveTo>
                  <a:pt x="12" y="20"/>
                </a:moveTo>
                <a:lnTo>
                  <a:pt x="18" y="32"/>
                </a:lnTo>
                <a:lnTo>
                  <a:pt x="22" y="41"/>
                </a:lnTo>
                <a:lnTo>
                  <a:pt x="26" y="78"/>
                </a:lnTo>
                <a:lnTo>
                  <a:pt x="31" y="78"/>
                </a:lnTo>
                <a:lnTo>
                  <a:pt x="35" y="60"/>
                </a:lnTo>
                <a:lnTo>
                  <a:pt x="36" y="49"/>
                </a:lnTo>
                <a:lnTo>
                  <a:pt x="49" y="44"/>
                </a:lnTo>
                <a:lnTo>
                  <a:pt x="53" y="35"/>
                </a:lnTo>
                <a:lnTo>
                  <a:pt x="47" y="33"/>
                </a:lnTo>
                <a:lnTo>
                  <a:pt x="39" y="12"/>
                </a:lnTo>
                <a:lnTo>
                  <a:pt x="28" y="0"/>
                </a:lnTo>
                <a:lnTo>
                  <a:pt x="13" y="0"/>
                </a:lnTo>
                <a:lnTo>
                  <a:pt x="0" y="2"/>
                </a:lnTo>
                <a:lnTo>
                  <a:pt x="12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" name="Freeform 505"/>
          <p:cNvSpPr>
            <a:spLocks/>
          </p:cNvSpPr>
          <p:nvPr/>
        </p:nvSpPr>
        <p:spPr bwMode="auto">
          <a:xfrm>
            <a:off x="5216529" y="2093957"/>
            <a:ext cx="185737" cy="76200"/>
          </a:xfrm>
          <a:custGeom>
            <a:avLst/>
            <a:gdLst>
              <a:gd name="T0" fmla="*/ 0 w 120"/>
              <a:gd name="T1" fmla="*/ 2 h 73"/>
              <a:gd name="T2" fmla="*/ 24 w 120"/>
              <a:gd name="T3" fmla="*/ 0 h 73"/>
              <a:gd name="T4" fmla="*/ 46 w 120"/>
              <a:gd name="T5" fmla="*/ 8 h 73"/>
              <a:gd name="T6" fmla="*/ 55 w 120"/>
              <a:gd name="T7" fmla="*/ 17 h 73"/>
              <a:gd name="T8" fmla="*/ 66 w 120"/>
              <a:gd name="T9" fmla="*/ 17 h 73"/>
              <a:gd name="T10" fmla="*/ 75 w 120"/>
              <a:gd name="T11" fmla="*/ 14 h 73"/>
              <a:gd name="T12" fmla="*/ 81 w 120"/>
              <a:gd name="T13" fmla="*/ 12 h 73"/>
              <a:gd name="T14" fmla="*/ 87 w 120"/>
              <a:gd name="T15" fmla="*/ 21 h 73"/>
              <a:gd name="T16" fmla="*/ 97 w 120"/>
              <a:gd name="T17" fmla="*/ 23 h 73"/>
              <a:gd name="T18" fmla="*/ 94 w 120"/>
              <a:gd name="T19" fmla="*/ 27 h 73"/>
              <a:gd name="T20" fmla="*/ 98 w 120"/>
              <a:gd name="T21" fmla="*/ 35 h 73"/>
              <a:gd name="T22" fmla="*/ 97 w 120"/>
              <a:gd name="T23" fmla="*/ 40 h 73"/>
              <a:gd name="T24" fmla="*/ 87 w 120"/>
              <a:gd name="T25" fmla="*/ 32 h 73"/>
              <a:gd name="T26" fmla="*/ 81 w 120"/>
              <a:gd name="T27" fmla="*/ 29 h 73"/>
              <a:gd name="T28" fmla="*/ 75 w 120"/>
              <a:gd name="T29" fmla="*/ 29 h 73"/>
              <a:gd name="T30" fmla="*/ 73 w 120"/>
              <a:gd name="T31" fmla="*/ 38 h 73"/>
              <a:gd name="T32" fmla="*/ 65 w 120"/>
              <a:gd name="T33" fmla="*/ 35 h 73"/>
              <a:gd name="T34" fmla="*/ 53 w 120"/>
              <a:gd name="T35" fmla="*/ 41 h 73"/>
              <a:gd name="T36" fmla="*/ 38 w 120"/>
              <a:gd name="T37" fmla="*/ 40 h 73"/>
              <a:gd name="T38" fmla="*/ 37 w 120"/>
              <a:gd name="T39" fmla="*/ 23 h 73"/>
              <a:gd name="T40" fmla="*/ 14 w 120"/>
              <a:gd name="T41" fmla="*/ 10 h 73"/>
              <a:gd name="T42" fmla="*/ 0 w 120"/>
              <a:gd name="T43" fmla="*/ 2 h 7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20"/>
              <a:gd name="T67" fmla="*/ 0 h 73"/>
              <a:gd name="T68" fmla="*/ 120 w 120"/>
              <a:gd name="T69" fmla="*/ 73 h 7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20" h="73">
                <a:moveTo>
                  <a:pt x="0" y="3"/>
                </a:moveTo>
                <a:lnTo>
                  <a:pt x="29" y="0"/>
                </a:lnTo>
                <a:lnTo>
                  <a:pt x="56" y="14"/>
                </a:lnTo>
                <a:lnTo>
                  <a:pt x="67" y="30"/>
                </a:lnTo>
                <a:lnTo>
                  <a:pt x="80" y="30"/>
                </a:lnTo>
                <a:lnTo>
                  <a:pt x="91" y="24"/>
                </a:lnTo>
                <a:lnTo>
                  <a:pt x="98" y="21"/>
                </a:lnTo>
                <a:lnTo>
                  <a:pt x="106" y="37"/>
                </a:lnTo>
                <a:lnTo>
                  <a:pt x="118" y="41"/>
                </a:lnTo>
                <a:lnTo>
                  <a:pt x="115" y="48"/>
                </a:lnTo>
                <a:lnTo>
                  <a:pt x="119" y="61"/>
                </a:lnTo>
                <a:lnTo>
                  <a:pt x="118" y="71"/>
                </a:lnTo>
                <a:lnTo>
                  <a:pt x="106" y="56"/>
                </a:lnTo>
                <a:lnTo>
                  <a:pt x="98" y="51"/>
                </a:lnTo>
                <a:lnTo>
                  <a:pt x="91" y="51"/>
                </a:lnTo>
                <a:lnTo>
                  <a:pt x="88" y="68"/>
                </a:lnTo>
                <a:lnTo>
                  <a:pt x="79" y="62"/>
                </a:lnTo>
                <a:lnTo>
                  <a:pt x="64" y="72"/>
                </a:lnTo>
                <a:lnTo>
                  <a:pt x="46" y="71"/>
                </a:lnTo>
                <a:lnTo>
                  <a:pt x="45" y="41"/>
                </a:lnTo>
                <a:lnTo>
                  <a:pt x="16" y="17"/>
                </a:lnTo>
                <a:lnTo>
                  <a:pt x="0" y="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" name="Freeform 506"/>
          <p:cNvSpPr>
            <a:spLocks/>
          </p:cNvSpPr>
          <p:nvPr/>
        </p:nvSpPr>
        <p:spPr bwMode="auto">
          <a:xfrm>
            <a:off x="5353053" y="2136818"/>
            <a:ext cx="153987" cy="114300"/>
          </a:xfrm>
          <a:custGeom>
            <a:avLst/>
            <a:gdLst>
              <a:gd name="T0" fmla="*/ 30 w 100"/>
              <a:gd name="T1" fmla="*/ 3 h 109"/>
              <a:gd name="T2" fmla="*/ 34 w 100"/>
              <a:gd name="T3" fmla="*/ 3 h 109"/>
              <a:gd name="T4" fmla="*/ 46 w 100"/>
              <a:gd name="T5" fmla="*/ 6 h 109"/>
              <a:gd name="T6" fmla="*/ 59 w 100"/>
              <a:gd name="T7" fmla="*/ 14 h 109"/>
              <a:gd name="T8" fmla="*/ 65 w 100"/>
              <a:gd name="T9" fmla="*/ 23 h 109"/>
              <a:gd name="T10" fmla="*/ 80 w 100"/>
              <a:gd name="T11" fmla="*/ 35 h 109"/>
              <a:gd name="T12" fmla="*/ 71 w 100"/>
              <a:gd name="T13" fmla="*/ 38 h 109"/>
              <a:gd name="T14" fmla="*/ 67 w 100"/>
              <a:gd name="T15" fmla="*/ 45 h 109"/>
              <a:gd name="T16" fmla="*/ 66 w 100"/>
              <a:gd name="T17" fmla="*/ 49 h 109"/>
              <a:gd name="T18" fmla="*/ 62 w 100"/>
              <a:gd name="T19" fmla="*/ 61 h 109"/>
              <a:gd name="T20" fmla="*/ 52 w 100"/>
              <a:gd name="T21" fmla="*/ 58 h 109"/>
              <a:gd name="T22" fmla="*/ 49 w 100"/>
              <a:gd name="T23" fmla="*/ 46 h 109"/>
              <a:gd name="T24" fmla="*/ 38 w 100"/>
              <a:gd name="T25" fmla="*/ 51 h 109"/>
              <a:gd name="T26" fmla="*/ 28 w 100"/>
              <a:gd name="T27" fmla="*/ 58 h 109"/>
              <a:gd name="T28" fmla="*/ 21 w 100"/>
              <a:gd name="T29" fmla="*/ 56 h 109"/>
              <a:gd name="T30" fmla="*/ 14 w 100"/>
              <a:gd name="T31" fmla="*/ 51 h 109"/>
              <a:gd name="T32" fmla="*/ 11 w 100"/>
              <a:gd name="T33" fmla="*/ 45 h 109"/>
              <a:gd name="T34" fmla="*/ 15 w 100"/>
              <a:gd name="T35" fmla="*/ 39 h 109"/>
              <a:gd name="T36" fmla="*/ 19 w 100"/>
              <a:gd name="T37" fmla="*/ 44 h 109"/>
              <a:gd name="T38" fmla="*/ 32 w 100"/>
              <a:gd name="T39" fmla="*/ 50 h 109"/>
              <a:gd name="T40" fmla="*/ 35 w 100"/>
              <a:gd name="T41" fmla="*/ 44 h 109"/>
              <a:gd name="T42" fmla="*/ 23 w 100"/>
              <a:gd name="T43" fmla="*/ 35 h 109"/>
              <a:gd name="T44" fmla="*/ 19 w 100"/>
              <a:gd name="T45" fmla="*/ 26 h 109"/>
              <a:gd name="T46" fmla="*/ 14 w 100"/>
              <a:gd name="T47" fmla="*/ 23 h 109"/>
              <a:gd name="T48" fmla="*/ 14 w 100"/>
              <a:gd name="T49" fmla="*/ 20 h 109"/>
              <a:gd name="T50" fmla="*/ 8 w 100"/>
              <a:gd name="T51" fmla="*/ 17 h 109"/>
              <a:gd name="T52" fmla="*/ 0 w 100"/>
              <a:gd name="T53" fmla="*/ 16 h 109"/>
              <a:gd name="T54" fmla="*/ 3 w 100"/>
              <a:gd name="T55" fmla="*/ 9 h 109"/>
              <a:gd name="T56" fmla="*/ 4 w 100"/>
              <a:gd name="T57" fmla="*/ 6 h 109"/>
              <a:gd name="T58" fmla="*/ 10 w 100"/>
              <a:gd name="T59" fmla="*/ 6 h 109"/>
              <a:gd name="T60" fmla="*/ 14 w 100"/>
              <a:gd name="T61" fmla="*/ 8 h 109"/>
              <a:gd name="T62" fmla="*/ 24 w 100"/>
              <a:gd name="T63" fmla="*/ 17 h 109"/>
              <a:gd name="T64" fmla="*/ 25 w 100"/>
              <a:gd name="T65" fmla="*/ 11 h 109"/>
              <a:gd name="T66" fmla="*/ 22 w 100"/>
              <a:gd name="T67" fmla="*/ 5 h 109"/>
              <a:gd name="T68" fmla="*/ 24 w 100"/>
              <a:gd name="T69" fmla="*/ 0 h 109"/>
              <a:gd name="T70" fmla="*/ 30 w 100"/>
              <a:gd name="T71" fmla="*/ 3 h 10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00"/>
              <a:gd name="T109" fmla="*/ 0 h 109"/>
              <a:gd name="T110" fmla="*/ 100 w 100"/>
              <a:gd name="T111" fmla="*/ 109 h 10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00" h="109">
                <a:moveTo>
                  <a:pt x="37" y="5"/>
                </a:moveTo>
                <a:lnTo>
                  <a:pt x="42" y="5"/>
                </a:lnTo>
                <a:lnTo>
                  <a:pt x="57" y="10"/>
                </a:lnTo>
                <a:lnTo>
                  <a:pt x="72" y="25"/>
                </a:lnTo>
                <a:lnTo>
                  <a:pt x="80" y="41"/>
                </a:lnTo>
                <a:lnTo>
                  <a:pt x="99" y="63"/>
                </a:lnTo>
                <a:lnTo>
                  <a:pt x="88" y="67"/>
                </a:lnTo>
                <a:lnTo>
                  <a:pt x="82" y="80"/>
                </a:lnTo>
                <a:lnTo>
                  <a:pt x="81" y="86"/>
                </a:lnTo>
                <a:lnTo>
                  <a:pt x="77" y="108"/>
                </a:lnTo>
                <a:lnTo>
                  <a:pt x="64" y="103"/>
                </a:lnTo>
                <a:lnTo>
                  <a:pt x="60" y="81"/>
                </a:lnTo>
                <a:lnTo>
                  <a:pt x="47" y="90"/>
                </a:lnTo>
                <a:lnTo>
                  <a:pt x="34" y="102"/>
                </a:lnTo>
                <a:lnTo>
                  <a:pt x="26" y="98"/>
                </a:lnTo>
                <a:lnTo>
                  <a:pt x="18" y="90"/>
                </a:lnTo>
                <a:lnTo>
                  <a:pt x="13" y="80"/>
                </a:lnTo>
                <a:lnTo>
                  <a:pt x="19" y="69"/>
                </a:lnTo>
                <a:lnTo>
                  <a:pt x="23" y="77"/>
                </a:lnTo>
                <a:lnTo>
                  <a:pt x="40" y="88"/>
                </a:lnTo>
                <a:lnTo>
                  <a:pt x="43" y="79"/>
                </a:lnTo>
                <a:lnTo>
                  <a:pt x="28" y="62"/>
                </a:lnTo>
                <a:lnTo>
                  <a:pt x="23" y="46"/>
                </a:lnTo>
                <a:lnTo>
                  <a:pt x="18" y="41"/>
                </a:lnTo>
                <a:lnTo>
                  <a:pt x="18" y="34"/>
                </a:lnTo>
                <a:lnTo>
                  <a:pt x="10" y="30"/>
                </a:lnTo>
                <a:lnTo>
                  <a:pt x="0" y="28"/>
                </a:lnTo>
                <a:lnTo>
                  <a:pt x="3" y="16"/>
                </a:lnTo>
                <a:lnTo>
                  <a:pt x="4" y="10"/>
                </a:lnTo>
                <a:lnTo>
                  <a:pt x="12" y="10"/>
                </a:lnTo>
                <a:lnTo>
                  <a:pt x="18" y="15"/>
                </a:lnTo>
                <a:lnTo>
                  <a:pt x="30" y="30"/>
                </a:lnTo>
                <a:lnTo>
                  <a:pt x="31" y="20"/>
                </a:lnTo>
                <a:lnTo>
                  <a:pt x="27" y="8"/>
                </a:lnTo>
                <a:lnTo>
                  <a:pt x="30" y="0"/>
                </a:lnTo>
                <a:lnTo>
                  <a:pt x="37" y="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7" name="Freeform 507"/>
          <p:cNvSpPr>
            <a:spLocks/>
          </p:cNvSpPr>
          <p:nvPr/>
        </p:nvSpPr>
        <p:spPr bwMode="auto">
          <a:xfrm>
            <a:off x="5319712" y="2159440"/>
            <a:ext cx="101600" cy="72629"/>
          </a:xfrm>
          <a:custGeom>
            <a:avLst/>
            <a:gdLst>
              <a:gd name="T0" fmla="*/ 0 w 65"/>
              <a:gd name="T1" fmla="*/ 6 h 68"/>
              <a:gd name="T2" fmla="*/ 6 w 65"/>
              <a:gd name="T3" fmla="*/ 12 h 68"/>
              <a:gd name="T4" fmla="*/ 15 w 65"/>
              <a:gd name="T5" fmla="*/ 22 h 68"/>
              <a:gd name="T6" fmla="*/ 28 w 65"/>
              <a:gd name="T7" fmla="*/ 34 h 68"/>
              <a:gd name="T8" fmla="*/ 36 w 65"/>
              <a:gd name="T9" fmla="*/ 28 h 68"/>
              <a:gd name="T10" fmla="*/ 37 w 65"/>
              <a:gd name="T11" fmla="*/ 34 h 68"/>
              <a:gd name="T12" fmla="*/ 43 w 65"/>
              <a:gd name="T13" fmla="*/ 34 h 68"/>
              <a:gd name="T14" fmla="*/ 51 w 65"/>
              <a:gd name="T15" fmla="*/ 39 h 68"/>
              <a:gd name="T16" fmla="*/ 54 w 65"/>
              <a:gd name="T17" fmla="*/ 34 h 68"/>
              <a:gd name="T18" fmla="*/ 42 w 65"/>
              <a:gd name="T19" fmla="*/ 24 h 68"/>
              <a:gd name="T20" fmla="*/ 39 w 65"/>
              <a:gd name="T21" fmla="*/ 15 h 68"/>
              <a:gd name="T22" fmla="*/ 33 w 65"/>
              <a:gd name="T23" fmla="*/ 11 h 68"/>
              <a:gd name="T24" fmla="*/ 33 w 65"/>
              <a:gd name="T25" fmla="*/ 8 h 68"/>
              <a:gd name="T26" fmla="*/ 27 w 65"/>
              <a:gd name="T27" fmla="*/ 5 h 68"/>
              <a:gd name="T28" fmla="*/ 18 w 65"/>
              <a:gd name="T29" fmla="*/ 4 h 68"/>
              <a:gd name="T30" fmla="*/ 10 w 65"/>
              <a:gd name="T31" fmla="*/ 0 h 68"/>
              <a:gd name="T32" fmla="*/ 3 w 65"/>
              <a:gd name="T33" fmla="*/ 2 h 68"/>
              <a:gd name="T34" fmla="*/ 0 w 65"/>
              <a:gd name="T35" fmla="*/ 6 h 6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5"/>
              <a:gd name="T55" fmla="*/ 0 h 68"/>
              <a:gd name="T56" fmla="*/ 65 w 65"/>
              <a:gd name="T57" fmla="*/ 68 h 6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5" h="68">
                <a:moveTo>
                  <a:pt x="0" y="11"/>
                </a:moveTo>
                <a:lnTo>
                  <a:pt x="8" y="21"/>
                </a:lnTo>
                <a:lnTo>
                  <a:pt x="17" y="38"/>
                </a:lnTo>
                <a:lnTo>
                  <a:pt x="32" y="59"/>
                </a:lnTo>
                <a:lnTo>
                  <a:pt x="42" y="47"/>
                </a:lnTo>
                <a:lnTo>
                  <a:pt x="43" y="58"/>
                </a:lnTo>
                <a:lnTo>
                  <a:pt x="51" y="59"/>
                </a:lnTo>
                <a:lnTo>
                  <a:pt x="60" y="67"/>
                </a:lnTo>
                <a:lnTo>
                  <a:pt x="64" y="58"/>
                </a:lnTo>
                <a:lnTo>
                  <a:pt x="49" y="41"/>
                </a:lnTo>
                <a:lnTo>
                  <a:pt x="45" y="26"/>
                </a:lnTo>
                <a:lnTo>
                  <a:pt x="39" y="20"/>
                </a:lnTo>
                <a:lnTo>
                  <a:pt x="39" y="13"/>
                </a:lnTo>
                <a:lnTo>
                  <a:pt x="31" y="9"/>
                </a:lnTo>
                <a:lnTo>
                  <a:pt x="21" y="6"/>
                </a:lnTo>
                <a:lnTo>
                  <a:pt x="12" y="0"/>
                </a:lnTo>
                <a:lnTo>
                  <a:pt x="3" y="4"/>
                </a:lnTo>
                <a:lnTo>
                  <a:pt x="0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8" name="Freeform 508"/>
          <p:cNvSpPr>
            <a:spLocks/>
          </p:cNvSpPr>
          <p:nvPr/>
        </p:nvSpPr>
        <p:spPr bwMode="auto">
          <a:xfrm>
            <a:off x="5376863" y="1761773"/>
            <a:ext cx="1042988" cy="417910"/>
          </a:xfrm>
          <a:custGeom>
            <a:avLst/>
            <a:gdLst>
              <a:gd name="T0" fmla="*/ 525 w 671"/>
              <a:gd name="T1" fmla="*/ 93 h 395"/>
              <a:gd name="T2" fmla="*/ 469 w 671"/>
              <a:gd name="T3" fmla="*/ 89 h 395"/>
              <a:gd name="T4" fmla="*/ 449 w 671"/>
              <a:gd name="T5" fmla="*/ 71 h 395"/>
              <a:gd name="T6" fmla="*/ 423 w 671"/>
              <a:gd name="T7" fmla="*/ 73 h 395"/>
              <a:gd name="T8" fmla="*/ 397 w 671"/>
              <a:gd name="T9" fmla="*/ 66 h 395"/>
              <a:gd name="T10" fmla="*/ 352 w 671"/>
              <a:gd name="T11" fmla="*/ 37 h 395"/>
              <a:gd name="T12" fmla="*/ 295 w 671"/>
              <a:gd name="T13" fmla="*/ 27 h 395"/>
              <a:gd name="T14" fmla="*/ 254 w 671"/>
              <a:gd name="T15" fmla="*/ 17 h 395"/>
              <a:gd name="T16" fmla="*/ 215 w 671"/>
              <a:gd name="T17" fmla="*/ 8 h 395"/>
              <a:gd name="T18" fmla="*/ 178 w 671"/>
              <a:gd name="T19" fmla="*/ 19 h 395"/>
              <a:gd name="T20" fmla="*/ 136 w 671"/>
              <a:gd name="T21" fmla="*/ 19 h 395"/>
              <a:gd name="T22" fmla="*/ 136 w 671"/>
              <a:gd name="T23" fmla="*/ 46 h 395"/>
              <a:gd name="T24" fmla="*/ 152 w 671"/>
              <a:gd name="T25" fmla="*/ 58 h 395"/>
              <a:gd name="T26" fmla="*/ 152 w 671"/>
              <a:gd name="T27" fmla="*/ 75 h 395"/>
              <a:gd name="T28" fmla="*/ 136 w 671"/>
              <a:gd name="T29" fmla="*/ 76 h 395"/>
              <a:gd name="T30" fmla="*/ 112 w 671"/>
              <a:gd name="T31" fmla="*/ 67 h 395"/>
              <a:gd name="T32" fmla="*/ 94 w 671"/>
              <a:gd name="T33" fmla="*/ 71 h 395"/>
              <a:gd name="T34" fmla="*/ 76 w 671"/>
              <a:gd name="T35" fmla="*/ 64 h 395"/>
              <a:gd name="T36" fmla="*/ 29 w 671"/>
              <a:gd name="T37" fmla="*/ 64 h 395"/>
              <a:gd name="T38" fmla="*/ 19 w 671"/>
              <a:gd name="T39" fmla="*/ 73 h 395"/>
              <a:gd name="T40" fmla="*/ 18 w 671"/>
              <a:gd name="T41" fmla="*/ 85 h 395"/>
              <a:gd name="T42" fmla="*/ 3 w 671"/>
              <a:gd name="T43" fmla="*/ 79 h 395"/>
              <a:gd name="T44" fmla="*/ 0 w 671"/>
              <a:gd name="T45" fmla="*/ 104 h 395"/>
              <a:gd name="T46" fmla="*/ 8 w 671"/>
              <a:gd name="T47" fmla="*/ 122 h 395"/>
              <a:gd name="T48" fmla="*/ 25 w 671"/>
              <a:gd name="T49" fmla="*/ 121 h 395"/>
              <a:gd name="T50" fmla="*/ 42 w 671"/>
              <a:gd name="T51" fmla="*/ 146 h 395"/>
              <a:gd name="T52" fmla="*/ 101 w 671"/>
              <a:gd name="T53" fmla="*/ 136 h 395"/>
              <a:gd name="T54" fmla="*/ 94 w 671"/>
              <a:gd name="T55" fmla="*/ 163 h 395"/>
              <a:gd name="T56" fmla="*/ 66 w 671"/>
              <a:gd name="T57" fmla="*/ 177 h 395"/>
              <a:gd name="T58" fmla="*/ 98 w 671"/>
              <a:gd name="T59" fmla="*/ 203 h 395"/>
              <a:gd name="T60" fmla="*/ 123 w 671"/>
              <a:gd name="T61" fmla="*/ 207 h 395"/>
              <a:gd name="T62" fmla="*/ 140 w 671"/>
              <a:gd name="T63" fmla="*/ 210 h 395"/>
              <a:gd name="T64" fmla="*/ 139 w 671"/>
              <a:gd name="T65" fmla="*/ 159 h 395"/>
              <a:gd name="T66" fmla="*/ 162 w 671"/>
              <a:gd name="T67" fmla="*/ 143 h 395"/>
              <a:gd name="T68" fmla="*/ 171 w 671"/>
              <a:gd name="T69" fmla="*/ 136 h 395"/>
              <a:gd name="T70" fmla="*/ 182 w 671"/>
              <a:gd name="T71" fmla="*/ 141 h 395"/>
              <a:gd name="T72" fmla="*/ 187 w 671"/>
              <a:gd name="T73" fmla="*/ 145 h 395"/>
              <a:gd name="T74" fmla="*/ 202 w 671"/>
              <a:gd name="T75" fmla="*/ 166 h 395"/>
              <a:gd name="T76" fmla="*/ 214 w 671"/>
              <a:gd name="T77" fmla="*/ 180 h 395"/>
              <a:gd name="T78" fmla="*/ 247 w 671"/>
              <a:gd name="T79" fmla="*/ 180 h 395"/>
              <a:gd name="T80" fmla="*/ 260 w 671"/>
              <a:gd name="T81" fmla="*/ 215 h 395"/>
              <a:gd name="T82" fmla="*/ 272 w 671"/>
              <a:gd name="T83" fmla="*/ 227 h 395"/>
              <a:gd name="T84" fmla="*/ 305 w 671"/>
              <a:gd name="T85" fmla="*/ 222 h 395"/>
              <a:gd name="T86" fmla="*/ 343 w 671"/>
              <a:gd name="T87" fmla="*/ 222 h 395"/>
              <a:gd name="T88" fmla="*/ 340 w 671"/>
              <a:gd name="T89" fmla="*/ 207 h 395"/>
              <a:gd name="T90" fmla="*/ 347 w 671"/>
              <a:gd name="T91" fmla="*/ 198 h 395"/>
              <a:gd name="T92" fmla="*/ 370 w 671"/>
              <a:gd name="T93" fmla="*/ 202 h 395"/>
              <a:gd name="T94" fmla="*/ 403 w 671"/>
              <a:gd name="T95" fmla="*/ 195 h 395"/>
              <a:gd name="T96" fmla="*/ 459 w 671"/>
              <a:gd name="T97" fmla="*/ 205 h 395"/>
              <a:gd name="T98" fmla="*/ 459 w 671"/>
              <a:gd name="T99" fmla="*/ 173 h 395"/>
              <a:gd name="T100" fmla="*/ 500 w 671"/>
              <a:gd name="T101" fmla="*/ 136 h 39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71"/>
              <a:gd name="T154" fmla="*/ 0 h 395"/>
              <a:gd name="T155" fmla="*/ 671 w 671"/>
              <a:gd name="T156" fmla="*/ 395 h 395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71" h="395">
                <a:moveTo>
                  <a:pt x="654" y="204"/>
                </a:moveTo>
                <a:lnTo>
                  <a:pt x="670" y="193"/>
                </a:lnTo>
                <a:lnTo>
                  <a:pt x="637" y="162"/>
                </a:lnTo>
                <a:lnTo>
                  <a:pt x="615" y="175"/>
                </a:lnTo>
                <a:lnTo>
                  <a:pt x="583" y="163"/>
                </a:lnTo>
                <a:lnTo>
                  <a:pt x="570" y="154"/>
                </a:lnTo>
                <a:lnTo>
                  <a:pt x="557" y="154"/>
                </a:lnTo>
                <a:lnTo>
                  <a:pt x="550" y="134"/>
                </a:lnTo>
                <a:lnTo>
                  <a:pt x="545" y="122"/>
                </a:lnTo>
                <a:lnTo>
                  <a:pt x="533" y="122"/>
                </a:lnTo>
                <a:lnTo>
                  <a:pt x="523" y="122"/>
                </a:lnTo>
                <a:lnTo>
                  <a:pt x="513" y="127"/>
                </a:lnTo>
                <a:lnTo>
                  <a:pt x="497" y="105"/>
                </a:lnTo>
                <a:lnTo>
                  <a:pt x="490" y="110"/>
                </a:lnTo>
                <a:lnTo>
                  <a:pt x="482" y="114"/>
                </a:lnTo>
                <a:lnTo>
                  <a:pt x="474" y="118"/>
                </a:lnTo>
                <a:lnTo>
                  <a:pt x="460" y="102"/>
                </a:lnTo>
                <a:lnTo>
                  <a:pt x="427" y="65"/>
                </a:lnTo>
                <a:lnTo>
                  <a:pt x="401" y="44"/>
                </a:lnTo>
                <a:lnTo>
                  <a:pt x="386" y="25"/>
                </a:lnTo>
                <a:lnTo>
                  <a:pt x="358" y="48"/>
                </a:lnTo>
                <a:lnTo>
                  <a:pt x="354" y="31"/>
                </a:lnTo>
                <a:lnTo>
                  <a:pt x="314" y="30"/>
                </a:lnTo>
                <a:lnTo>
                  <a:pt x="309" y="30"/>
                </a:lnTo>
                <a:lnTo>
                  <a:pt x="293" y="0"/>
                </a:lnTo>
                <a:lnTo>
                  <a:pt x="273" y="3"/>
                </a:lnTo>
                <a:lnTo>
                  <a:pt x="261" y="14"/>
                </a:lnTo>
                <a:lnTo>
                  <a:pt x="237" y="23"/>
                </a:lnTo>
                <a:lnTo>
                  <a:pt x="229" y="17"/>
                </a:lnTo>
                <a:lnTo>
                  <a:pt x="216" y="33"/>
                </a:lnTo>
                <a:lnTo>
                  <a:pt x="207" y="31"/>
                </a:lnTo>
                <a:lnTo>
                  <a:pt x="172" y="36"/>
                </a:lnTo>
                <a:lnTo>
                  <a:pt x="165" y="33"/>
                </a:lnTo>
                <a:lnTo>
                  <a:pt x="160" y="37"/>
                </a:lnTo>
                <a:lnTo>
                  <a:pt x="174" y="58"/>
                </a:lnTo>
                <a:lnTo>
                  <a:pt x="165" y="79"/>
                </a:lnTo>
                <a:lnTo>
                  <a:pt x="166" y="93"/>
                </a:lnTo>
                <a:lnTo>
                  <a:pt x="166" y="100"/>
                </a:lnTo>
                <a:lnTo>
                  <a:pt x="185" y="100"/>
                </a:lnTo>
                <a:lnTo>
                  <a:pt x="190" y="114"/>
                </a:lnTo>
                <a:lnTo>
                  <a:pt x="190" y="127"/>
                </a:lnTo>
                <a:lnTo>
                  <a:pt x="185" y="130"/>
                </a:lnTo>
                <a:lnTo>
                  <a:pt x="177" y="122"/>
                </a:lnTo>
                <a:lnTo>
                  <a:pt x="169" y="127"/>
                </a:lnTo>
                <a:lnTo>
                  <a:pt x="165" y="132"/>
                </a:lnTo>
                <a:lnTo>
                  <a:pt x="152" y="122"/>
                </a:lnTo>
                <a:lnTo>
                  <a:pt x="148" y="110"/>
                </a:lnTo>
                <a:lnTo>
                  <a:pt x="135" y="116"/>
                </a:lnTo>
                <a:lnTo>
                  <a:pt x="135" y="120"/>
                </a:lnTo>
                <a:lnTo>
                  <a:pt x="126" y="110"/>
                </a:lnTo>
                <a:lnTo>
                  <a:pt x="115" y="122"/>
                </a:lnTo>
                <a:lnTo>
                  <a:pt x="101" y="127"/>
                </a:lnTo>
                <a:lnTo>
                  <a:pt x="97" y="122"/>
                </a:lnTo>
                <a:lnTo>
                  <a:pt x="93" y="110"/>
                </a:lnTo>
                <a:lnTo>
                  <a:pt x="73" y="110"/>
                </a:lnTo>
                <a:lnTo>
                  <a:pt x="42" y="107"/>
                </a:lnTo>
                <a:lnTo>
                  <a:pt x="35" y="110"/>
                </a:lnTo>
                <a:lnTo>
                  <a:pt x="33" y="116"/>
                </a:lnTo>
                <a:lnTo>
                  <a:pt x="27" y="114"/>
                </a:lnTo>
                <a:lnTo>
                  <a:pt x="23" y="126"/>
                </a:lnTo>
                <a:lnTo>
                  <a:pt x="19" y="134"/>
                </a:lnTo>
                <a:lnTo>
                  <a:pt x="19" y="140"/>
                </a:lnTo>
                <a:lnTo>
                  <a:pt x="22" y="148"/>
                </a:lnTo>
                <a:lnTo>
                  <a:pt x="17" y="150"/>
                </a:lnTo>
                <a:lnTo>
                  <a:pt x="11" y="134"/>
                </a:lnTo>
                <a:lnTo>
                  <a:pt x="3" y="137"/>
                </a:lnTo>
                <a:lnTo>
                  <a:pt x="0" y="157"/>
                </a:lnTo>
                <a:lnTo>
                  <a:pt x="0" y="170"/>
                </a:lnTo>
                <a:lnTo>
                  <a:pt x="0" y="181"/>
                </a:lnTo>
                <a:lnTo>
                  <a:pt x="4" y="190"/>
                </a:lnTo>
                <a:lnTo>
                  <a:pt x="10" y="199"/>
                </a:lnTo>
                <a:lnTo>
                  <a:pt x="10" y="211"/>
                </a:lnTo>
                <a:lnTo>
                  <a:pt x="17" y="209"/>
                </a:lnTo>
                <a:lnTo>
                  <a:pt x="26" y="201"/>
                </a:lnTo>
                <a:lnTo>
                  <a:pt x="30" y="209"/>
                </a:lnTo>
                <a:lnTo>
                  <a:pt x="38" y="220"/>
                </a:lnTo>
                <a:lnTo>
                  <a:pt x="44" y="232"/>
                </a:lnTo>
                <a:lnTo>
                  <a:pt x="51" y="253"/>
                </a:lnTo>
                <a:lnTo>
                  <a:pt x="65" y="248"/>
                </a:lnTo>
                <a:lnTo>
                  <a:pt x="87" y="242"/>
                </a:lnTo>
                <a:lnTo>
                  <a:pt x="122" y="236"/>
                </a:lnTo>
                <a:lnTo>
                  <a:pt x="130" y="250"/>
                </a:lnTo>
                <a:lnTo>
                  <a:pt x="131" y="277"/>
                </a:lnTo>
                <a:lnTo>
                  <a:pt x="115" y="282"/>
                </a:lnTo>
                <a:lnTo>
                  <a:pt x="101" y="288"/>
                </a:lnTo>
                <a:lnTo>
                  <a:pt x="103" y="307"/>
                </a:lnTo>
                <a:lnTo>
                  <a:pt x="80" y="307"/>
                </a:lnTo>
                <a:lnTo>
                  <a:pt x="101" y="346"/>
                </a:lnTo>
                <a:lnTo>
                  <a:pt x="110" y="349"/>
                </a:lnTo>
                <a:lnTo>
                  <a:pt x="119" y="352"/>
                </a:lnTo>
                <a:lnTo>
                  <a:pt x="124" y="368"/>
                </a:lnTo>
                <a:lnTo>
                  <a:pt x="129" y="361"/>
                </a:lnTo>
                <a:lnTo>
                  <a:pt x="149" y="358"/>
                </a:lnTo>
                <a:lnTo>
                  <a:pt x="158" y="365"/>
                </a:lnTo>
                <a:lnTo>
                  <a:pt x="165" y="372"/>
                </a:lnTo>
                <a:lnTo>
                  <a:pt x="170" y="365"/>
                </a:lnTo>
                <a:lnTo>
                  <a:pt x="181" y="365"/>
                </a:lnTo>
                <a:lnTo>
                  <a:pt x="161" y="279"/>
                </a:lnTo>
                <a:lnTo>
                  <a:pt x="169" y="275"/>
                </a:lnTo>
                <a:lnTo>
                  <a:pt x="196" y="255"/>
                </a:lnTo>
                <a:lnTo>
                  <a:pt x="201" y="254"/>
                </a:lnTo>
                <a:lnTo>
                  <a:pt x="197" y="248"/>
                </a:lnTo>
                <a:lnTo>
                  <a:pt x="203" y="251"/>
                </a:lnTo>
                <a:lnTo>
                  <a:pt x="203" y="242"/>
                </a:lnTo>
                <a:lnTo>
                  <a:pt x="207" y="236"/>
                </a:lnTo>
                <a:lnTo>
                  <a:pt x="209" y="238"/>
                </a:lnTo>
                <a:lnTo>
                  <a:pt x="215" y="238"/>
                </a:lnTo>
                <a:lnTo>
                  <a:pt x="220" y="243"/>
                </a:lnTo>
                <a:lnTo>
                  <a:pt x="229" y="233"/>
                </a:lnTo>
                <a:lnTo>
                  <a:pt x="233" y="236"/>
                </a:lnTo>
                <a:lnTo>
                  <a:pt x="227" y="251"/>
                </a:lnTo>
                <a:lnTo>
                  <a:pt x="232" y="272"/>
                </a:lnTo>
                <a:lnTo>
                  <a:pt x="246" y="283"/>
                </a:lnTo>
                <a:lnTo>
                  <a:pt x="246" y="288"/>
                </a:lnTo>
                <a:lnTo>
                  <a:pt x="241" y="298"/>
                </a:lnTo>
                <a:lnTo>
                  <a:pt x="243" y="302"/>
                </a:lnTo>
                <a:lnTo>
                  <a:pt x="260" y="312"/>
                </a:lnTo>
                <a:lnTo>
                  <a:pt x="265" y="324"/>
                </a:lnTo>
                <a:lnTo>
                  <a:pt x="281" y="318"/>
                </a:lnTo>
                <a:lnTo>
                  <a:pt x="300" y="312"/>
                </a:lnTo>
                <a:lnTo>
                  <a:pt x="314" y="350"/>
                </a:lnTo>
                <a:lnTo>
                  <a:pt x="320" y="368"/>
                </a:lnTo>
                <a:lnTo>
                  <a:pt x="315" y="373"/>
                </a:lnTo>
                <a:lnTo>
                  <a:pt x="312" y="380"/>
                </a:lnTo>
                <a:lnTo>
                  <a:pt x="326" y="386"/>
                </a:lnTo>
                <a:lnTo>
                  <a:pt x="331" y="394"/>
                </a:lnTo>
                <a:lnTo>
                  <a:pt x="350" y="386"/>
                </a:lnTo>
                <a:lnTo>
                  <a:pt x="356" y="394"/>
                </a:lnTo>
                <a:lnTo>
                  <a:pt x="370" y="384"/>
                </a:lnTo>
                <a:lnTo>
                  <a:pt x="378" y="383"/>
                </a:lnTo>
                <a:lnTo>
                  <a:pt x="391" y="385"/>
                </a:lnTo>
                <a:lnTo>
                  <a:pt x="416" y="385"/>
                </a:lnTo>
                <a:lnTo>
                  <a:pt x="409" y="378"/>
                </a:lnTo>
                <a:lnTo>
                  <a:pt x="409" y="365"/>
                </a:lnTo>
                <a:lnTo>
                  <a:pt x="413" y="359"/>
                </a:lnTo>
                <a:lnTo>
                  <a:pt x="413" y="352"/>
                </a:lnTo>
                <a:lnTo>
                  <a:pt x="405" y="347"/>
                </a:lnTo>
                <a:lnTo>
                  <a:pt x="421" y="344"/>
                </a:lnTo>
                <a:lnTo>
                  <a:pt x="435" y="347"/>
                </a:lnTo>
                <a:lnTo>
                  <a:pt x="438" y="352"/>
                </a:lnTo>
                <a:lnTo>
                  <a:pt x="449" y="350"/>
                </a:lnTo>
                <a:lnTo>
                  <a:pt x="442" y="333"/>
                </a:lnTo>
                <a:lnTo>
                  <a:pt x="450" y="331"/>
                </a:lnTo>
                <a:lnTo>
                  <a:pt x="489" y="338"/>
                </a:lnTo>
                <a:lnTo>
                  <a:pt x="521" y="341"/>
                </a:lnTo>
                <a:lnTo>
                  <a:pt x="545" y="355"/>
                </a:lnTo>
                <a:lnTo>
                  <a:pt x="557" y="355"/>
                </a:lnTo>
                <a:lnTo>
                  <a:pt x="560" y="372"/>
                </a:lnTo>
                <a:lnTo>
                  <a:pt x="570" y="338"/>
                </a:lnTo>
                <a:lnTo>
                  <a:pt x="557" y="300"/>
                </a:lnTo>
                <a:lnTo>
                  <a:pt x="597" y="288"/>
                </a:lnTo>
                <a:lnTo>
                  <a:pt x="601" y="266"/>
                </a:lnTo>
                <a:lnTo>
                  <a:pt x="607" y="236"/>
                </a:lnTo>
                <a:lnTo>
                  <a:pt x="648" y="238"/>
                </a:lnTo>
                <a:lnTo>
                  <a:pt x="654" y="20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9" name="Freeform 509"/>
          <p:cNvSpPr>
            <a:spLocks/>
          </p:cNvSpPr>
          <p:nvPr/>
        </p:nvSpPr>
        <p:spPr bwMode="auto">
          <a:xfrm>
            <a:off x="5626100" y="2032045"/>
            <a:ext cx="457200" cy="259556"/>
          </a:xfrm>
          <a:custGeom>
            <a:avLst/>
            <a:gdLst>
              <a:gd name="T0" fmla="*/ 23 w 294"/>
              <a:gd name="T1" fmla="*/ 64 h 245"/>
              <a:gd name="T2" fmla="*/ 27 w 294"/>
              <a:gd name="T3" fmla="*/ 53 h 245"/>
              <a:gd name="T4" fmla="*/ 33 w 294"/>
              <a:gd name="T5" fmla="*/ 49 h 245"/>
              <a:gd name="T6" fmla="*/ 43 w 294"/>
              <a:gd name="T7" fmla="*/ 50 h 245"/>
              <a:gd name="T8" fmla="*/ 54 w 294"/>
              <a:gd name="T9" fmla="*/ 54 h 245"/>
              <a:gd name="T10" fmla="*/ 58 w 294"/>
              <a:gd name="T11" fmla="*/ 56 h 245"/>
              <a:gd name="T12" fmla="*/ 66 w 294"/>
              <a:gd name="T13" fmla="*/ 64 h 245"/>
              <a:gd name="T14" fmla="*/ 72 w 294"/>
              <a:gd name="T15" fmla="*/ 80 h 245"/>
              <a:gd name="T16" fmla="*/ 81 w 294"/>
              <a:gd name="T17" fmla="*/ 77 h 245"/>
              <a:gd name="T18" fmla="*/ 94 w 294"/>
              <a:gd name="T19" fmla="*/ 80 h 245"/>
              <a:gd name="T20" fmla="*/ 113 w 294"/>
              <a:gd name="T21" fmla="*/ 98 h 245"/>
              <a:gd name="T22" fmla="*/ 134 w 294"/>
              <a:gd name="T23" fmla="*/ 109 h 245"/>
              <a:gd name="T24" fmla="*/ 153 w 294"/>
              <a:gd name="T25" fmla="*/ 121 h 245"/>
              <a:gd name="T26" fmla="*/ 160 w 294"/>
              <a:gd name="T27" fmla="*/ 140 h 245"/>
              <a:gd name="T28" fmla="*/ 173 w 294"/>
              <a:gd name="T29" fmla="*/ 126 h 245"/>
              <a:gd name="T30" fmla="*/ 173 w 294"/>
              <a:gd name="T31" fmla="*/ 111 h 245"/>
              <a:gd name="T32" fmla="*/ 166 w 294"/>
              <a:gd name="T33" fmla="*/ 90 h 245"/>
              <a:gd name="T34" fmla="*/ 183 w 294"/>
              <a:gd name="T35" fmla="*/ 85 h 245"/>
              <a:gd name="T36" fmla="*/ 203 w 294"/>
              <a:gd name="T37" fmla="*/ 90 h 245"/>
              <a:gd name="T38" fmla="*/ 235 w 294"/>
              <a:gd name="T39" fmla="*/ 87 h 245"/>
              <a:gd name="T40" fmla="*/ 235 w 294"/>
              <a:gd name="T41" fmla="*/ 75 h 245"/>
              <a:gd name="T42" fmla="*/ 196 w 294"/>
              <a:gd name="T43" fmla="*/ 75 h 245"/>
              <a:gd name="T44" fmla="*/ 176 w 294"/>
              <a:gd name="T45" fmla="*/ 74 h 245"/>
              <a:gd name="T46" fmla="*/ 159 w 294"/>
              <a:gd name="T47" fmla="*/ 80 h 245"/>
              <a:gd name="T48" fmla="*/ 148 w 294"/>
              <a:gd name="T49" fmla="*/ 77 h 245"/>
              <a:gd name="T50" fmla="*/ 138 w 294"/>
              <a:gd name="T51" fmla="*/ 79 h 245"/>
              <a:gd name="T52" fmla="*/ 127 w 294"/>
              <a:gd name="T53" fmla="*/ 74 h 245"/>
              <a:gd name="T54" fmla="*/ 126 w 294"/>
              <a:gd name="T55" fmla="*/ 68 h 245"/>
              <a:gd name="T56" fmla="*/ 124 w 294"/>
              <a:gd name="T57" fmla="*/ 52 h 245"/>
              <a:gd name="T58" fmla="*/ 86 w 294"/>
              <a:gd name="T59" fmla="*/ 39 h 245"/>
              <a:gd name="T60" fmla="*/ 67 w 294"/>
              <a:gd name="T61" fmla="*/ 27 h 245"/>
              <a:gd name="T62" fmla="*/ 44 w 294"/>
              <a:gd name="T63" fmla="*/ 33 h 245"/>
              <a:gd name="T64" fmla="*/ 29 w 294"/>
              <a:gd name="T65" fmla="*/ 15 h 245"/>
              <a:gd name="T66" fmla="*/ 29 w 294"/>
              <a:gd name="T67" fmla="*/ 0 h 245"/>
              <a:gd name="T68" fmla="*/ 16 w 294"/>
              <a:gd name="T69" fmla="*/ 64 h 24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94"/>
              <a:gd name="T106" fmla="*/ 0 h 245"/>
              <a:gd name="T107" fmla="*/ 294 w 294"/>
              <a:gd name="T108" fmla="*/ 245 h 24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94" h="245">
                <a:moveTo>
                  <a:pt x="20" y="111"/>
                </a:moveTo>
                <a:lnTo>
                  <a:pt x="28" y="111"/>
                </a:lnTo>
                <a:lnTo>
                  <a:pt x="31" y="101"/>
                </a:lnTo>
                <a:lnTo>
                  <a:pt x="33" y="92"/>
                </a:lnTo>
                <a:lnTo>
                  <a:pt x="42" y="96"/>
                </a:lnTo>
                <a:lnTo>
                  <a:pt x="40" y="84"/>
                </a:lnTo>
                <a:lnTo>
                  <a:pt x="48" y="79"/>
                </a:lnTo>
                <a:lnTo>
                  <a:pt x="52" y="87"/>
                </a:lnTo>
                <a:lnTo>
                  <a:pt x="59" y="87"/>
                </a:lnTo>
                <a:lnTo>
                  <a:pt x="66" y="93"/>
                </a:lnTo>
                <a:lnTo>
                  <a:pt x="71" y="96"/>
                </a:lnTo>
                <a:lnTo>
                  <a:pt x="71" y="98"/>
                </a:lnTo>
                <a:lnTo>
                  <a:pt x="71" y="106"/>
                </a:lnTo>
                <a:lnTo>
                  <a:pt x="80" y="111"/>
                </a:lnTo>
                <a:lnTo>
                  <a:pt x="80" y="120"/>
                </a:lnTo>
                <a:lnTo>
                  <a:pt x="87" y="138"/>
                </a:lnTo>
                <a:lnTo>
                  <a:pt x="95" y="140"/>
                </a:lnTo>
                <a:lnTo>
                  <a:pt x="98" y="135"/>
                </a:lnTo>
                <a:lnTo>
                  <a:pt x="107" y="129"/>
                </a:lnTo>
                <a:lnTo>
                  <a:pt x="114" y="138"/>
                </a:lnTo>
                <a:lnTo>
                  <a:pt x="123" y="152"/>
                </a:lnTo>
                <a:lnTo>
                  <a:pt x="136" y="170"/>
                </a:lnTo>
                <a:lnTo>
                  <a:pt x="161" y="179"/>
                </a:lnTo>
                <a:lnTo>
                  <a:pt x="162" y="190"/>
                </a:lnTo>
                <a:lnTo>
                  <a:pt x="178" y="197"/>
                </a:lnTo>
                <a:lnTo>
                  <a:pt x="185" y="209"/>
                </a:lnTo>
                <a:lnTo>
                  <a:pt x="181" y="243"/>
                </a:lnTo>
                <a:lnTo>
                  <a:pt x="194" y="244"/>
                </a:lnTo>
                <a:lnTo>
                  <a:pt x="204" y="227"/>
                </a:lnTo>
                <a:lnTo>
                  <a:pt x="209" y="218"/>
                </a:lnTo>
                <a:lnTo>
                  <a:pt x="213" y="207"/>
                </a:lnTo>
                <a:lnTo>
                  <a:pt x="210" y="192"/>
                </a:lnTo>
                <a:lnTo>
                  <a:pt x="199" y="185"/>
                </a:lnTo>
                <a:lnTo>
                  <a:pt x="201" y="156"/>
                </a:lnTo>
                <a:lnTo>
                  <a:pt x="213" y="144"/>
                </a:lnTo>
                <a:lnTo>
                  <a:pt x="221" y="148"/>
                </a:lnTo>
                <a:lnTo>
                  <a:pt x="242" y="143"/>
                </a:lnTo>
                <a:lnTo>
                  <a:pt x="246" y="156"/>
                </a:lnTo>
                <a:lnTo>
                  <a:pt x="258" y="155"/>
                </a:lnTo>
                <a:lnTo>
                  <a:pt x="285" y="152"/>
                </a:lnTo>
                <a:lnTo>
                  <a:pt x="293" y="138"/>
                </a:lnTo>
                <a:lnTo>
                  <a:pt x="285" y="130"/>
                </a:lnTo>
                <a:lnTo>
                  <a:pt x="269" y="130"/>
                </a:lnTo>
                <a:lnTo>
                  <a:pt x="238" y="130"/>
                </a:lnTo>
                <a:lnTo>
                  <a:pt x="227" y="130"/>
                </a:lnTo>
                <a:lnTo>
                  <a:pt x="214" y="128"/>
                </a:lnTo>
                <a:lnTo>
                  <a:pt x="195" y="140"/>
                </a:lnTo>
                <a:lnTo>
                  <a:pt x="193" y="138"/>
                </a:lnTo>
                <a:lnTo>
                  <a:pt x="189" y="132"/>
                </a:lnTo>
                <a:lnTo>
                  <a:pt x="179" y="135"/>
                </a:lnTo>
                <a:lnTo>
                  <a:pt x="170" y="140"/>
                </a:lnTo>
                <a:lnTo>
                  <a:pt x="167" y="137"/>
                </a:lnTo>
                <a:lnTo>
                  <a:pt x="166" y="132"/>
                </a:lnTo>
                <a:lnTo>
                  <a:pt x="154" y="128"/>
                </a:lnTo>
                <a:lnTo>
                  <a:pt x="151" y="126"/>
                </a:lnTo>
                <a:lnTo>
                  <a:pt x="153" y="119"/>
                </a:lnTo>
                <a:lnTo>
                  <a:pt x="159" y="114"/>
                </a:lnTo>
                <a:lnTo>
                  <a:pt x="151" y="90"/>
                </a:lnTo>
                <a:lnTo>
                  <a:pt x="139" y="58"/>
                </a:lnTo>
                <a:lnTo>
                  <a:pt x="105" y="69"/>
                </a:lnTo>
                <a:lnTo>
                  <a:pt x="98" y="58"/>
                </a:lnTo>
                <a:lnTo>
                  <a:pt x="82" y="48"/>
                </a:lnTo>
                <a:lnTo>
                  <a:pt x="68" y="63"/>
                </a:lnTo>
                <a:lnTo>
                  <a:pt x="53" y="58"/>
                </a:lnTo>
                <a:lnTo>
                  <a:pt x="37" y="44"/>
                </a:lnTo>
                <a:lnTo>
                  <a:pt x="35" y="26"/>
                </a:lnTo>
                <a:lnTo>
                  <a:pt x="36" y="14"/>
                </a:lnTo>
                <a:lnTo>
                  <a:pt x="35" y="0"/>
                </a:lnTo>
                <a:lnTo>
                  <a:pt x="0" y="26"/>
                </a:lnTo>
                <a:lnTo>
                  <a:pt x="20" y="1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0" name="Freeform 510"/>
          <p:cNvSpPr>
            <a:spLocks/>
          </p:cNvSpPr>
          <p:nvPr/>
        </p:nvSpPr>
        <p:spPr bwMode="auto">
          <a:xfrm>
            <a:off x="5959477" y="2113007"/>
            <a:ext cx="288925" cy="115490"/>
          </a:xfrm>
          <a:custGeom>
            <a:avLst/>
            <a:gdLst>
              <a:gd name="T0" fmla="*/ 38 w 187"/>
              <a:gd name="T1" fmla="*/ 45 h 109"/>
              <a:gd name="T2" fmla="*/ 27 w 187"/>
              <a:gd name="T3" fmla="*/ 45 h 109"/>
              <a:gd name="T4" fmla="*/ 5 w 187"/>
              <a:gd name="T5" fmla="*/ 47 h 109"/>
              <a:gd name="T6" fmla="*/ 0 w 187"/>
              <a:gd name="T7" fmla="*/ 54 h 109"/>
              <a:gd name="T8" fmla="*/ 5 w 187"/>
              <a:gd name="T9" fmla="*/ 57 h 109"/>
              <a:gd name="T10" fmla="*/ 10 w 187"/>
              <a:gd name="T11" fmla="*/ 59 h 109"/>
              <a:gd name="T12" fmla="*/ 40 w 187"/>
              <a:gd name="T13" fmla="*/ 59 h 109"/>
              <a:gd name="T14" fmla="*/ 61 w 187"/>
              <a:gd name="T15" fmla="*/ 59 h 109"/>
              <a:gd name="T16" fmla="*/ 70 w 187"/>
              <a:gd name="T17" fmla="*/ 62 h 109"/>
              <a:gd name="T18" fmla="*/ 72 w 187"/>
              <a:gd name="T19" fmla="*/ 55 h 109"/>
              <a:gd name="T20" fmla="*/ 81 w 187"/>
              <a:gd name="T21" fmla="*/ 54 h 109"/>
              <a:gd name="T22" fmla="*/ 94 w 187"/>
              <a:gd name="T23" fmla="*/ 52 h 109"/>
              <a:gd name="T24" fmla="*/ 106 w 187"/>
              <a:gd name="T25" fmla="*/ 49 h 109"/>
              <a:gd name="T26" fmla="*/ 124 w 187"/>
              <a:gd name="T27" fmla="*/ 39 h 109"/>
              <a:gd name="T28" fmla="*/ 146 w 187"/>
              <a:gd name="T29" fmla="*/ 30 h 109"/>
              <a:gd name="T30" fmla="*/ 152 w 187"/>
              <a:gd name="T31" fmla="*/ 24 h 109"/>
              <a:gd name="T32" fmla="*/ 149 w 187"/>
              <a:gd name="T33" fmla="*/ 14 h 109"/>
              <a:gd name="T34" fmla="*/ 140 w 187"/>
              <a:gd name="T35" fmla="*/ 14 h 109"/>
              <a:gd name="T36" fmla="*/ 130 w 187"/>
              <a:gd name="T37" fmla="*/ 10 h 109"/>
              <a:gd name="T38" fmla="*/ 119 w 187"/>
              <a:gd name="T39" fmla="*/ 6 h 109"/>
              <a:gd name="T40" fmla="*/ 94 w 187"/>
              <a:gd name="T41" fmla="*/ 4 h 109"/>
              <a:gd name="T42" fmla="*/ 62 w 187"/>
              <a:gd name="T43" fmla="*/ 0 h 109"/>
              <a:gd name="T44" fmla="*/ 55 w 187"/>
              <a:gd name="T45" fmla="*/ 2 h 109"/>
              <a:gd name="T46" fmla="*/ 58 w 187"/>
              <a:gd name="T47" fmla="*/ 6 h 109"/>
              <a:gd name="T48" fmla="*/ 61 w 187"/>
              <a:gd name="T49" fmla="*/ 11 h 109"/>
              <a:gd name="T50" fmla="*/ 52 w 187"/>
              <a:gd name="T51" fmla="*/ 12 h 109"/>
              <a:gd name="T52" fmla="*/ 50 w 187"/>
              <a:gd name="T53" fmla="*/ 9 h 109"/>
              <a:gd name="T54" fmla="*/ 40 w 187"/>
              <a:gd name="T55" fmla="*/ 8 h 109"/>
              <a:gd name="T56" fmla="*/ 25 w 187"/>
              <a:gd name="T57" fmla="*/ 9 h 109"/>
              <a:gd name="T58" fmla="*/ 32 w 187"/>
              <a:gd name="T59" fmla="*/ 12 h 109"/>
              <a:gd name="T60" fmla="*/ 33 w 187"/>
              <a:gd name="T61" fmla="*/ 16 h 109"/>
              <a:gd name="T62" fmla="*/ 29 w 187"/>
              <a:gd name="T63" fmla="*/ 20 h 109"/>
              <a:gd name="T64" fmla="*/ 29 w 187"/>
              <a:gd name="T65" fmla="*/ 27 h 109"/>
              <a:gd name="T66" fmla="*/ 34 w 187"/>
              <a:gd name="T67" fmla="*/ 31 h 109"/>
              <a:gd name="T68" fmla="*/ 52 w 187"/>
              <a:gd name="T69" fmla="*/ 31 h 109"/>
              <a:gd name="T70" fmla="*/ 59 w 187"/>
              <a:gd name="T71" fmla="*/ 30 h 109"/>
              <a:gd name="T72" fmla="*/ 65 w 187"/>
              <a:gd name="T73" fmla="*/ 37 h 109"/>
              <a:gd name="T74" fmla="*/ 58 w 187"/>
              <a:gd name="T75" fmla="*/ 44 h 109"/>
              <a:gd name="T76" fmla="*/ 52 w 187"/>
              <a:gd name="T77" fmla="*/ 44 h 109"/>
              <a:gd name="T78" fmla="*/ 46 w 187"/>
              <a:gd name="T79" fmla="*/ 43 h 109"/>
              <a:gd name="T80" fmla="*/ 42 w 187"/>
              <a:gd name="T81" fmla="*/ 44 h 109"/>
              <a:gd name="T82" fmla="*/ 38 w 187"/>
              <a:gd name="T83" fmla="*/ 45 h 10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7"/>
              <a:gd name="T127" fmla="*/ 0 h 109"/>
              <a:gd name="T128" fmla="*/ 187 w 187"/>
              <a:gd name="T129" fmla="*/ 109 h 10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7" h="109">
                <a:moveTo>
                  <a:pt x="47" y="78"/>
                </a:moveTo>
                <a:lnTo>
                  <a:pt x="33" y="78"/>
                </a:lnTo>
                <a:lnTo>
                  <a:pt x="6" y="81"/>
                </a:lnTo>
                <a:lnTo>
                  <a:pt x="0" y="93"/>
                </a:lnTo>
                <a:lnTo>
                  <a:pt x="6" y="98"/>
                </a:lnTo>
                <a:lnTo>
                  <a:pt x="12" y="102"/>
                </a:lnTo>
                <a:lnTo>
                  <a:pt x="49" y="102"/>
                </a:lnTo>
                <a:lnTo>
                  <a:pt x="74" y="102"/>
                </a:lnTo>
                <a:lnTo>
                  <a:pt x="86" y="108"/>
                </a:lnTo>
                <a:lnTo>
                  <a:pt x="89" y="95"/>
                </a:lnTo>
                <a:lnTo>
                  <a:pt x="100" y="93"/>
                </a:lnTo>
                <a:lnTo>
                  <a:pt x="115" y="89"/>
                </a:lnTo>
                <a:lnTo>
                  <a:pt x="129" y="86"/>
                </a:lnTo>
                <a:lnTo>
                  <a:pt x="152" y="67"/>
                </a:lnTo>
                <a:lnTo>
                  <a:pt x="178" y="51"/>
                </a:lnTo>
                <a:lnTo>
                  <a:pt x="186" y="41"/>
                </a:lnTo>
                <a:lnTo>
                  <a:pt x="183" y="24"/>
                </a:lnTo>
                <a:lnTo>
                  <a:pt x="171" y="24"/>
                </a:lnTo>
                <a:lnTo>
                  <a:pt x="159" y="17"/>
                </a:lnTo>
                <a:lnTo>
                  <a:pt x="146" y="10"/>
                </a:lnTo>
                <a:lnTo>
                  <a:pt x="115" y="7"/>
                </a:lnTo>
                <a:lnTo>
                  <a:pt x="76" y="0"/>
                </a:lnTo>
                <a:lnTo>
                  <a:pt x="68" y="2"/>
                </a:lnTo>
                <a:lnTo>
                  <a:pt x="71" y="10"/>
                </a:lnTo>
                <a:lnTo>
                  <a:pt x="75" y="19"/>
                </a:lnTo>
                <a:lnTo>
                  <a:pt x="64" y="21"/>
                </a:lnTo>
                <a:lnTo>
                  <a:pt x="61" y="16"/>
                </a:lnTo>
                <a:lnTo>
                  <a:pt x="49" y="13"/>
                </a:lnTo>
                <a:lnTo>
                  <a:pt x="31" y="16"/>
                </a:lnTo>
                <a:lnTo>
                  <a:pt x="39" y="21"/>
                </a:lnTo>
                <a:lnTo>
                  <a:pt x="41" y="28"/>
                </a:lnTo>
                <a:lnTo>
                  <a:pt x="35" y="34"/>
                </a:lnTo>
                <a:lnTo>
                  <a:pt x="35" y="47"/>
                </a:lnTo>
                <a:lnTo>
                  <a:pt x="42" y="54"/>
                </a:lnTo>
                <a:lnTo>
                  <a:pt x="64" y="54"/>
                </a:lnTo>
                <a:lnTo>
                  <a:pt x="72" y="53"/>
                </a:lnTo>
                <a:lnTo>
                  <a:pt x="80" y="63"/>
                </a:lnTo>
                <a:lnTo>
                  <a:pt x="71" y="76"/>
                </a:lnTo>
                <a:lnTo>
                  <a:pt x="63" y="76"/>
                </a:lnTo>
                <a:lnTo>
                  <a:pt x="56" y="75"/>
                </a:lnTo>
                <a:lnTo>
                  <a:pt x="51" y="76"/>
                </a:lnTo>
                <a:lnTo>
                  <a:pt x="47" y="7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1" name="Freeform 511"/>
          <p:cNvSpPr>
            <a:spLocks/>
          </p:cNvSpPr>
          <p:nvPr/>
        </p:nvSpPr>
        <p:spPr bwMode="auto">
          <a:xfrm>
            <a:off x="5929314" y="2183253"/>
            <a:ext cx="185739" cy="119063"/>
          </a:xfrm>
          <a:custGeom>
            <a:avLst/>
            <a:gdLst>
              <a:gd name="T0" fmla="*/ 0 w 119"/>
              <a:gd name="T1" fmla="*/ 55 h 113"/>
              <a:gd name="T2" fmla="*/ 2 w 119"/>
              <a:gd name="T3" fmla="*/ 58 h 113"/>
              <a:gd name="T4" fmla="*/ 8 w 119"/>
              <a:gd name="T5" fmla="*/ 59 h 113"/>
              <a:gd name="T6" fmla="*/ 26 w 119"/>
              <a:gd name="T7" fmla="*/ 59 h 113"/>
              <a:gd name="T8" fmla="*/ 47 w 119"/>
              <a:gd name="T9" fmla="*/ 38 h 113"/>
              <a:gd name="T10" fmla="*/ 52 w 119"/>
              <a:gd name="T11" fmla="*/ 52 h 113"/>
              <a:gd name="T12" fmla="*/ 57 w 119"/>
              <a:gd name="T13" fmla="*/ 65 h 113"/>
              <a:gd name="T14" fmla="*/ 69 w 119"/>
              <a:gd name="T15" fmla="*/ 59 h 113"/>
              <a:gd name="T16" fmla="*/ 84 w 119"/>
              <a:gd name="T17" fmla="*/ 54 h 113"/>
              <a:gd name="T18" fmla="*/ 97 w 119"/>
              <a:gd name="T19" fmla="*/ 59 h 113"/>
              <a:gd name="T20" fmla="*/ 97 w 119"/>
              <a:gd name="T21" fmla="*/ 39 h 113"/>
              <a:gd name="T22" fmla="*/ 88 w 119"/>
              <a:gd name="T23" fmla="*/ 35 h 113"/>
              <a:gd name="T24" fmla="*/ 83 w 119"/>
              <a:gd name="T25" fmla="*/ 36 h 113"/>
              <a:gd name="T26" fmla="*/ 87 w 119"/>
              <a:gd name="T27" fmla="*/ 24 h 113"/>
              <a:gd name="T28" fmla="*/ 75 w 119"/>
              <a:gd name="T29" fmla="*/ 21 h 113"/>
              <a:gd name="T30" fmla="*/ 65 w 119"/>
              <a:gd name="T31" fmla="*/ 21 h 113"/>
              <a:gd name="T32" fmla="*/ 52 w 119"/>
              <a:gd name="T33" fmla="*/ 21 h 113"/>
              <a:gd name="T34" fmla="*/ 40 w 119"/>
              <a:gd name="T35" fmla="*/ 21 h 113"/>
              <a:gd name="T36" fmla="*/ 28 w 119"/>
              <a:gd name="T37" fmla="*/ 21 h 113"/>
              <a:gd name="T38" fmla="*/ 16 w 119"/>
              <a:gd name="T39" fmla="*/ 18 h 113"/>
              <a:gd name="T40" fmla="*/ 15 w 119"/>
              <a:gd name="T41" fmla="*/ 17 h 113"/>
              <a:gd name="T42" fmla="*/ 17 w 119"/>
              <a:gd name="T43" fmla="*/ 13 h 113"/>
              <a:gd name="T44" fmla="*/ 22 w 119"/>
              <a:gd name="T45" fmla="*/ 8 h 113"/>
              <a:gd name="T46" fmla="*/ 40 w 119"/>
              <a:gd name="T47" fmla="*/ 6 h 113"/>
              <a:gd name="T48" fmla="*/ 39 w 119"/>
              <a:gd name="T49" fmla="*/ 0 h 113"/>
              <a:gd name="T50" fmla="*/ 25 w 119"/>
              <a:gd name="T51" fmla="*/ 2 h 113"/>
              <a:gd name="T52" fmla="*/ 14 w 119"/>
              <a:gd name="T53" fmla="*/ 2 h 113"/>
              <a:gd name="T54" fmla="*/ 5 w 119"/>
              <a:gd name="T55" fmla="*/ 8 h 113"/>
              <a:gd name="T56" fmla="*/ 3 w 119"/>
              <a:gd name="T57" fmla="*/ 21 h 113"/>
              <a:gd name="T58" fmla="*/ 4 w 119"/>
              <a:gd name="T59" fmla="*/ 24 h 113"/>
              <a:gd name="T60" fmla="*/ 3 w 119"/>
              <a:gd name="T61" fmla="*/ 24 h 113"/>
              <a:gd name="T62" fmla="*/ 12 w 119"/>
              <a:gd name="T63" fmla="*/ 27 h 113"/>
              <a:gd name="T64" fmla="*/ 15 w 119"/>
              <a:gd name="T65" fmla="*/ 34 h 113"/>
              <a:gd name="T66" fmla="*/ 13 w 119"/>
              <a:gd name="T67" fmla="*/ 43 h 113"/>
              <a:gd name="T68" fmla="*/ 11 w 119"/>
              <a:gd name="T69" fmla="*/ 44 h 113"/>
              <a:gd name="T70" fmla="*/ 7 w 119"/>
              <a:gd name="T71" fmla="*/ 47 h 113"/>
              <a:gd name="T72" fmla="*/ 0 w 119"/>
              <a:gd name="T73" fmla="*/ 55 h 11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19"/>
              <a:gd name="T112" fmla="*/ 0 h 113"/>
              <a:gd name="T113" fmla="*/ 119 w 119"/>
              <a:gd name="T114" fmla="*/ 113 h 11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19" h="113">
                <a:moveTo>
                  <a:pt x="0" y="94"/>
                </a:moveTo>
                <a:lnTo>
                  <a:pt x="2" y="100"/>
                </a:lnTo>
                <a:lnTo>
                  <a:pt x="10" y="101"/>
                </a:lnTo>
                <a:lnTo>
                  <a:pt x="32" y="103"/>
                </a:lnTo>
                <a:lnTo>
                  <a:pt x="57" y="66"/>
                </a:lnTo>
                <a:lnTo>
                  <a:pt x="63" y="89"/>
                </a:lnTo>
                <a:lnTo>
                  <a:pt x="69" y="112"/>
                </a:lnTo>
                <a:lnTo>
                  <a:pt x="84" y="103"/>
                </a:lnTo>
                <a:lnTo>
                  <a:pt x="102" y="93"/>
                </a:lnTo>
                <a:lnTo>
                  <a:pt x="118" y="101"/>
                </a:lnTo>
                <a:lnTo>
                  <a:pt x="118" y="67"/>
                </a:lnTo>
                <a:lnTo>
                  <a:pt x="107" y="61"/>
                </a:lnTo>
                <a:lnTo>
                  <a:pt x="101" y="62"/>
                </a:lnTo>
                <a:lnTo>
                  <a:pt x="106" y="42"/>
                </a:lnTo>
                <a:lnTo>
                  <a:pt x="91" y="36"/>
                </a:lnTo>
                <a:lnTo>
                  <a:pt x="79" y="36"/>
                </a:lnTo>
                <a:lnTo>
                  <a:pt x="63" y="36"/>
                </a:lnTo>
                <a:lnTo>
                  <a:pt x="49" y="36"/>
                </a:lnTo>
                <a:lnTo>
                  <a:pt x="34" y="36"/>
                </a:lnTo>
                <a:lnTo>
                  <a:pt x="20" y="32"/>
                </a:lnTo>
                <a:lnTo>
                  <a:pt x="18" y="29"/>
                </a:lnTo>
                <a:lnTo>
                  <a:pt x="21" y="22"/>
                </a:lnTo>
                <a:lnTo>
                  <a:pt x="26" y="15"/>
                </a:lnTo>
                <a:lnTo>
                  <a:pt x="49" y="10"/>
                </a:lnTo>
                <a:lnTo>
                  <a:pt x="47" y="0"/>
                </a:lnTo>
                <a:lnTo>
                  <a:pt x="30" y="2"/>
                </a:lnTo>
                <a:lnTo>
                  <a:pt x="16" y="2"/>
                </a:lnTo>
                <a:lnTo>
                  <a:pt x="6" y="13"/>
                </a:lnTo>
                <a:lnTo>
                  <a:pt x="3" y="36"/>
                </a:lnTo>
                <a:lnTo>
                  <a:pt x="4" y="41"/>
                </a:lnTo>
                <a:lnTo>
                  <a:pt x="3" y="42"/>
                </a:lnTo>
                <a:lnTo>
                  <a:pt x="14" y="47"/>
                </a:lnTo>
                <a:lnTo>
                  <a:pt x="19" y="59"/>
                </a:lnTo>
                <a:lnTo>
                  <a:pt x="15" y="75"/>
                </a:lnTo>
                <a:lnTo>
                  <a:pt x="13" y="76"/>
                </a:lnTo>
                <a:lnTo>
                  <a:pt x="9" y="82"/>
                </a:lnTo>
                <a:lnTo>
                  <a:pt x="0" y="9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2" name="Freeform 512"/>
          <p:cNvSpPr>
            <a:spLocks/>
          </p:cNvSpPr>
          <p:nvPr/>
        </p:nvSpPr>
        <p:spPr bwMode="auto">
          <a:xfrm>
            <a:off x="7081838" y="3039314"/>
            <a:ext cx="30163" cy="26194"/>
          </a:xfrm>
          <a:custGeom>
            <a:avLst/>
            <a:gdLst>
              <a:gd name="T0" fmla="*/ 0 w 20"/>
              <a:gd name="T1" fmla="*/ 6 h 24"/>
              <a:gd name="T2" fmla="*/ 8 w 20"/>
              <a:gd name="T3" fmla="*/ 14 h 24"/>
              <a:gd name="T4" fmla="*/ 15 w 20"/>
              <a:gd name="T5" fmla="*/ 0 h 24"/>
              <a:gd name="T6" fmla="*/ 0 w 20"/>
              <a:gd name="T7" fmla="*/ 6 h 24"/>
              <a:gd name="T8" fmla="*/ 0 60000 65536"/>
              <a:gd name="T9" fmla="*/ 0 60000 65536"/>
              <a:gd name="T10" fmla="*/ 0 60000 65536"/>
              <a:gd name="T11" fmla="*/ 0 60000 65536"/>
              <a:gd name="T12" fmla="*/ 0 w 20"/>
              <a:gd name="T13" fmla="*/ 0 h 24"/>
              <a:gd name="T14" fmla="*/ 20 w 20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" h="24">
                <a:moveTo>
                  <a:pt x="0" y="10"/>
                </a:moveTo>
                <a:lnTo>
                  <a:pt x="10" y="23"/>
                </a:lnTo>
                <a:lnTo>
                  <a:pt x="19" y="0"/>
                </a:lnTo>
                <a:lnTo>
                  <a:pt x="0" y="1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3" name="Freeform 513"/>
          <p:cNvSpPr>
            <a:spLocks/>
          </p:cNvSpPr>
          <p:nvPr/>
        </p:nvSpPr>
        <p:spPr bwMode="auto">
          <a:xfrm>
            <a:off x="1054103" y="1876073"/>
            <a:ext cx="123825" cy="65485"/>
          </a:xfrm>
          <a:custGeom>
            <a:avLst/>
            <a:gdLst>
              <a:gd name="T0" fmla="*/ 0 w 80"/>
              <a:gd name="T1" fmla="*/ 0 h 63"/>
              <a:gd name="T2" fmla="*/ 35 w 80"/>
              <a:gd name="T3" fmla="*/ 7 h 63"/>
              <a:gd name="T4" fmla="*/ 64 w 80"/>
              <a:gd name="T5" fmla="*/ 34 h 63"/>
              <a:gd name="T6" fmla="*/ 47 w 80"/>
              <a:gd name="T7" fmla="*/ 28 h 63"/>
              <a:gd name="T8" fmla="*/ 0 w 80"/>
              <a:gd name="T9" fmla="*/ 0 h 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"/>
              <a:gd name="T16" fmla="*/ 0 h 63"/>
              <a:gd name="T17" fmla="*/ 80 w 80"/>
              <a:gd name="T18" fmla="*/ 63 h 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" h="63">
                <a:moveTo>
                  <a:pt x="0" y="0"/>
                </a:moveTo>
                <a:lnTo>
                  <a:pt x="43" y="12"/>
                </a:lnTo>
                <a:lnTo>
                  <a:pt x="79" y="62"/>
                </a:lnTo>
                <a:lnTo>
                  <a:pt x="58" y="51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4" name="Freeform 514"/>
          <p:cNvSpPr>
            <a:spLocks/>
          </p:cNvSpPr>
          <p:nvPr/>
        </p:nvSpPr>
        <p:spPr bwMode="auto">
          <a:xfrm>
            <a:off x="1852612" y="850944"/>
            <a:ext cx="76200" cy="17859"/>
          </a:xfrm>
          <a:custGeom>
            <a:avLst/>
            <a:gdLst>
              <a:gd name="T0" fmla="*/ 0 w 49"/>
              <a:gd name="T1" fmla="*/ 3 h 17"/>
              <a:gd name="T2" fmla="*/ 9 w 49"/>
              <a:gd name="T3" fmla="*/ 9 h 17"/>
              <a:gd name="T4" fmla="*/ 39 w 49"/>
              <a:gd name="T5" fmla="*/ 3 h 17"/>
              <a:gd name="T6" fmla="*/ 10 w 49"/>
              <a:gd name="T7" fmla="*/ 0 h 17"/>
              <a:gd name="T8" fmla="*/ 0 w 49"/>
              <a:gd name="T9" fmla="*/ 3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17"/>
              <a:gd name="T17" fmla="*/ 49 w 4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17">
                <a:moveTo>
                  <a:pt x="0" y="5"/>
                </a:moveTo>
                <a:lnTo>
                  <a:pt x="11" y="16"/>
                </a:lnTo>
                <a:lnTo>
                  <a:pt x="48" y="5"/>
                </a:lnTo>
                <a:lnTo>
                  <a:pt x="12" y="0"/>
                </a:lnTo>
                <a:lnTo>
                  <a:pt x="0" y="5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" name="Freeform 515"/>
          <p:cNvSpPr>
            <a:spLocks/>
          </p:cNvSpPr>
          <p:nvPr/>
        </p:nvSpPr>
        <p:spPr bwMode="auto">
          <a:xfrm>
            <a:off x="6234114" y="2929775"/>
            <a:ext cx="44451" cy="86915"/>
          </a:xfrm>
          <a:custGeom>
            <a:avLst/>
            <a:gdLst>
              <a:gd name="T0" fmla="*/ 0 w 30"/>
              <a:gd name="T1" fmla="*/ 0 h 82"/>
              <a:gd name="T2" fmla="*/ 3 w 30"/>
              <a:gd name="T3" fmla="*/ 48 h 82"/>
              <a:gd name="T4" fmla="*/ 22 w 30"/>
              <a:gd name="T5" fmla="*/ 39 h 82"/>
              <a:gd name="T6" fmla="*/ 13 w 30"/>
              <a:gd name="T7" fmla="*/ 12 h 82"/>
              <a:gd name="T8" fmla="*/ 0 w 30"/>
              <a:gd name="T9" fmla="*/ 0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82"/>
              <a:gd name="T17" fmla="*/ 30 w 30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82">
                <a:moveTo>
                  <a:pt x="0" y="0"/>
                </a:moveTo>
                <a:lnTo>
                  <a:pt x="5" y="81"/>
                </a:lnTo>
                <a:lnTo>
                  <a:pt x="29" y="66"/>
                </a:lnTo>
                <a:lnTo>
                  <a:pt x="17" y="1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6" name="Freeform 516"/>
          <p:cNvSpPr>
            <a:spLocks/>
          </p:cNvSpPr>
          <p:nvPr/>
        </p:nvSpPr>
        <p:spPr bwMode="auto">
          <a:xfrm>
            <a:off x="2393951" y="4181121"/>
            <a:ext cx="25400" cy="48816"/>
          </a:xfrm>
          <a:custGeom>
            <a:avLst/>
            <a:gdLst>
              <a:gd name="T0" fmla="*/ 0 w 17"/>
              <a:gd name="T1" fmla="*/ 21 h 46"/>
              <a:gd name="T2" fmla="*/ 12 w 17"/>
              <a:gd name="T3" fmla="*/ 0 h 46"/>
              <a:gd name="T4" fmla="*/ 12 w 17"/>
              <a:gd name="T5" fmla="*/ 26 h 46"/>
              <a:gd name="T6" fmla="*/ 0 w 17"/>
              <a:gd name="T7" fmla="*/ 21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36"/>
                </a:moveTo>
                <a:lnTo>
                  <a:pt x="16" y="0"/>
                </a:lnTo>
                <a:lnTo>
                  <a:pt x="16" y="45"/>
                </a:lnTo>
                <a:lnTo>
                  <a:pt x="0" y="36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7" name="Freeform 517"/>
          <p:cNvSpPr>
            <a:spLocks/>
          </p:cNvSpPr>
          <p:nvPr/>
        </p:nvSpPr>
        <p:spPr bwMode="auto">
          <a:xfrm>
            <a:off x="2005014" y="2820238"/>
            <a:ext cx="58739" cy="23813"/>
          </a:xfrm>
          <a:custGeom>
            <a:avLst/>
            <a:gdLst>
              <a:gd name="T0" fmla="*/ 0 w 39"/>
              <a:gd name="T1" fmla="*/ 10 h 23"/>
              <a:gd name="T2" fmla="*/ 9 w 39"/>
              <a:gd name="T3" fmla="*/ 0 h 23"/>
              <a:gd name="T4" fmla="*/ 31 w 39"/>
              <a:gd name="T5" fmla="*/ 12 h 23"/>
              <a:gd name="T6" fmla="*/ 0 w 39"/>
              <a:gd name="T7" fmla="*/ 10 h 23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3"/>
              <a:gd name="T14" fmla="*/ 39 w 39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3">
                <a:moveTo>
                  <a:pt x="0" y="18"/>
                </a:moveTo>
                <a:lnTo>
                  <a:pt x="11" y="0"/>
                </a:lnTo>
                <a:lnTo>
                  <a:pt x="38" y="22"/>
                </a:lnTo>
                <a:lnTo>
                  <a:pt x="0" y="18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8" name="Freeform 518"/>
          <p:cNvSpPr>
            <a:spLocks/>
          </p:cNvSpPr>
          <p:nvPr/>
        </p:nvSpPr>
        <p:spPr bwMode="auto">
          <a:xfrm>
            <a:off x="7510464" y="3319111"/>
            <a:ext cx="23813" cy="21431"/>
          </a:xfrm>
          <a:custGeom>
            <a:avLst/>
            <a:gdLst>
              <a:gd name="T0" fmla="*/ 0 w 17"/>
              <a:gd name="T1" fmla="*/ 11 h 19"/>
              <a:gd name="T2" fmla="*/ 6 w 17"/>
              <a:gd name="T3" fmla="*/ 0 h 19"/>
              <a:gd name="T4" fmla="*/ 12 w 17"/>
              <a:gd name="T5" fmla="*/ 6 h 19"/>
              <a:gd name="T6" fmla="*/ 0 w 17"/>
              <a:gd name="T7" fmla="*/ 11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8"/>
                </a:moveTo>
                <a:lnTo>
                  <a:pt x="8" y="0"/>
                </a:lnTo>
                <a:lnTo>
                  <a:pt x="16" y="9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9" name="Freeform 519"/>
          <p:cNvSpPr>
            <a:spLocks/>
          </p:cNvSpPr>
          <p:nvPr/>
        </p:nvSpPr>
        <p:spPr bwMode="auto">
          <a:xfrm>
            <a:off x="4387851" y="1892740"/>
            <a:ext cx="25400" cy="20241"/>
          </a:xfrm>
          <a:custGeom>
            <a:avLst/>
            <a:gdLst>
              <a:gd name="T0" fmla="*/ 0 w 17"/>
              <a:gd name="T1" fmla="*/ 8 h 19"/>
              <a:gd name="T2" fmla="*/ 8 w 17"/>
              <a:gd name="T3" fmla="*/ 0 h 19"/>
              <a:gd name="T4" fmla="*/ 11 w 17"/>
              <a:gd name="T5" fmla="*/ 10 h 19"/>
              <a:gd name="T6" fmla="*/ 0 w 17"/>
              <a:gd name="T7" fmla="*/ 8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5"/>
                </a:moveTo>
                <a:lnTo>
                  <a:pt x="12" y="0"/>
                </a:lnTo>
                <a:lnTo>
                  <a:pt x="16" y="18"/>
                </a:lnTo>
                <a:lnTo>
                  <a:pt x="0" y="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0" name="Freeform 520"/>
          <p:cNvSpPr>
            <a:spLocks/>
          </p:cNvSpPr>
          <p:nvPr/>
        </p:nvSpPr>
        <p:spPr bwMode="auto">
          <a:xfrm>
            <a:off x="7239004" y="2842860"/>
            <a:ext cx="28575" cy="29766"/>
          </a:xfrm>
          <a:custGeom>
            <a:avLst/>
            <a:gdLst>
              <a:gd name="T0" fmla="*/ 0 w 20"/>
              <a:gd name="T1" fmla="*/ 0 h 27"/>
              <a:gd name="T2" fmla="*/ 7 w 20"/>
              <a:gd name="T3" fmla="*/ 0 h 27"/>
              <a:gd name="T4" fmla="*/ 14 w 20"/>
              <a:gd name="T5" fmla="*/ 3 h 27"/>
              <a:gd name="T6" fmla="*/ 9 w 20"/>
              <a:gd name="T7" fmla="*/ 16 h 27"/>
              <a:gd name="T8" fmla="*/ 0 w 20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27"/>
              <a:gd name="T17" fmla="*/ 20 w 20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27">
                <a:moveTo>
                  <a:pt x="0" y="0"/>
                </a:moveTo>
                <a:lnTo>
                  <a:pt x="9" y="0"/>
                </a:lnTo>
                <a:lnTo>
                  <a:pt x="19" y="5"/>
                </a:lnTo>
                <a:lnTo>
                  <a:pt x="13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1" name="Freeform 521"/>
          <p:cNvSpPr>
            <a:spLocks/>
          </p:cNvSpPr>
          <p:nvPr/>
        </p:nvSpPr>
        <p:spPr bwMode="auto">
          <a:xfrm>
            <a:off x="7277102" y="2879768"/>
            <a:ext cx="30163" cy="36909"/>
          </a:xfrm>
          <a:custGeom>
            <a:avLst/>
            <a:gdLst>
              <a:gd name="T0" fmla="*/ 0 w 19"/>
              <a:gd name="T1" fmla="*/ 0 h 35"/>
              <a:gd name="T2" fmla="*/ 2 w 19"/>
              <a:gd name="T3" fmla="*/ 20 h 35"/>
              <a:gd name="T4" fmla="*/ 16 w 19"/>
              <a:gd name="T5" fmla="*/ 12 h 35"/>
              <a:gd name="T6" fmla="*/ 0 w 19"/>
              <a:gd name="T7" fmla="*/ 0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9"/>
              <a:gd name="T13" fmla="*/ 0 h 35"/>
              <a:gd name="T14" fmla="*/ 19 w 19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" h="35">
                <a:moveTo>
                  <a:pt x="0" y="0"/>
                </a:moveTo>
                <a:lnTo>
                  <a:pt x="2" y="34"/>
                </a:lnTo>
                <a:lnTo>
                  <a:pt x="18" y="21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2" name="Freeform 522"/>
          <p:cNvSpPr>
            <a:spLocks/>
          </p:cNvSpPr>
          <p:nvPr/>
        </p:nvSpPr>
        <p:spPr bwMode="auto">
          <a:xfrm>
            <a:off x="7291391" y="2905964"/>
            <a:ext cx="28575" cy="40481"/>
          </a:xfrm>
          <a:custGeom>
            <a:avLst/>
            <a:gdLst>
              <a:gd name="T0" fmla="*/ 0 w 17"/>
              <a:gd name="T1" fmla="*/ 14 h 38"/>
              <a:gd name="T2" fmla="*/ 4 w 17"/>
              <a:gd name="T3" fmla="*/ 9 h 38"/>
              <a:gd name="T4" fmla="*/ 14 w 17"/>
              <a:gd name="T5" fmla="*/ 0 h 38"/>
              <a:gd name="T6" fmla="*/ 8 w 17"/>
              <a:gd name="T7" fmla="*/ 21 h 38"/>
              <a:gd name="T8" fmla="*/ 0 w 17"/>
              <a:gd name="T9" fmla="*/ 14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8"/>
              <a:gd name="T17" fmla="*/ 17 w 17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8">
                <a:moveTo>
                  <a:pt x="0" y="24"/>
                </a:moveTo>
                <a:lnTo>
                  <a:pt x="4" y="16"/>
                </a:lnTo>
                <a:lnTo>
                  <a:pt x="16" y="0"/>
                </a:lnTo>
                <a:lnTo>
                  <a:pt x="10" y="37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3" name="Freeform 523"/>
          <p:cNvSpPr>
            <a:spLocks/>
          </p:cNvSpPr>
          <p:nvPr/>
        </p:nvSpPr>
        <p:spPr bwMode="auto">
          <a:xfrm>
            <a:off x="6510338" y="731883"/>
            <a:ext cx="66675" cy="25003"/>
          </a:xfrm>
          <a:custGeom>
            <a:avLst/>
            <a:gdLst>
              <a:gd name="T0" fmla="*/ 0 w 44"/>
              <a:gd name="T1" fmla="*/ 0 h 22"/>
              <a:gd name="T2" fmla="*/ 15 w 44"/>
              <a:gd name="T3" fmla="*/ 11 h 22"/>
              <a:gd name="T4" fmla="*/ 10 w 44"/>
              <a:gd name="T5" fmla="*/ 14 h 22"/>
              <a:gd name="T6" fmla="*/ 24 w 44"/>
              <a:gd name="T7" fmla="*/ 13 h 22"/>
              <a:gd name="T8" fmla="*/ 35 w 44"/>
              <a:gd name="T9" fmla="*/ 6 h 22"/>
              <a:gd name="T10" fmla="*/ 0 w 44"/>
              <a:gd name="T11" fmla="*/ 0 h 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4"/>
              <a:gd name="T19" fmla="*/ 0 h 22"/>
              <a:gd name="T20" fmla="*/ 44 w 44"/>
              <a:gd name="T21" fmla="*/ 22 h 2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4" h="22">
                <a:moveTo>
                  <a:pt x="0" y="0"/>
                </a:moveTo>
                <a:lnTo>
                  <a:pt x="19" y="16"/>
                </a:lnTo>
                <a:lnTo>
                  <a:pt x="12" y="21"/>
                </a:lnTo>
                <a:lnTo>
                  <a:pt x="29" y="20"/>
                </a:lnTo>
                <a:lnTo>
                  <a:pt x="43" y="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4" name="Freeform 524"/>
          <p:cNvSpPr>
            <a:spLocks/>
          </p:cNvSpPr>
          <p:nvPr/>
        </p:nvSpPr>
        <p:spPr bwMode="auto">
          <a:xfrm>
            <a:off x="5514977" y="2540442"/>
            <a:ext cx="131763" cy="83344"/>
          </a:xfrm>
          <a:custGeom>
            <a:avLst/>
            <a:gdLst>
              <a:gd name="T0" fmla="*/ 0 w 84"/>
              <a:gd name="T1" fmla="*/ 21 h 79"/>
              <a:gd name="T2" fmla="*/ 5 w 84"/>
              <a:gd name="T3" fmla="*/ 20 h 79"/>
              <a:gd name="T4" fmla="*/ 9 w 84"/>
              <a:gd name="T5" fmla="*/ 27 h 79"/>
              <a:gd name="T6" fmla="*/ 39 w 84"/>
              <a:gd name="T7" fmla="*/ 27 h 79"/>
              <a:gd name="T8" fmla="*/ 66 w 84"/>
              <a:gd name="T9" fmla="*/ 0 h 79"/>
              <a:gd name="T10" fmla="*/ 70 w 84"/>
              <a:gd name="T11" fmla="*/ 16 h 79"/>
              <a:gd name="T12" fmla="*/ 61 w 84"/>
              <a:gd name="T13" fmla="*/ 16 h 79"/>
              <a:gd name="T14" fmla="*/ 66 w 84"/>
              <a:gd name="T15" fmla="*/ 27 h 79"/>
              <a:gd name="T16" fmla="*/ 55 w 84"/>
              <a:gd name="T17" fmla="*/ 45 h 79"/>
              <a:gd name="T18" fmla="*/ 13 w 84"/>
              <a:gd name="T19" fmla="*/ 40 h 79"/>
              <a:gd name="T20" fmla="*/ 0 w 84"/>
              <a:gd name="T21" fmla="*/ 21 h 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4"/>
              <a:gd name="T34" fmla="*/ 0 h 79"/>
              <a:gd name="T35" fmla="*/ 84 w 84"/>
              <a:gd name="T36" fmla="*/ 79 h 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4" h="79">
                <a:moveTo>
                  <a:pt x="0" y="36"/>
                </a:moveTo>
                <a:lnTo>
                  <a:pt x="5" y="34"/>
                </a:lnTo>
                <a:lnTo>
                  <a:pt x="11" y="47"/>
                </a:lnTo>
                <a:lnTo>
                  <a:pt x="46" y="46"/>
                </a:lnTo>
                <a:lnTo>
                  <a:pt x="78" y="0"/>
                </a:lnTo>
                <a:lnTo>
                  <a:pt x="83" y="27"/>
                </a:lnTo>
                <a:lnTo>
                  <a:pt x="73" y="27"/>
                </a:lnTo>
                <a:lnTo>
                  <a:pt x="78" y="46"/>
                </a:lnTo>
                <a:lnTo>
                  <a:pt x="65" y="78"/>
                </a:lnTo>
                <a:lnTo>
                  <a:pt x="15" y="70"/>
                </a:lnTo>
                <a:lnTo>
                  <a:pt x="0" y="36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5" name="Freeform 526"/>
          <p:cNvSpPr>
            <a:spLocks/>
          </p:cNvSpPr>
          <p:nvPr/>
        </p:nvSpPr>
        <p:spPr bwMode="auto">
          <a:xfrm>
            <a:off x="919165" y="1699858"/>
            <a:ext cx="34925" cy="42863"/>
          </a:xfrm>
          <a:custGeom>
            <a:avLst/>
            <a:gdLst>
              <a:gd name="T0" fmla="*/ 0 w 24"/>
              <a:gd name="T1" fmla="*/ 0 h 40"/>
              <a:gd name="T2" fmla="*/ 14 w 24"/>
              <a:gd name="T3" fmla="*/ 9 h 40"/>
              <a:gd name="T4" fmla="*/ 18 w 24"/>
              <a:gd name="T5" fmla="*/ 23 h 40"/>
              <a:gd name="T6" fmla="*/ 0 w 24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40"/>
              <a:gd name="T14" fmla="*/ 24 w 24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40">
                <a:moveTo>
                  <a:pt x="0" y="0"/>
                </a:moveTo>
                <a:lnTo>
                  <a:pt x="18" y="14"/>
                </a:lnTo>
                <a:lnTo>
                  <a:pt x="23" y="39"/>
                </a:lnTo>
                <a:lnTo>
                  <a:pt x="0" y="0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" name="Freeform 527"/>
          <p:cNvSpPr>
            <a:spLocks/>
          </p:cNvSpPr>
          <p:nvPr/>
        </p:nvSpPr>
        <p:spPr bwMode="auto">
          <a:xfrm>
            <a:off x="973137" y="1711765"/>
            <a:ext cx="25400" cy="25004"/>
          </a:xfrm>
          <a:custGeom>
            <a:avLst/>
            <a:gdLst>
              <a:gd name="T0" fmla="*/ 0 w 17"/>
              <a:gd name="T1" fmla="*/ 8 h 24"/>
              <a:gd name="T2" fmla="*/ 5 w 17"/>
              <a:gd name="T3" fmla="*/ 0 h 24"/>
              <a:gd name="T4" fmla="*/ 12 w 17"/>
              <a:gd name="T5" fmla="*/ 13 h 24"/>
              <a:gd name="T6" fmla="*/ 0 w 17"/>
              <a:gd name="T7" fmla="*/ 8 h 24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4"/>
              <a:gd name="T14" fmla="*/ 17 w 17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4">
                <a:moveTo>
                  <a:pt x="0" y="13"/>
                </a:moveTo>
                <a:lnTo>
                  <a:pt x="7" y="0"/>
                </a:lnTo>
                <a:lnTo>
                  <a:pt x="16" y="23"/>
                </a:lnTo>
                <a:lnTo>
                  <a:pt x="0" y="13"/>
                </a:lnTo>
              </a:path>
            </a:pathLst>
          </a:custGeom>
          <a:solidFill>
            <a:srgbClr val="FDCA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7" name="Freeform 528"/>
          <p:cNvSpPr>
            <a:spLocks/>
          </p:cNvSpPr>
          <p:nvPr/>
        </p:nvSpPr>
        <p:spPr bwMode="auto">
          <a:xfrm>
            <a:off x="4543426" y="3264342"/>
            <a:ext cx="26987" cy="26194"/>
          </a:xfrm>
          <a:custGeom>
            <a:avLst/>
            <a:gdLst>
              <a:gd name="T0" fmla="*/ 0 w 17"/>
              <a:gd name="T1" fmla="*/ 5 h 26"/>
              <a:gd name="T2" fmla="*/ 6 w 17"/>
              <a:gd name="T3" fmla="*/ 13 h 26"/>
              <a:gd name="T4" fmla="*/ 14 w 17"/>
              <a:gd name="T5" fmla="*/ 0 h 26"/>
              <a:gd name="T6" fmla="*/ 0 w 17"/>
              <a:gd name="T7" fmla="*/ 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6"/>
              <a:gd name="T14" fmla="*/ 17 w 17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6">
                <a:moveTo>
                  <a:pt x="0" y="9"/>
                </a:moveTo>
                <a:lnTo>
                  <a:pt x="6" y="25"/>
                </a:lnTo>
                <a:lnTo>
                  <a:pt x="16" y="0"/>
                </a:lnTo>
                <a:lnTo>
                  <a:pt x="0" y="9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8" name="Freeform 529"/>
          <p:cNvSpPr>
            <a:spLocks/>
          </p:cNvSpPr>
          <p:nvPr/>
        </p:nvSpPr>
        <p:spPr bwMode="auto">
          <a:xfrm>
            <a:off x="5283202" y="2860720"/>
            <a:ext cx="41275" cy="45244"/>
          </a:xfrm>
          <a:custGeom>
            <a:avLst/>
            <a:gdLst>
              <a:gd name="T0" fmla="*/ 0 w 26"/>
              <a:gd name="T1" fmla="*/ 19 h 43"/>
              <a:gd name="T2" fmla="*/ 15 w 26"/>
              <a:gd name="T3" fmla="*/ 23 h 43"/>
              <a:gd name="T4" fmla="*/ 21 w 26"/>
              <a:gd name="T5" fmla="*/ 17 h 43"/>
              <a:gd name="T6" fmla="*/ 9 w 26"/>
              <a:gd name="T7" fmla="*/ 14 h 43"/>
              <a:gd name="T8" fmla="*/ 21 w 26"/>
              <a:gd name="T9" fmla="*/ 10 h 43"/>
              <a:gd name="T10" fmla="*/ 17 w 26"/>
              <a:gd name="T11" fmla="*/ 0 h 43"/>
              <a:gd name="T12" fmla="*/ 0 w 26"/>
              <a:gd name="T13" fmla="*/ 19 h 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43"/>
              <a:gd name="T23" fmla="*/ 26 w 26"/>
              <a:gd name="T24" fmla="*/ 43 h 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43">
                <a:moveTo>
                  <a:pt x="0" y="34"/>
                </a:moveTo>
                <a:lnTo>
                  <a:pt x="17" y="42"/>
                </a:lnTo>
                <a:lnTo>
                  <a:pt x="25" y="31"/>
                </a:lnTo>
                <a:lnTo>
                  <a:pt x="11" y="25"/>
                </a:lnTo>
                <a:lnTo>
                  <a:pt x="25" y="17"/>
                </a:lnTo>
                <a:lnTo>
                  <a:pt x="19" y="0"/>
                </a:lnTo>
                <a:lnTo>
                  <a:pt x="0" y="34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9" name="Freeform 530"/>
          <p:cNvSpPr>
            <a:spLocks/>
          </p:cNvSpPr>
          <p:nvPr/>
        </p:nvSpPr>
        <p:spPr bwMode="auto">
          <a:xfrm>
            <a:off x="3830640" y="2840479"/>
            <a:ext cx="74613" cy="17860"/>
          </a:xfrm>
          <a:custGeom>
            <a:avLst/>
            <a:gdLst>
              <a:gd name="T0" fmla="*/ 0 w 48"/>
              <a:gd name="T1" fmla="*/ 9 h 17"/>
              <a:gd name="T2" fmla="*/ 1 w 48"/>
              <a:gd name="T3" fmla="*/ 0 h 17"/>
              <a:gd name="T4" fmla="*/ 39 w 48"/>
              <a:gd name="T5" fmla="*/ 2 h 17"/>
              <a:gd name="T6" fmla="*/ 0 w 48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7"/>
              <a:gd name="T14" fmla="*/ 48 w 4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7">
                <a:moveTo>
                  <a:pt x="0" y="16"/>
                </a:moveTo>
                <a:lnTo>
                  <a:pt x="1" y="0"/>
                </a:lnTo>
                <a:lnTo>
                  <a:pt x="47" y="4"/>
                </a:lnTo>
                <a:lnTo>
                  <a:pt x="0" y="16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0" name="Freeform 531"/>
          <p:cNvSpPr>
            <a:spLocks/>
          </p:cNvSpPr>
          <p:nvPr/>
        </p:nvSpPr>
        <p:spPr bwMode="auto">
          <a:xfrm>
            <a:off x="5087938" y="2360658"/>
            <a:ext cx="41275" cy="101203"/>
          </a:xfrm>
          <a:custGeom>
            <a:avLst/>
            <a:gdLst>
              <a:gd name="T0" fmla="*/ 0 w 26"/>
              <a:gd name="T1" fmla="*/ 27 h 95"/>
              <a:gd name="T2" fmla="*/ 13 w 26"/>
              <a:gd name="T3" fmla="*/ 54 h 95"/>
              <a:gd name="T4" fmla="*/ 14 w 26"/>
              <a:gd name="T5" fmla="*/ 53 h 95"/>
              <a:gd name="T6" fmla="*/ 22 w 26"/>
              <a:gd name="T7" fmla="*/ 24 h 95"/>
              <a:gd name="T8" fmla="*/ 13 w 26"/>
              <a:gd name="T9" fmla="*/ 27 h 95"/>
              <a:gd name="T10" fmla="*/ 14 w 26"/>
              <a:gd name="T11" fmla="*/ 14 h 95"/>
              <a:gd name="T12" fmla="*/ 22 w 26"/>
              <a:gd name="T13" fmla="*/ 8 h 95"/>
              <a:gd name="T14" fmla="*/ 23 w 26"/>
              <a:gd name="T15" fmla="*/ 0 h 95"/>
              <a:gd name="T16" fmla="*/ 15 w 26"/>
              <a:gd name="T17" fmla="*/ 2 h 95"/>
              <a:gd name="T18" fmla="*/ 0 w 26"/>
              <a:gd name="T19" fmla="*/ 27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"/>
              <a:gd name="T31" fmla="*/ 0 h 95"/>
              <a:gd name="T32" fmla="*/ 26 w 26"/>
              <a:gd name="T33" fmla="*/ 95 h 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6" h="95">
                <a:moveTo>
                  <a:pt x="0" y="47"/>
                </a:moveTo>
                <a:lnTo>
                  <a:pt x="14" y="94"/>
                </a:lnTo>
                <a:lnTo>
                  <a:pt x="16" y="92"/>
                </a:lnTo>
                <a:lnTo>
                  <a:pt x="24" y="42"/>
                </a:lnTo>
                <a:lnTo>
                  <a:pt x="13" y="46"/>
                </a:lnTo>
                <a:lnTo>
                  <a:pt x="16" y="25"/>
                </a:lnTo>
                <a:lnTo>
                  <a:pt x="24" y="13"/>
                </a:lnTo>
                <a:lnTo>
                  <a:pt x="25" y="0"/>
                </a:lnTo>
                <a:lnTo>
                  <a:pt x="17" y="2"/>
                </a:lnTo>
                <a:lnTo>
                  <a:pt x="0" y="47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1" name="Freeform 532"/>
          <p:cNvSpPr>
            <a:spLocks/>
          </p:cNvSpPr>
          <p:nvPr/>
        </p:nvSpPr>
        <p:spPr bwMode="auto">
          <a:xfrm>
            <a:off x="5114926" y="2322556"/>
            <a:ext cx="41275" cy="41672"/>
          </a:xfrm>
          <a:custGeom>
            <a:avLst/>
            <a:gdLst>
              <a:gd name="T0" fmla="*/ 0 w 26"/>
              <a:gd name="T1" fmla="*/ 22 h 40"/>
              <a:gd name="T2" fmla="*/ 6 w 26"/>
              <a:gd name="T3" fmla="*/ 21 h 40"/>
              <a:gd name="T4" fmla="*/ 21 w 26"/>
              <a:gd name="T5" fmla="*/ 7 h 40"/>
              <a:gd name="T6" fmla="*/ 14 w 26"/>
              <a:gd name="T7" fmla="*/ 0 h 40"/>
              <a:gd name="T8" fmla="*/ 0 w 26"/>
              <a:gd name="T9" fmla="*/ 22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40"/>
              <a:gd name="T17" fmla="*/ 26 w 26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40">
                <a:moveTo>
                  <a:pt x="0" y="39"/>
                </a:moveTo>
                <a:lnTo>
                  <a:pt x="8" y="37"/>
                </a:lnTo>
                <a:lnTo>
                  <a:pt x="25" y="12"/>
                </a:lnTo>
                <a:lnTo>
                  <a:pt x="16" y="0"/>
                </a:lnTo>
                <a:lnTo>
                  <a:pt x="0" y="39"/>
                </a:lnTo>
              </a:path>
            </a:pathLst>
          </a:custGeom>
          <a:solidFill>
            <a:srgbClr val="00803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2" name="Freeform 533"/>
          <p:cNvSpPr>
            <a:spLocks/>
          </p:cNvSpPr>
          <p:nvPr/>
        </p:nvSpPr>
        <p:spPr bwMode="auto">
          <a:xfrm>
            <a:off x="5010154" y="3760833"/>
            <a:ext cx="33337" cy="39290"/>
          </a:xfrm>
          <a:custGeom>
            <a:avLst/>
            <a:gdLst>
              <a:gd name="T0" fmla="*/ 0 w 20"/>
              <a:gd name="T1" fmla="*/ 12 h 36"/>
              <a:gd name="T2" fmla="*/ 10 w 20"/>
              <a:gd name="T3" fmla="*/ 21 h 36"/>
              <a:gd name="T4" fmla="*/ 17 w 20"/>
              <a:gd name="T5" fmla="*/ 15 h 36"/>
              <a:gd name="T6" fmla="*/ 15 w 20"/>
              <a:gd name="T7" fmla="*/ 0 h 36"/>
              <a:gd name="T8" fmla="*/ 0 w 20"/>
              <a:gd name="T9" fmla="*/ 12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36"/>
              <a:gd name="T17" fmla="*/ 20 w 20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36">
                <a:moveTo>
                  <a:pt x="0" y="20"/>
                </a:moveTo>
                <a:lnTo>
                  <a:pt x="11" y="35"/>
                </a:lnTo>
                <a:lnTo>
                  <a:pt x="19" y="24"/>
                </a:lnTo>
                <a:lnTo>
                  <a:pt x="17" y="0"/>
                </a:lnTo>
                <a:lnTo>
                  <a:pt x="0" y="20"/>
                </a:lnTo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3" name="Freeform 534"/>
          <p:cNvSpPr>
            <a:spLocks/>
          </p:cNvSpPr>
          <p:nvPr/>
        </p:nvSpPr>
        <p:spPr bwMode="auto">
          <a:xfrm>
            <a:off x="4772027" y="1692715"/>
            <a:ext cx="144463" cy="110729"/>
          </a:xfrm>
          <a:custGeom>
            <a:avLst/>
            <a:gdLst>
              <a:gd name="T0" fmla="*/ 7 w 84"/>
              <a:gd name="T1" fmla="*/ 0 h 80"/>
              <a:gd name="T2" fmla="*/ 31 w 84"/>
              <a:gd name="T3" fmla="*/ 14 h 80"/>
              <a:gd name="T4" fmla="*/ 61 w 84"/>
              <a:gd name="T5" fmla="*/ 19 h 80"/>
              <a:gd name="T6" fmla="*/ 81 w 84"/>
              <a:gd name="T7" fmla="*/ 25 h 80"/>
              <a:gd name="T8" fmla="*/ 84 w 84"/>
              <a:gd name="T9" fmla="*/ 37 h 80"/>
              <a:gd name="T10" fmla="*/ 66 w 84"/>
              <a:gd name="T11" fmla="*/ 44 h 80"/>
              <a:gd name="T12" fmla="*/ 59 w 84"/>
              <a:gd name="T13" fmla="*/ 52 h 80"/>
              <a:gd name="T14" fmla="*/ 55 w 84"/>
              <a:gd name="T15" fmla="*/ 65 h 80"/>
              <a:gd name="T16" fmla="*/ 49 w 84"/>
              <a:gd name="T17" fmla="*/ 77 h 80"/>
              <a:gd name="T18" fmla="*/ 39 w 84"/>
              <a:gd name="T19" fmla="*/ 80 h 80"/>
              <a:gd name="T20" fmla="*/ 27 w 84"/>
              <a:gd name="T21" fmla="*/ 67 h 80"/>
              <a:gd name="T22" fmla="*/ 20 w 84"/>
              <a:gd name="T23" fmla="*/ 54 h 80"/>
              <a:gd name="T24" fmla="*/ 11 w 84"/>
              <a:gd name="T25" fmla="*/ 50 h 80"/>
              <a:gd name="T26" fmla="*/ 2 w 84"/>
              <a:gd name="T27" fmla="*/ 41 h 80"/>
              <a:gd name="T28" fmla="*/ 3 w 84"/>
              <a:gd name="T29" fmla="*/ 32 h 80"/>
              <a:gd name="T30" fmla="*/ 0 w 84"/>
              <a:gd name="T31" fmla="*/ 27 h 80"/>
              <a:gd name="T32" fmla="*/ 7 w 84"/>
              <a:gd name="T33" fmla="*/ 0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4"/>
              <a:gd name="T52" fmla="*/ 0 h 80"/>
              <a:gd name="T53" fmla="*/ 84 w 84"/>
              <a:gd name="T54" fmla="*/ 80 h 8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4" h="80">
                <a:moveTo>
                  <a:pt x="7" y="0"/>
                </a:moveTo>
                <a:lnTo>
                  <a:pt x="31" y="14"/>
                </a:lnTo>
                <a:lnTo>
                  <a:pt x="61" y="19"/>
                </a:lnTo>
                <a:lnTo>
                  <a:pt x="81" y="25"/>
                </a:lnTo>
                <a:lnTo>
                  <a:pt x="84" y="37"/>
                </a:lnTo>
                <a:lnTo>
                  <a:pt x="66" y="44"/>
                </a:lnTo>
                <a:lnTo>
                  <a:pt x="59" y="52"/>
                </a:lnTo>
                <a:lnTo>
                  <a:pt x="55" y="65"/>
                </a:lnTo>
                <a:lnTo>
                  <a:pt x="49" y="77"/>
                </a:lnTo>
                <a:lnTo>
                  <a:pt x="39" y="80"/>
                </a:lnTo>
                <a:lnTo>
                  <a:pt x="27" y="67"/>
                </a:lnTo>
                <a:lnTo>
                  <a:pt x="20" y="54"/>
                </a:lnTo>
                <a:lnTo>
                  <a:pt x="11" y="50"/>
                </a:lnTo>
                <a:lnTo>
                  <a:pt x="2" y="41"/>
                </a:lnTo>
                <a:lnTo>
                  <a:pt x="3" y="32"/>
                </a:lnTo>
                <a:lnTo>
                  <a:pt x="0" y="27"/>
                </a:ln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4" name="Freeform 535"/>
          <p:cNvSpPr>
            <a:spLocks/>
          </p:cNvSpPr>
          <p:nvPr/>
        </p:nvSpPr>
        <p:spPr bwMode="auto">
          <a:xfrm>
            <a:off x="4767264" y="1661758"/>
            <a:ext cx="209551" cy="72629"/>
          </a:xfrm>
          <a:custGeom>
            <a:avLst/>
            <a:gdLst>
              <a:gd name="T0" fmla="*/ 0 w 133"/>
              <a:gd name="T1" fmla="*/ 24 h 67"/>
              <a:gd name="T2" fmla="*/ 6 w 133"/>
              <a:gd name="T3" fmla="*/ 16 h 67"/>
              <a:gd name="T4" fmla="*/ 21 w 133"/>
              <a:gd name="T5" fmla="*/ 24 h 67"/>
              <a:gd name="T6" fmla="*/ 40 w 133"/>
              <a:gd name="T7" fmla="*/ 29 h 67"/>
              <a:gd name="T8" fmla="*/ 60 w 133"/>
              <a:gd name="T9" fmla="*/ 33 h 67"/>
              <a:gd name="T10" fmla="*/ 74 w 133"/>
              <a:gd name="T11" fmla="*/ 34 h 67"/>
              <a:gd name="T12" fmla="*/ 85 w 133"/>
              <a:gd name="T13" fmla="*/ 40 h 67"/>
              <a:gd name="T14" fmla="*/ 95 w 133"/>
              <a:gd name="T15" fmla="*/ 35 h 67"/>
              <a:gd name="T16" fmla="*/ 114 w 133"/>
              <a:gd name="T17" fmla="*/ 26 h 67"/>
              <a:gd name="T18" fmla="*/ 108 w 133"/>
              <a:gd name="T19" fmla="*/ 15 h 67"/>
              <a:gd name="T20" fmla="*/ 98 w 133"/>
              <a:gd name="T21" fmla="*/ 9 h 67"/>
              <a:gd name="T22" fmla="*/ 83 w 133"/>
              <a:gd name="T23" fmla="*/ 7 h 67"/>
              <a:gd name="T24" fmla="*/ 69 w 133"/>
              <a:gd name="T25" fmla="*/ 2 h 67"/>
              <a:gd name="T26" fmla="*/ 57 w 133"/>
              <a:gd name="T27" fmla="*/ 2 h 67"/>
              <a:gd name="T28" fmla="*/ 47 w 133"/>
              <a:gd name="T29" fmla="*/ 1 h 67"/>
              <a:gd name="T30" fmla="*/ 39 w 133"/>
              <a:gd name="T31" fmla="*/ 12 h 67"/>
              <a:gd name="T32" fmla="*/ 26 w 133"/>
              <a:gd name="T33" fmla="*/ 2 h 67"/>
              <a:gd name="T34" fmla="*/ 11 w 133"/>
              <a:gd name="T35" fmla="*/ 0 h 67"/>
              <a:gd name="T36" fmla="*/ 4 w 133"/>
              <a:gd name="T37" fmla="*/ 7 h 67"/>
              <a:gd name="T38" fmla="*/ 1 w 133"/>
              <a:gd name="T39" fmla="*/ 13 h 67"/>
              <a:gd name="T40" fmla="*/ 0 w 133"/>
              <a:gd name="T41" fmla="*/ 24 h 6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3"/>
              <a:gd name="T64" fmla="*/ 0 h 67"/>
              <a:gd name="T65" fmla="*/ 133 w 133"/>
              <a:gd name="T66" fmla="*/ 67 h 6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3" h="67">
                <a:moveTo>
                  <a:pt x="0" y="40"/>
                </a:moveTo>
                <a:lnTo>
                  <a:pt x="6" y="27"/>
                </a:lnTo>
                <a:lnTo>
                  <a:pt x="25" y="40"/>
                </a:lnTo>
                <a:lnTo>
                  <a:pt x="46" y="48"/>
                </a:lnTo>
                <a:lnTo>
                  <a:pt x="70" y="54"/>
                </a:lnTo>
                <a:lnTo>
                  <a:pt x="87" y="57"/>
                </a:lnTo>
                <a:lnTo>
                  <a:pt x="99" y="67"/>
                </a:lnTo>
                <a:lnTo>
                  <a:pt x="111" y="58"/>
                </a:lnTo>
                <a:lnTo>
                  <a:pt x="133" y="43"/>
                </a:lnTo>
                <a:lnTo>
                  <a:pt x="127" y="25"/>
                </a:lnTo>
                <a:lnTo>
                  <a:pt x="115" y="15"/>
                </a:lnTo>
                <a:lnTo>
                  <a:pt x="97" y="12"/>
                </a:lnTo>
                <a:lnTo>
                  <a:pt x="81" y="4"/>
                </a:lnTo>
                <a:lnTo>
                  <a:pt x="67" y="4"/>
                </a:lnTo>
                <a:lnTo>
                  <a:pt x="55" y="1"/>
                </a:lnTo>
                <a:lnTo>
                  <a:pt x="45" y="19"/>
                </a:lnTo>
                <a:lnTo>
                  <a:pt x="30" y="3"/>
                </a:lnTo>
                <a:lnTo>
                  <a:pt x="13" y="0"/>
                </a:lnTo>
                <a:lnTo>
                  <a:pt x="4" y="12"/>
                </a:lnTo>
                <a:lnTo>
                  <a:pt x="1" y="22"/>
                </a:lnTo>
                <a:lnTo>
                  <a:pt x="0" y="4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5" name="Freeform 536"/>
          <p:cNvSpPr>
            <a:spLocks/>
          </p:cNvSpPr>
          <p:nvPr/>
        </p:nvSpPr>
        <p:spPr bwMode="auto">
          <a:xfrm>
            <a:off x="4833940" y="1605801"/>
            <a:ext cx="122239" cy="64294"/>
          </a:xfrm>
          <a:custGeom>
            <a:avLst/>
            <a:gdLst>
              <a:gd name="T0" fmla="*/ 10 w 76"/>
              <a:gd name="T1" fmla="*/ 34 h 59"/>
              <a:gd name="T2" fmla="*/ 32 w 76"/>
              <a:gd name="T3" fmla="*/ 33 h 59"/>
              <a:gd name="T4" fmla="*/ 46 w 76"/>
              <a:gd name="T5" fmla="*/ 36 h 59"/>
              <a:gd name="T6" fmla="*/ 65 w 76"/>
              <a:gd name="T7" fmla="*/ 30 h 59"/>
              <a:gd name="T8" fmla="*/ 66 w 76"/>
              <a:gd name="T9" fmla="*/ 16 h 59"/>
              <a:gd name="T10" fmla="*/ 59 w 76"/>
              <a:gd name="T11" fmla="*/ 7 h 59"/>
              <a:gd name="T12" fmla="*/ 56 w 76"/>
              <a:gd name="T13" fmla="*/ 0 h 59"/>
              <a:gd name="T14" fmla="*/ 30 w 76"/>
              <a:gd name="T15" fmla="*/ 4 h 59"/>
              <a:gd name="T16" fmla="*/ 10 w 76"/>
              <a:gd name="T17" fmla="*/ 7 h 59"/>
              <a:gd name="T18" fmla="*/ 0 w 76"/>
              <a:gd name="T19" fmla="*/ 12 h 59"/>
              <a:gd name="T20" fmla="*/ 4 w 76"/>
              <a:gd name="T21" fmla="*/ 22 h 59"/>
              <a:gd name="T22" fmla="*/ 13 w 76"/>
              <a:gd name="T23" fmla="*/ 23 h 59"/>
              <a:gd name="T24" fmla="*/ 10 w 76"/>
              <a:gd name="T25" fmla="*/ 34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6"/>
              <a:gd name="T40" fmla="*/ 0 h 59"/>
              <a:gd name="T41" fmla="*/ 76 w 76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6" h="59">
                <a:moveTo>
                  <a:pt x="12" y="57"/>
                </a:moveTo>
                <a:lnTo>
                  <a:pt x="36" y="54"/>
                </a:lnTo>
                <a:lnTo>
                  <a:pt x="52" y="59"/>
                </a:lnTo>
                <a:lnTo>
                  <a:pt x="75" y="50"/>
                </a:lnTo>
                <a:lnTo>
                  <a:pt x="76" y="27"/>
                </a:lnTo>
                <a:lnTo>
                  <a:pt x="67" y="11"/>
                </a:lnTo>
                <a:lnTo>
                  <a:pt x="64" y="0"/>
                </a:lnTo>
                <a:lnTo>
                  <a:pt x="34" y="6"/>
                </a:lnTo>
                <a:lnTo>
                  <a:pt x="12" y="12"/>
                </a:lnTo>
                <a:lnTo>
                  <a:pt x="0" y="21"/>
                </a:lnTo>
                <a:lnTo>
                  <a:pt x="4" y="36"/>
                </a:lnTo>
                <a:lnTo>
                  <a:pt x="15" y="38"/>
                </a:lnTo>
                <a:lnTo>
                  <a:pt x="12" y="5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" name="Freeform 537"/>
          <p:cNvSpPr>
            <a:spLocks/>
          </p:cNvSpPr>
          <p:nvPr/>
        </p:nvSpPr>
        <p:spPr bwMode="auto">
          <a:xfrm>
            <a:off x="5456240" y="3391737"/>
            <a:ext cx="20639" cy="13097"/>
          </a:xfrm>
          <a:custGeom>
            <a:avLst/>
            <a:gdLst>
              <a:gd name="T0" fmla="*/ 6 w 13"/>
              <a:gd name="T1" fmla="*/ 7 h 11"/>
              <a:gd name="T2" fmla="*/ 4 w 13"/>
              <a:gd name="T3" fmla="*/ 0 h 11"/>
              <a:gd name="T4" fmla="*/ 6 w 13"/>
              <a:gd name="T5" fmla="*/ 7 h 11"/>
              <a:gd name="T6" fmla="*/ 0 60000 65536"/>
              <a:gd name="T7" fmla="*/ 0 60000 65536"/>
              <a:gd name="T8" fmla="*/ 0 60000 65536"/>
              <a:gd name="T9" fmla="*/ 0 w 13"/>
              <a:gd name="T10" fmla="*/ 0 h 11"/>
              <a:gd name="T11" fmla="*/ 13 w 13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" h="11">
                <a:moveTo>
                  <a:pt x="8" y="11"/>
                </a:moveTo>
                <a:cubicBezTo>
                  <a:pt x="1" y="8"/>
                  <a:pt x="0" y="7"/>
                  <a:pt x="4" y="0"/>
                </a:cubicBezTo>
                <a:cubicBezTo>
                  <a:pt x="7" y="5"/>
                  <a:pt x="13" y="6"/>
                  <a:pt x="8" y="11"/>
                </a:cubicBezTo>
                <a:close/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7" name="Freeform 538"/>
          <p:cNvSpPr>
            <a:spLocks/>
          </p:cNvSpPr>
          <p:nvPr/>
        </p:nvSpPr>
        <p:spPr bwMode="auto">
          <a:xfrm>
            <a:off x="5451477" y="3386976"/>
            <a:ext cx="20637" cy="11906"/>
          </a:xfrm>
          <a:custGeom>
            <a:avLst/>
            <a:gdLst>
              <a:gd name="T0" fmla="*/ 6 w 13"/>
              <a:gd name="T1" fmla="*/ 7 h 11"/>
              <a:gd name="T2" fmla="*/ 4 w 13"/>
              <a:gd name="T3" fmla="*/ 0 h 11"/>
              <a:gd name="T4" fmla="*/ 6 w 13"/>
              <a:gd name="T5" fmla="*/ 7 h 11"/>
              <a:gd name="T6" fmla="*/ 0 60000 65536"/>
              <a:gd name="T7" fmla="*/ 0 60000 65536"/>
              <a:gd name="T8" fmla="*/ 0 60000 65536"/>
              <a:gd name="T9" fmla="*/ 0 w 13"/>
              <a:gd name="T10" fmla="*/ 0 h 11"/>
              <a:gd name="T11" fmla="*/ 13 w 13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" h="11">
                <a:moveTo>
                  <a:pt x="8" y="11"/>
                </a:moveTo>
                <a:cubicBezTo>
                  <a:pt x="1" y="8"/>
                  <a:pt x="0" y="7"/>
                  <a:pt x="4" y="0"/>
                </a:cubicBezTo>
                <a:cubicBezTo>
                  <a:pt x="7" y="5"/>
                  <a:pt x="13" y="6"/>
                  <a:pt x="8" y="11"/>
                </a:cubicBezTo>
                <a:close/>
              </a:path>
            </a:pathLst>
          </a:custGeom>
          <a:solidFill>
            <a:srgbClr val="5E1B64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8" name="Freeform 539"/>
          <p:cNvSpPr>
            <a:spLocks/>
          </p:cNvSpPr>
          <p:nvPr/>
        </p:nvSpPr>
        <p:spPr bwMode="auto">
          <a:xfrm>
            <a:off x="4597402" y="2021329"/>
            <a:ext cx="233363" cy="172641"/>
          </a:xfrm>
          <a:custGeom>
            <a:avLst/>
            <a:gdLst>
              <a:gd name="T0" fmla="*/ 0 w 151"/>
              <a:gd name="T1" fmla="*/ 22 h 162"/>
              <a:gd name="T2" fmla="*/ 0 w 151"/>
              <a:gd name="T3" fmla="*/ 6 h 162"/>
              <a:gd name="T4" fmla="*/ 32 w 151"/>
              <a:gd name="T5" fmla="*/ 0 h 162"/>
              <a:gd name="T6" fmla="*/ 57 w 151"/>
              <a:gd name="T7" fmla="*/ 18 h 162"/>
              <a:gd name="T8" fmla="*/ 85 w 151"/>
              <a:gd name="T9" fmla="*/ 14 h 162"/>
              <a:gd name="T10" fmla="*/ 118 w 151"/>
              <a:gd name="T11" fmla="*/ 44 h 162"/>
              <a:gd name="T12" fmla="*/ 113 w 151"/>
              <a:gd name="T13" fmla="*/ 73 h 162"/>
              <a:gd name="T14" fmla="*/ 122 w 151"/>
              <a:gd name="T15" fmla="*/ 87 h 162"/>
              <a:gd name="T16" fmla="*/ 95 w 151"/>
              <a:gd name="T17" fmla="*/ 94 h 162"/>
              <a:gd name="T18" fmla="*/ 85 w 151"/>
              <a:gd name="T19" fmla="*/ 69 h 162"/>
              <a:gd name="T20" fmla="*/ 73 w 151"/>
              <a:gd name="T21" fmla="*/ 79 h 162"/>
              <a:gd name="T22" fmla="*/ 32 w 151"/>
              <a:gd name="T23" fmla="*/ 54 h 162"/>
              <a:gd name="T24" fmla="*/ 11 w 151"/>
              <a:gd name="T25" fmla="*/ 26 h 162"/>
              <a:gd name="T26" fmla="*/ 1 w 151"/>
              <a:gd name="T27" fmla="*/ 32 h 162"/>
              <a:gd name="T28" fmla="*/ 0 w 151"/>
              <a:gd name="T29" fmla="*/ 22 h 16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162"/>
              <a:gd name="T47" fmla="*/ 151 w 151"/>
              <a:gd name="T48" fmla="*/ 162 h 16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162">
                <a:moveTo>
                  <a:pt x="0" y="38"/>
                </a:moveTo>
                <a:lnTo>
                  <a:pt x="0" y="11"/>
                </a:lnTo>
                <a:lnTo>
                  <a:pt x="39" y="0"/>
                </a:lnTo>
                <a:lnTo>
                  <a:pt x="70" y="32"/>
                </a:lnTo>
                <a:lnTo>
                  <a:pt x="104" y="23"/>
                </a:lnTo>
                <a:lnTo>
                  <a:pt x="146" y="74"/>
                </a:lnTo>
                <a:lnTo>
                  <a:pt x="139" y="125"/>
                </a:lnTo>
                <a:lnTo>
                  <a:pt x="150" y="149"/>
                </a:lnTo>
                <a:lnTo>
                  <a:pt x="118" y="161"/>
                </a:lnTo>
                <a:lnTo>
                  <a:pt x="104" y="117"/>
                </a:lnTo>
                <a:lnTo>
                  <a:pt x="90" y="135"/>
                </a:lnTo>
                <a:lnTo>
                  <a:pt x="39" y="91"/>
                </a:lnTo>
                <a:lnTo>
                  <a:pt x="13" y="45"/>
                </a:lnTo>
                <a:lnTo>
                  <a:pt x="1" y="55"/>
                </a:lnTo>
                <a:lnTo>
                  <a:pt x="0" y="3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9" name="Freeform 540"/>
          <p:cNvSpPr>
            <a:spLocks/>
          </p:cNvSpPr>
          <p:nvPr/>
        </p:nvSpPr>
        <p:spPr bwMode="auto">
          <a:xfrm>
            <a:off x="4638678" y="2048712"/>
            <a:ext cx="98425" cy="90488"/>
          </a:xfrm>
          <a:custGeom>
            <a:avLst/>
            <a:gdLst>
              <a:gd name="T0" fmla="*/ 32 w 62"/>
              <a:gd name="T1" fmla="*/ 51 h 83"/>
              <a:gd name="T2" fmla="*/ 17 w 62"/>
              <a:gd name="T3" fmla="*/ 44 h 83"/>
              <a:gd name="T4" fmla="*/ 3 w 62"/>
              <a:gd name="T5" fmla="*/ 30 h 83"/>
              <a:gd name="T6" fmla="*/ 0 w 62"/>
              <a:gd name="T7" fmla="*/ 22 h 83"/>
              <a:gd name="T8" fmla="*/ 2 w 62"/>
              <a:gd name="T9" fmla="*/ 9 h 83"/>
              <a:gd name="T10" fmla="*/ 12 w 62"/>
              <a:gd name="T11" fmla="*/ 4 h 83"/>
              <a:gd name="T12" fmla="*/ 25 w 62"/>
              <a:gd name="T13" fmla="*/ 0 h 83"/>
              <a:gd name="T14" fmla="*/ 35 w 62"/>
              <a:gd name="T15" fmla="*/ 4 h 83"/>
              <a:gd name="T16" fmla="*/ 46 w 62"/>
              <a:gd name="T17" fmla="*/ 4 h 83"/>
              <a:gd name="T18" fmla="*/ 52 w 62"/>
              <a:gd name="T19" fmla="*/ 18 h 83"/>
              <a:gd name="T20" fmla="*/ 37 w 62"/>
              <a:gd name="T21" fmla="*/ 22 h 83"/>
              <a:gd name="T22" fmla="*/ 25 w 62"/>
              <a:gd name="T23" fmla="*/ 30 h 83"/>
              <a:gd name="T24" fmla="*/ 29 w 62"/>
              <a:gd name="T25" fmla="*/ 42 h 83"/>
              <a:gd name="T26" fmla="*/ 32 w 62"/>
              <a:gd name="T27" fmla="*/ 51 h 8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62"/>
              <a:gd name="T43" fmla="*/ 0 h 83"/>
              <a:gd name="T44" fmla="*/ 62 w 62"/>
              <a:gd name="T45" fmla="*/ 83 h 8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62" h="83">
                <a:moveTo>
                  <a:pt x="38" y="83"/>
                </a:moveTo>
                <a:lnTo>
                  <a:pt x="20" y="71"/>
                </a:lnTo>
                <a:lnTo>
                  <a:pt x="3" y="48"/>
                </a:lnTo>
                <a:lnTo>
                  <a:pt x="0" y="36"/>
                </a:lnTo>
                <a:lnTo>
                  <a:pt x="2" y="14"/>
                </a:lnTo>
                <a:lnTo>
                  <a:pt x="14" y="6"/>
                </a:lnTo>
                <a:lnTo>
                  <a:pt x="29" y="0"/>
                </a:lnTo>
                <a:lnTo>
                  <a:pt x="41" y="6"/>
                </a:lnTo>
                <a:lnTo>
                  <a:pt x="54" y="6"/>
                </a:lnTo>
                <a:lnTo>
                  <a:pt x="62" y="30"/>
                </a:lnTo>
                <a:lnTo>
                  <a:pt x="44" y="36"/>
                </a:lnTo>
                <a:lnTo>
                  <a:pt x="29" y="48"/>
                </a:lnTo>
                <a:lnTo>
                  <a:pt x="35" y="68"/>
                </a:lnTo>
                <a:lnTo>
                  <a:pt x="3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0" name="Freeform 541"/>
          <p:cNvSpPr>
            <a:spLocks/>
          </p:cNvSpPr>
          <p:nvPr/>
        </p:nvSpPr>
        <p:spPr bwMode="auto">
          <a:xfrm>
            <a:off x="4589463" y="2021328"/>
            <a:ext cx="101600" cy="64294"/>
          </a:xfrm>
          <a:custGeom>
            <a:avLst/>
            <a:gdLst>
              <a:gd name="T0" fmla="*/ 6 w 64"/>
              <a:gd name="T1" fmla="*/ 30 h 58"/>
              <a:gd name="T2" fmla="*/ 0 w 64"/>
              <a:gd name="T3" fmla="*/ 13 h 58"/>
              <a:gd name="T4" fmla="*/ 3 w 64"/>
              <a:gd name="T5" fmla="*/ 6 h 58"/>
              <a:gd name="T6" fmla="*/ 38 w 64"/>
              <a:gd name="T7" fmla="*/ 0 h 58"/>
              <a:gd name="T8" fmla="*/ 56 w 64"/>
              <a:gd name="T9" fmla="*/ 15 h 58"/>
              <a:gd name="T10" fmla="*/ 48 w 64"/>
              <a:gd name="T11" fmla="*/ 20 h 58"/>
              <a:gd name="T12" fmla="*/ 35 w 64"/>
              <a:gd name="T13" fmla="*/ 25 h 58"/>
              <a:gd name="T14" fmla="*/ 29 w 64"/>
              <a:gd name="T15" fmla="*/ 36 h 58"/>
              <a:gd name="T16" fmla="*/ 17 w 64"/>
              <a:gd name="T17" fmla="*/ 29 h 58"/>
              <a:gd name="T18" fmla="*/ 6 w 64"/>
              <a:gd name="T19" fmla="*/ 30 h 5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4"/>
              <a:gd name="T31" fmla="*/ 0 h 58"/>
              <a:gd name="T32" fmla="*/ 64 w 64"/>
              <a:gd name="T33" fmla="*/ 58 h 5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4" h="58">
                <a:moveTo>
                  <a:pt x="6" y="48"/>
                </a:moveTo>
                <a:lnTo>
                  <a:pt x="0" y="22"/>
                </a:lnTo>
                <a:lnTo>
                  <a:pt x="3" y="9"/>
                </a:lnTo>
                <a:lnTo>
                  <a:pt x="43" y="0"/>
                </a:lnTo>
                <a:lnTo>
                  <a:pt x="64" y="24"/>
                </a:lnTo>
                <a:lnTo>
                  <a:pt x="54" y="31"/>
                </a:lnTo>
                <a:lnTo>
                  <a:pt x="39" y="39"/>
                </a:lnTo>
                <a:lnTo>
                  <a:pt x="33" y="58"/>
                </a:lnTo>
                <a:lnTo>
                  <a:pt x="19" y="46"/>
                </a:lnTo>
                <a:lnTo>
                  <a:pt x="6" y="4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1" name="Freeform 542"/>
          <p:cNvSpPr>
            <a:spLocks/>
          </p:cNvSpPr>
          <p:nvPr/>
        </p:nvSpPr>
        <p:spPr bwMode="auto">
          <a:xfrm>
            <a:off x="4687887" y="2082050"/>
            <a:ext cx="65088" cy="55959"/>
          </a:xfrm>
          <a:custGeom>
            <a:avLst/>
            <a:gdLst>
              <a:gd name="T0" fmla="*/ 7 w 42"/>
              <a:gd name="T1" fmla="*/ 31 h 51"/>
              <a:gd name="T2" fmla="*/ 26 w 42"/>
              <a:gd name="T3" fmla="*/ 30 h 51"/>
              <a:gd name="T4" fmla="*/ 36 w 42"/>
              <a:gd name="T5" fmla="*/ 19 h 51"/>
              <a:gd name="T6" fmla="*/ 36 w 42"/>
              <a:gd name="T7" fmla="*/ 2 h 51"/>
              <a:gd name="T8" fmla="*/ 16 w 42"/>
              <a:gd name="T9" fmla="*/ 0 h 51"/>
              <a:gd name="T10" fmla="*/ 0 w 42"/>
              <a:gd name="T11" fmla="*/ 9 h 51"/>
              <a:gd name="T12" fmla="*/ 7 w 42"/>
              <a:gd name="T13" fmla="*/ 31 h 5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"/>
              <a:gd name="T22" fmla="*/ 0 h 51"/>
              <a:gd name="T23" fmla="*/ 42 w 42"/>
              <a:gd name="T24" fmla="*/ 51 h 5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" h="51">
                <a:moveTo>
                  <a:pt x="9" y="51"/>
                </a:moveTo>
                <a:lnTo>
                  <a:pt x="30" y="48"/>
                </a:lnTo>
                <a:lnTo>
                  <a:pt x="42" y="30"/>
                </a:lnTo>
                <a:lnTo>
                  <a:pt x="42" y="3"/>
                </a:lnTo>
                <a:lnTo>
                  <a:pt x="18" y="0"/>
                </a:lnTo>
                <a:lnTo>
                  <a:pt x="0" y="15"/>
                </a:lnTo>
                <a:lnTo>
                  <a:pt x="9" y="5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2" name="Freeform 543"/>
          <p:cNvSpPr>
            <a:spLocks/>
          </p:cNvSpPr>
          <p:nvPr/>
        </p:nvSpPr>
        <p:spPr bwMode="auto">
          <a:xfrm>
            <a:off x="4672016" y="1934412"/>
            <a:ext cx="144463" cy="61913"/>
          </a:xfrm>
          <a:custGeom>
            <a:avLst/>
            <a:gdLst>
              <a:gd name="T0" fmla="*/ 0 w 84"/>
              <a:gd name="T1" fmla="*/ 20 h 44"/>
              <a:gd name="T2" fmla="*/ 3 w 84"/>
              <a:gd name="T3" fmla="*/ 38 h 44"/>
              <a:gd name="T4" fmla="*/ 21 w 84"/>
              <a:gd name="T5" fmla="*/ 44 h 44"/>
              <a:gd name="T6" fmla="*/ 58 w 84"/>
              <a:gd name="T7" fmla="*/ 29 h 44"/>
              <a:gd name="T8" fmla="*/ 79 w 84"/>
              <a:gd name="T9" fmla="*/ 33 h 44"/>
              <a:gd name="T10" fmla="*/ 84 w 84"/>
              <a:gd name="T11" fmla="*/ 12 h 44"/>
              <a:gd name="T12" fmla="*/ 55 w 84"/>
              <a:gd name="T13" fmla="*/ 11 h 44"/>
              <a:gd name="T14" fmla="*/ 21 w 84"/>
              <a:gd name="T15" fmla="*/ 0 h 44"/>
              <a:gd name="T16" fmla="*/ 12 w 84"/>
              <a:gd name="T17" fmla="*/ 14 h 44"/>
              <a:gd name="T18" fmla="*/ 0 w 84"/>
              <a:gd name="T19" fmla="*/ 20 h 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4"/>
              <a:gd name="T31" fmla="*/ 0 h 44"/>
              <a:gd name="T32" fmla="*/ 84 w 84"/>
              <a:gd name="T33" fmla="*/ 44 h 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4" h="44">
                <a:moveTo>
                  <a:pt x="0" y="20"/>
                </a:moveTo>
                <a:lnTo>
                  <a:pt x="3" y="38"/>
                </a:lnTo>
                <a:lnTo>
                  <a:pt x="21" y="44"/>
                </a:lnTo>
                <a:lnTo>
                  <a:pt x="58" y="29"/>
                </a:lnTo>
                <a:lnTo>
                  <a:pt x="79" y="33"/>
                </a:lnTo>
                <a:lnTo>
                  <a:pt x="84" y="12"/>
                </a:lnTo>
                <a:lnTo>
                  <a:pt x="55" y="11"/>
                </a:lnTo>
                <a:lnTo>
                  <a:pt x="21" y="0"/>
                </a:lnTo>
                <a:lnTo>
                  <a:pt x="12" y="14"/>
                </a:lnTo>
                <a:lnTo>
                  <a:pt x="0" y="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3" name="Oval 272"/>
          <p:cNvSpPr>
            <a:spLocks noChangeAspect="1" noChangeArrowheads="1"/>
          </p:cNvSpPr>
          <p:nvPr/>
        </p:nvSpPr>
        <p:spPr bwMode="auto">
          <a:xfrm flipV="1">
            <a:off x="5210179" y="3145279"/>
            <a:ext cx="39687" cy="32147"/>
          </a:xfrm>
          <a:prstGeom prst="ellipse">
            <a:avLst/>
          </a:prstGeom>
          <a:solidFill>
            <a:srgbClr val="5E1B6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4" name="Oval 279"/>
          <p:cNvSpPr>
            <a:spLocks noChangeAspect="1" noChangeArrowheads="1"/>
          </p:cNvSpPr>
          <p:nvPr/>
        </p:nvSpPr>
        <p:spPr bwMode="auto">
          <a:xfrm flipV="1">
            <a:off x="3944937" y="2916679"/>
            <a:ext cx="39688" cy="32147"/>
          </a:xfrm>
          <a:prstGeom prst="ellipse">
            <a:avLst/>
          </a:prstGeom>
          <a:solidFill>
            <a:srgbClr val="5E1B6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5" name="Oval 282"/>
          <p:cNvSpPr>
            <a:spLocks noChangeAspect="1" noChangeArrowheads="1"/>
          </p:cNvSpPr>
          <p:nvPr/>
        </p:nvSpPr>
        <p:spPr bwMode="auto">
          <a:xfrm flipV="1">
            <a:off x="4506912" y="3088129"/>
            <a:ext cx="39688" cy="32147"/>
          </a:xfrm>
          <a:prstGeom prst="ellipse">
            <a:avLst/>
          </a:prstGeom>
          <a:solidFill>
            <a:srgbClr val="5E1B6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6" name="Oval 286"/>
          <p:cNvSpPr>
            <a:spLocks noChangeAspect="1" noChangeArrowheads="1"/>
          </p:cNvSpPr>
          <p:nvPr/>
        </p:nvSpPr>
        <p:spPr bwMode="auto">
          <a:xfrm flipV="1">
            <a:off x="4859337" y="3716779"/>
            <a:ext cx="39688" cy="32147"/>
          </a:xfrm>
          <a:prstGeom prst="ellipse">
            <a:avLst/>
          </a:prstGeom>
          <a:solidFill>
            <a:srgbClr val="5E1B6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7" name="Oval 294"/>
          <p:cNvSpPr>
            <a:spLocks noChangeAspect="1" noChangeArrowheads="1"/>
          </p:cNvSpPr>
          <p:nvPr/>
        </p:nvSpPr>
        <p:spPr bwMode="auto">
          <a:xfrm flipV="1">
            <a:off x="4787902" y="2230879"/>
            <a:ext cx="39687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8" name="Oval 300"/>
          <p:cNvSpPr>
            <a:spLocks noChangeAspect="1" noChangeArrowheads="1"/>
          </p:cNvSpPr>
          <p:nvPr/>
        </p:nvSpPr>
        <p:spPr bwMode="auto">
          <a:xfrm flipV="1">
            <a:off x="4437063" y="1887979"/>
            <a:ext cx="39688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0" name="Oval 303"/>
          <p:cNvSpPr>
            <a:spLocks noChangeAspect="1" noChangeArrowheads="1"/>
          </p:cNvSpPr>
          <p:nvPr/>
        </p:nvSpPr>
        <p:spPr bwMode="auto">
          <a:xfrm flipV="1">
            <a:off x="4295779" y="1887979"/>
            <a:ext cx="39687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1" name="Group 309"/>
          <p:cNvGrpSpPr>
            <a:grpSpLocks/>
          </p:cNvGrpSpPr>
          <p:nvPr/>
        </p:nvGrpSpPr>
        <p:grpSpPr bwMode="auto">
          <a:xfrm>
            <a:off x="3822702" y="1951081"/>
            <a:ext cx="473076" cy="82154"/>
            <a:chOff x="2400" y="1920"/>
            <a:chExt cx="336" cy="96"/>
          </a:xfrm>
        </p:grpSpPr>
        <p:sp>
          <p:nvSpPr>
            <p:cNvPr id="282" name="Line 310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3" name="Line 311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84" name="Text Box 313"/>
          <p:cNvSpPr txBox="1">
            <a:spLocks noChangeArrowheads="1"/>
          </p:cNvSpPr>
          <p:nvPr/>
        </p:nvSpPr>
        <p:spPr bwMode="auto">
          <a:xfrm>
            <a:off x="507208" y="4193623"/>
            <a:ext cx="30464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RB</a:t>
            </a:r>
            <a:b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BUENOS AIRES</a:t>
            </a:r>
            <a:endParaRPr lang="en-US" sz="140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5" name="Group 314"/>
          <p:cNvGrpSpPr>
            <a:grpSpLocks/>
          </p:cNvGrpSpPr>
          <p:nvPr/>
        </p:nvGrpSpPr>
        <p:grpSpPr bwMode="auto">
          <a:xfrm>
            <a:off x="2607906" y="3944798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286" name="AutoShape 315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7" name="Oval 316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8" name="Group 317"/>
          <p:cNvGrpSpPr>
            <a:grpSpLocks/>
          </p:cNvGrpSpPr>
          <p:nvPr/>
        </p:nvGrpSpPr>
        <p:grpSpPr bwMode="auto">
          <a:xfrm>
            <a:off x="1900240" y="2697604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289" name="AutoShape 318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0" name="Oval 319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1" name="Group 320"/>
          <p:cNvGrpSpPr>
            <a:grpSpLocks/>
          </p:cNvGrpSpPr>
          <p:nvPr/>
        </p:nvGrpSpPr>
        <p:grpSpPr bwMode="auto">
          <a:xfrm>
            <a:off x="3873998" y="2858948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292" name="AutoShape 321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3" name="Oval 322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4" name="Group 327"/>
          <p:cNvGrpSpPr>
            <a:grpSpLocks/>
          </p:cNvGrpSpPr>
          <p:nvPr/>
        </p:nvGrpSpPr>
        <p:grpSpPr bwMode="auto">
          <a:xfrm>
            <a:off x="4788398" y="3601898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295" name="AutoShape 328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6" name="Oval 329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7" name="Group 330"/>
          <p:cNvGrpSpPr>
            <a:grpSpLocks/>
          </p:cNvGrpSpPr>
          <p:nvPr/>
        </p:nvGrpSpPr>
        <p:grpSpPr bwMode="auto">
          <a:xfrm>
            <a:off x="4366366" y="2973248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298" name="AutoShape 331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9" name="Oval 332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0" name="Group 333"/>
          <p:cNvGrpSpPr>
            <a:grpSpLocks/>
          </p:cNvGrpSpPr>
          <p:nvPr/>
        </p:nvGrpSpPr>
        <p:grpSpPr bwMode="auto">
          <a:xfrm>
            <a:off x="4999413" y="3030398"/>
            <a:ext cx="281355" cy="228600"/>
            <a:chOff x="2544" y="1824"/>
            <a:chExt cx="384" cy="384"/>
          </a:xfrm>
          <a:solidFill>
            <a:schemeClr val="bg1">
              <a:lumMod val="65000"/>
            </a:schemeClr>
          </a:solidFill>
        </p:grpSpPr>
        <p:sp>
          <p:nvSpPr>
            <p:cNvPr id="301" name="AutoShape 334"/>
            <p:cNvSpPr>
              <a:spLocks noChangeArrowheads="1"/>
            </p:cNvSpPr>
            <p:nvPr/>
          </p:nvSpPr>
          <p:spPr bwMode="auto">
            <a:xfrm>
              <a:off x="2544" y="1824"/>
              <a:ext cx="384" cy="384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2" name="Oval 335"/>
            <p:cNvSpPr>
              <a:spLocks noChangeAspect="1" noChangeArrowheads="1"/>
            </p:cNvSpPr>
            <p:nvPr/>
          </p:nvSpPr>
          <p:spPr bwMode="auto">
            <a:xfrm flipV="1">
              <a:off x="2688" y="1968"/>
              <a:ext cx="96" cy="96"/>
            </a:xfrm>
            <a:prstGeom prst="ellipse">
              <a:avLst/>
            </a:prstGeom>
            <a:solidFill>
              <a:srgbClr val="C00000">
                <a:alpha val="89000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3" name="Oval 341"/>
          <p:cNvSpPr>
            <a:spLocks noChangeAspect="1" noChangeArrowheads="1"/>
          </p:cNvSpPr>
          <p:nvPr/>
        </p:nvSpPr>
        <p:spPr bwMode="auto">
          <a:xfrm flipV="1">
            <a:off x="4375153" y="1895121"/>
            <a:ext cx="52387" cy="4286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4" name="Group 342"/>
          <p:cNvGrpSpPr>
            <a:grpSpLocks/>
          </p:cNvGrpSpPr>
          <p:nvPr/>
        </p:nvGrpSpPr>
        <p:grpSpPr bwMode="auto">
          <a:xfrm flipH="1" flipV="1">
            <a:off x="4929191" y="3716777"/>
            <a:ext cx="352425" cy="571500"/>
            <a:chOff x="2400" y="1920"/>
            <a:chExt cx="336" cy="96"/>
          </a:xfrm>
        </p:grpSpPr>
        <p:sp>
          <p:nvSpPr>
            <p:cNvPr id="305" name="Line 343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6" name="Line 344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7" name="Text Box 345"/>
          <p:cNvSpPr txBox="1">
            <a:spLocks noChangeArrowheads="1"/>
          </p:cNvSpPr>
          <p:nvPr/>
        </p:nvSpPr>
        <p:spPr bwMode="auto">
          <a:xfrm>
            <a:off x="5259391" y="4171002"/>
            <a:ext cx="1419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r">
              <a:spcBef>
                <a:spcPct val="50000"/>
              </a:spcBef>
              <a:defRPr sz="1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/>
            <a:r>
              <a:rPr lang="en-GB" dirty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  <a:t>RB</a:t>
            </a:r>
            <a:br>
              <a:rPr lang="en-GB" dirty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GB" dirty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  <a:t>HARARE</a:t>
            </a:r>
            <a:endParaRPr lang="en-US" dirty="0">
              <a:solidFill>
                <a:srgbClr val="0079B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8" name="Group 346"/>
          <p:cNvGrpSpPr>
            <a:grpSpLocks/>
          </p:cNvGrpSpPr>
          <p:nvPr/>
        </p:nvGrpSpPr>
        <p:grpSpPr bwMode="auto">
          <a:xfrm flipV="1">
            <a:off x="1341440" y="2916677"/>
            <a:ext cx="703263" cy="285750"/>
            <a:chOff x="2400" y="1920"/>
            <a:chExt cx="336" cy="96"/>
          </a:xfrm>
        </p:grpSpPr>
        <p:sp>
          <p:nvSpPr>
            <p:cNvPr id="309" name="Line 347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0" name="Line 348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1" name="Group 353"/>
          <p:cNvGrpSpPr>
            <a:grpSpLocks/>
          </p:cNvGrpSpPr>
          <p:nvPr/>
        </p:nvGrpSpPr>
        <p:grpSpPr bwMode="auto">
          <a:xfrm flipV="1">
            <a:off x="1693863" y="4059677"/>
            <a:ext cx="1054100" cy="285750"/>
            <a:chOff x="2400" y="1920"/>
            <a:chExt cx="336" cy="96"/>
          </a:xfrm>
        </p:grpSpPr>
        <p:sp>
          <p:nvSpPr>
            <p:cNvPr id="312" name="Line 354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3" name="Line 355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4" name="Group 356"/>
          <p:cNvGrpSpPr>
            <a:grpSpLocks/>
          </p:cNvGrpSpPr>
          <p:nvPr/>
        </p:nvGrpSpPr>
        <p:grpSpPr bwMode="auto">
          <a:xfrm flipV="1">
            <a:off x="4225926" y="3088127"/>
            <a:ext cx="280987" cy="1257300"/>
            <a:chOff x="2400" y="1920"/>
            <a:chExt cx="336" cy="96"/>
          </a:xfrm>
        </p:grpSpPr>
        <p:sp>
          <p:nvSpPr>
            <p:cNvPr id="315" name="Line 357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6" name="Line 358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7" name="Text Box 359"/>
          <p:cNvSpPr txBox="1">
            <a:spLocks noChangeArrowheads="1"/>
          </p:cNvSpPr>
          <p:nvPr/>
        </p:nvSpPr>
        <p:spPr bwMode="auto">
          <a:xfrm>
            <a:off x="3603627" y="4216840"/>
            <a:ext cx="13446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>
              <a:spcBef>
                <a:spcPct val="50000"/>
              </a:spcBef>
              <a:defRPr sz="1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GB" dirty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  <a:t>RB</a:t>
            </a:r>
            <a:br>
              <a:rPr lang="en-GB" dirty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GB" dirty="0">
                <a:solidFill>
                  <a:srgbClr val="0079BC"/>
                </a:solidFill>
                <a:latin typeface="微软雅黑" pitchFamily="34" charset="-122"/>
                <a:ea typeface="微软雅黑" pitchFamily="34" charset="-122"/>
              </a:rPr>
              <a:t>YAOUNDE</a:t>
            </a:r>
            <a:endParaRPr lang="en-US" dirty="0">
              <a:solidFill>
                <a:srgbClr val="0079B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8" name="Group 360"/>
          <p:cNvGrpSpPr>
            <a:grpSpLocks/>
          </p:cNvGrpSpPr>
          <p:nvPr/>
        </p:nvGrpSpPr>
        <p:grpSpPr bwMode="auto">
          <a:xfrm flipV="1">
            <a:off x="3733321" y="2973248"/>
            <a:ext cx="281355" cy="400050"/>
            <a:chOff x="2400" y="1920"/>
            <a:chExt cx="336" cy="96"/>
          </a:xfrm>
          <a:solidFill>
            <a:schemeClr val="bg1">
              <a:lumMod val="65000"/>
            </a:schemeClr>
          </a:solidFill>
        </p:grpSpPr>
        <p:sp>
          <p:nvSpPr>
            <p:cNvPr id="319" name="Line 361"/>
            <p:cNvSpPr>
              <a:spLocks noChangeShapeType="1"/>
            </p:cNvSpPr>
            <p:nvPr/>
          </p:nvSpPr>
          <p:spPr bwMode="auto">
            <a:xfrm>
              <a:off x="2400" y="1920"/>
              <a:ext cx="96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0" name="Line 362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21" name="Line 367"/>
          <p:cNvSpPr>
            <a:spLocks noChangeShapeType="1"/>
          </p:cNvSpPr>
          <p:nvPr/>
        </p:nvSpPr>
        <p:spPr bwMode="auto">
          <a:xfrm flipH="1" flipV="1">
            <a:off x="5140086" y="3144704"/>
            <a:ext cx="311919" cy="175617"/>
          </a:xfrm>
          <a:prstGeom prst="line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2" name="Text Box 368"/>
          <p:cNvSpPr txBox="1">
            <a:spLocks noChangeArrowheads="1"/>
          </p:cNvSpPr>
          <p:nvPr/>
        </p:nvSpPr>
        <p:spPr bwMode="auto">
          <a:xfrm>
            <a:off x="5435602" y="3228621"/>
            <a:ext cx="14779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RB </a:t>
            </a:r>
            <a:b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NAIROBI</a:t>
            </a:r>
            <a:endParaRPr lang="en-US" sz="140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3" name="Oval 422"/>
          <p:cNvSpPr>
            <a:spLocks noChangeAspect="1" noChangeArrowheads="1"/>
          </p:cNvSpPr>
          <p:nvPr/>
        </p:nvSpPr>
        <p:spPr bwMode="auto">
          <a:xfrm>
            <a:off x="8445501" y="4288278"/>
            <a:ext cx="34925" cy="2738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4" name="Freeform 399"/>
          <p:cNvSpPr>
            <a:spLocks/>
          </p:cNvSpPr>
          <p:nvPr/>
        </p:nvSpPr>
        <p:spPr bwMode="auto">
          <a:xfrm>
            <a:off x="4552954" y="859279"/>
            <a:ext cx="4244975" cy="1273969"/>
          </a:xfrm>
          <a:custGeom>
            <a:avLst/>
            <a:gdLst>
              <a:gd name="T0" fmla="*/ 41 w 2480"/>
              <a:gd name="T1" fmla="*/ 574 h 914"/>
              <a:gd name="T2" fmla="*/ 132 w 2480"/>
              <a:gd name="T3" fmla="*/ 500 h 914"/>
              <a:gd name="T4" fmla="*/ 131 w 2480"/>
              <a:gd name="T5" fmla="*/ 296 h 914"/>
              <a:gd name="T6" fmla="*/ 236 w 2480"/>
              <a:gd name="T7" fmla="*/ 272 h 914"/>
              <a:gd name="T8" fmla="*/ 261 w 2480"/>
              <a:gd name="T9" fmla="*/ 422 h 914"/>
              <a:gd name="T10" fmla="*/ 293 w 2480"/>
              <a:gd name="T11" fmla="*/ 373 h 914"/>
              <a:gd name="T12" fmla="*/ 369 w 2480"/>
              <a:gd name="T13" fmla="*/ 322 h 914"/>
              <a:gd name="T14" fmla="*/ 570 w 2480"/>
              <a:gd name="T15" fmla="*/ 278 h 914"/>
              <a:gd name="T16" fmla="*/ 719 w 2480"/>
              <a:gd name="T17" fmla="*/ 284 h 914"/>
              <a:gd name="T18" fmla="*/ 723 w 2480"/>
              <a:gd name="T19" fmla="*/ 159 h 914"/>
              <a:gd name="T20" fmla="*/ 776 w 2480"/>
              <a:gd name="T21" fmla="*/ 315 h 914"/>
              <a:gd name="T22" fmla="*/ 808 w 2480"/>
              <a:gd name="T23" fmla="*/ 284 h 914"/>
              <a:gd name="T24" fmla="*/ 843 w 2480"/>
              <a:gd name="T25" fmla="*/ 284 h 914"/>
              <a:gd name="T26" fmla="*/ 807 w 2480"/>
              <a:gd name="T27" fmla="*/ 205 h 914"/>
              <a:gd name="T28" fmla="*/ 924 w 2480"/>
              <a:gd name="T29" fmla="*/ 200 h 914"/>
              <a:gd name="T30" fmla="*/ 973 w 2480"/>
              <a:gd name="T31" fmla="*/ 129 h 914"/>
              <a:gd name="T32" fmla="*/ 1106 w 2480"/>
              <a:gd name="T33" fmla="*/ 54 h 914"/>
              <a:gd name="T34" fmla="*/ 1185 w 2480"/>
              <a:gd name="T35" fmla="*/ 24 h 914"/>
              <a:gd name="T36" fmla="*/ 1368 w 2480"/>
              <a:gd name="T37" fmla="*/ 62 h 914"/>
              <a:gd name="T38" fmla="*/ 1260 w 2480"/>
              <a:gd name="T39" fmla="*/ 151 h 914"/>
              <a:gd name="T40" fmla="*/ 1381 w 2480"/>
              <a:gd name="T41" fmla="*/ 152 h 914"/>
              <a:gd name="T42" fmla="*/ 1506 w 2480"/>
              <a:gd name="T43" fmla="*/ 132 h 914"/>
              <a:gd name="T44" fmla="*/ 1684 w 2480"/>
              <a:gd name="T45" fmla="*/ 200 h 914"/>
              <a:gd name="T46" fmla="*/ 1879 w 2480"/>
              <a:gd name="T47" fmla="*/ 199 h 914"/>
              <a:gd name="T48" fmla="*/ 2074 w 2480"/>
              <a:gd name="T49" fmla="*/ 258 h 914"/>
              <a:gd name="T50" fmla="*/ 2193 w 2480"/>
              <a:gd name="T51" fmla="*/ 249 h 914"/>
              <a:gd name="T52" fmla="*/ 2428 w 2480"/>
              <a:gd name="T53" fmla="*/ 338 h 914"/>
              <a:gd name="T54" fmla="*/ 2417 w 2480"/>
              <a:gd name="T55" fmla="*/ 405 h 914"/>
              <a:gd name="T56" fmla="*/ 2339 w 2480"/>
              <a:gd name="T57" fmla="*/ 354 h 914"/>
              <a:gd name="T58" fmla="*/ 2317 w 2480"/>
              <a:gd name="T59" fmla="*/ 458 h 914"/>
              <a:gd name="T60" fmla="*/ 2128 w 2480"/>
              <a:gd name="T61" fmla="*/ 504 h 914"/>
              <a:gd name="T62" fmla="*/ 2072 w 2480"/>
              <a:gd name="T63" fmla="*/ 608 h 914"/>
              <a:gd name="T64" fmla="*/ 1994 w 2480"/>
              <a:gd name="T65" fmla="*/ 730 h 914"/>
              <a:gd name="T66" fmla="*/ 2101 w 2480"/>
              <a:gd name="T67" fmla="*/ 463 h 914"/>
              <a:gd name="T68" fmla="*/ 1955 w 2480"/>
              <a:gd name="T69" fmla="*/ 522 h 914"/>
              <a:gd name="T70" fmla="*/ 1787 w 2480"/>
              <a:gd name="T71" fmla="*/ 539 h 914"/>
              <a:gd name="T72" fmla="*/ 1726 w 2480"/>
              <a:gd name="T73" fmla="*/ 672 h 914"/>
              <a:gd name="T74" fmla="*/ 1756 w 2480"/>
              <a:gd name="T75" fmla="*/ 734 h 914"/>
              <a:gd name="T76" fmla="*/ 1622 w 2480"/>
              <a:gd name="T77" fmla="*/ 888 h 914"/>
              <a:gd name="T78" fmla="*/ 1541 w 2480"/>
              <a:gd name="T79" fmla="*/ 684 h 914"/>
              <a:gd name="T80" fmla="*/ 1378 w 2480"/>
              <a:gd name="T81" fmla="*/ 745 h 914"/>
              <a:gd name="T82" fmla="*/ 1136 w 2480"/>
              <a:gd name="T83" fmla="*/ 749 h 914"/>
              <a:gd name="T84" fmla="*/ 877 w 2480"/>
              <a:gd name="T85" fmla="*/ 748 h 914"/>
              <a:gd name="T86" fmla="*/ 761 w 2480"/>
              <a:gd name="T87" fmla="*/ 681 h 914"/>
              <a:gd name="T88" fmla="*/ 617 w 2480"/>
              <a:gd name="T89" fmla="*/ 632 h 914"/>
              <a:gd name="T90" fmla="*/ 519 w 2480"/>
              <a:gd name="T91" fmla="*/ 654 h 914"/>
              <a:gd name="T92" fmla="*/ 542 w 2480"/>
              <a:gd name="T93" fmla="*/ 731 h 914"/>
              <a:gd name="T94" fmla="*/ 474 w 2480"/>
              <a:gd name="T95" fmla="*/ 723 h 914"/>
              <a:gd name="T96" fmla="*/ 389 w 2480"/>
              <a:gd name="T97" fmla="*/ 742 h 914"/>
              <a:gd name="T98" fmla="*/ 387 w 2480"/>
              <a:gd name="T99" fmla="*/ 787 h 914"/>
              <a:gd name="T100" fmla="*/ 405 w 2480"/>
              <a:gd name="T101" fmla="*/ 826 h 914"/>
              <a:gd name="T102" fmla="*/ 379 w 2480"/>
              <a:gd name="T103" fmla="*/ 898 h 914"/>
              <a:gd name="T104" fmla="*/ 280 w 2480"/>
              <a:gd name="T105" fmla="*/ 869 h 914"/>
              <a:gd name="T106" fmla="*/ 284 w 2480"/>
              <a:gd name="T107" fmla="*/ 763 h 914"/>
              <a:gd name="T108" fmla="*/ 192 w 2480"/>
              <a:gd name="T109" fmla="*/ 700 h 914"/>
              <a:gd name="T110" fmla="*/ 167 w 2480"/>
              <a:gd name="T111" fmla="*/ 680 h 914"/>
              <a:gd name="T112" fmla="*/ 101 w 2480"/>
              <a:gd name="T113" fmla="*/ 625 h 914"/>
              <a:gd name="T114" fmla="*/ 61 w 2480"/>
              <a:gd name="T115" fmla="*/ 670 h 91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480"/>
              <a:gd name="T175" fmla="*/ 0 h 914"/>
              <a:gd name="T176" fmla="*/ 2480 w 2480"/>
              <a:gd name="T177" fmla="*/ 914 h 91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480" h="914">
                <a:moveTo>
                  <a:pt x="0" y="650"/>
                </a:moveTo>
                <a:lnTo>
                  <a:pt x="21" y="628"/>
                </a:lnTo>
                <a:lnTo>
                  <a:pt x="15" y="637"/>
                </a:lnTo>
                <a:lnTo>
                  <a:pt x="17" y="630"/>
                </a:lnTo>
                <a:lnTo>
                  <a:pt x="21" y="597"/>
                </a:lnTo>
                <a:lnTo>
                  <a:pt x="29" y="577"/>
                </a:lnTo>
                <a:lnTo>
                  <a:pt x="41" y="574"/>
                </a:lnTo>
                <a:lnTo>
                  <a:pt x="64" y="593"/>
                </a:lnTo>
                <a:lnTo>
                  <a:pt x="71" y="558"/>
                </a:lnTo>
                <a:lnTo>
                  <a:pt x="61" y="558"/>
                </a:lnTo>
                <a:lnTo>
                  <a:pt x="57" y="537"/>
                </a:lnTo>
                <a:lnTo>
                  <a:pt x="153" y="519"/>
                </a:lnTo>
                <a:lnTo>
                  <a:pt x="131" y="511"/>
                </a:lnTo>
                <a:lnTo>
                  <a:pt x="132" y="500"/>
                </a:lnTo>
                <a:lnTo>
                  <a:pt x="116" y="504"/>
                </a:lnTo>
                <a:lnTo>
                  <a:pt x="172" y="450"/>
                </a:lnTo>
                <a:lnTo>
                  <a:pt x="147" y="394"/>
                </a:lnTo>
                <a:lnTo>
                  <a:pt x="153" y="366"/>
                </a:lnTo>
                <a:lnTo>
                  <a:pt x="139" y="336"/>
                </a:lnTo>
                <a:lnTo>
                  <a:pt x="150" y="319"/>
                </a:lnTo>
                <a:lnTo>
                  <a:pt x="131" y="296"/>
                </a:lnTo>
                <a:lnTo>
                  <a:pt x="136" y="276"/>
                </a:lnTo>
                <a:lnTo>
                  <a:pt x="162" y="255"/>
                </a:lnTo>
                <a:lnTo>
                  <a:pt x="178" y="252"/>
                </a:lnTo>
                <a:lnTo>
                  <a:pt x="196" y="257"/>
                </a:lnTo>
                <a:lnTo>
                  <a:pt x="180" y="262"/>
                </a:lnTo>
                <a:lnTo>
                  <a:pt x="192" y="270"/>
                </a:lnTo>
                <a:lnTo>
                  <a:pt x="236" y="272"/>
                </a:lnTo>
                <a:lnTo>
                  <a:pt x="312" y="319"/>
                </a:lnTo>
                <a:lnTo>
                  <a:pt x="313" y="341"/>
                </a:lnTo>
                <a:lnTo>
                  <a:pt x="281" y="360"/>
                </a:lnTo>
                <a:lnTo>
                  <a:pt x="178" y="333"/>
                </a:lnTo>
                <a:lnTo>
                  <a:pt x="220" y="365"/>
                </a:lnTo>
                <a:lnTo>
                  <a:pt x="219" y="404"/>
                </a:lnTo>
                <a:lnTo>
                  <a:pt x="261" y="422"/>
                </a:lnTo>
                <a:lnTo>
                  <a:pt x="271" y="419"/>
                </a:lnTo>
                <a:lnTo>
                  <a:pt x="266" y="404"/>
                </a:lnTo>
                <a:lnTo>
                  <a:pt x="246" y="398"/>
                </a:lnTo>
                <a:lnTo>
                  <a:pt x="251" y="384"/>
                </a:lnTo>
                <a:lnTo>
                  <a:pt x="271" y="399"/>
                </a:lnTo>
                <a:lnTo>
                  <a:pt x="310" y="404"/>
                </a:lnTo>
                <a:lnTo>
                  <a:pt x="293" y="373"/>
                </a:lnTo>
                <a:lnTo>
                  <a:pt x="330" y="348"/>
                </a:lnTo>
                <a:lnTo>
                  <a:pt x="357" y="365"/>
                </a:lnTo>
                <a:lnTo>
                  <a:pt x="356" y="298"/>
                </a:lnTo>
                <a:lnTo>
                  <a:pt x="345" y="288"/>
                </a:lnTo>
                <a:lnTo>
                  <a:pt x="389" y="303"/>
                </a:lnTo>
                <a:lnTo>
                  <a:pt x="392" y="311"/>
                </a:lnTo>
                <a:lnTo>
                  <a:pt x="369" y="322"/>
                </a:lnTo>
                <a:lnTo>
                  <a:pt x="392" y="345"/>
                </a:lnTo>
                <a:lnTo>
                  <a:pt x="412" y="319"/>
                </a:lnTo>
                <a:lnTo>
                  <a:pt x="497" y="280"/>
                </a:lnTo>
                <a:lnTo>
                  <a:pt x="509" y="278"/>
                </a:lnTo>
                <a:lnTo>
                  <a:pt x="497" y="284"/>
                </a:lnTo>
                <a:lnTo>
                  <a:pt x="510" y="303"/>
                </a:lnTo>
                <a:lnTo>
                  <a:pt x="570" y="278"/>
                </a:lnTo>
                <a:lnTo>
                  <a:pt x="585" y="297"/>
                </a:lnTo>
                <a:lnTo>
                  <a:pt x="599" y="283"/>
                </a:lnTo>
                <a:lnTo>
                  <a:pt x="592" y="261"/>
                </a:lnTo>
                <a:lnTo>
                  <a:pt x="600" y="253"/>
                </a:lnTo>
                <a:lnTo>
                  <a:pt x="646" y="263"/>
                </a:lnTo>
                <a:lnTo>
                  <a:pt x="707" y="302"/>
                </a:lnTo>
                <a:lnTo>
                  <a:pt x="719" y="284"/>
                </a:lnTo>
                <a:lnTo>
                  <a:pt x="706" y="265"/>
                </a:lnTo>
                <a:lnTo>
                  <a:pt x="688" y="259"/>
                </a:lnTo>
                <a:lnTo>
                  <a:pt x="694" y="228"/>
                </a:lnTo>
                <a:lnTo>
                  <a:pt x="682" y="224"/>
                </a:lnTo>
                <a:lnTo>
                  <a:pt x="686" y="211"/>
                </a:lnTo>
                <a:lnTo>
                  <a:pt x="708" y="196"/>
                </a:lnTo>
                <a:lnTo>
                  <a:pt x="723" y="159"/>
                </a:lnTo>
                <a:lnTo>
                  <a:pt x="754" y="160"/>
                </a:lnTo>
                <a:lnTo>
                  <a:pt x="769" y="166"/>
                </a:lnTo>
                <a:lnTo>
                  <a:pt x="758" y="204"/>
                </a:lnTo>
                <a:lnTo>
                  <a:pt x="772" y="224"/>
                </a:lnTo>
                <a:lnTo>
                  <a:pt x="766" y="276"/>
                </a:lnTo>
                <a:lnTo>
                  <a:pt x="783" y="295"/>
                </a:lnTo>
                <a:lnTo>
                  <a:pt x="776" y="315"/>
                </a:lnTo>
                <a:lnTo>
                  <a:pt x="753" y="330"/>
                </a:lnTo>
                <a:lnTo>
                  <a:pt x="761" y="336"/>
                </a:lnTo>
                <a:lnTo>
                  <a:pt x="728" y="344"/>
                </a:lnTo>
                <a:lnTo>
                  <a:pt x="762" y="357"/>
                </a:lnTo>
                <a:lnTo>
                  <a:pt x="800" y="315"/>
                </a:lnTo>
                <a:lnTo>
                  <a:pt x="796" y="288"/>
                </a:lnTo>
                <a:lnTo>
                  <a:pt x="808" y="284"/>
                </a:lnTo>
                <a:lnTo>
                  <a:pt x="829" y="279"/>
                </a:lnTo>
                <a:lnTo>
                  <a:pt x="839" y="294"/>
                </a:lnTo>
                <a:lnTo>
                  <a:pt x="837" y="314"/>
                </a:lnTo>
                <a:lnTo>
                  <a:pt x="861" y="319"/>
                </a:lnTo>
                <a:lnTo>
                  <a:pt x="842" y="313"/>
                </a:lnTo>
                <a:lnTo>
                  <a:pt x="851" y="301"/>
                </a:lnTo>
                <a:lnTo>
                  <a:pt x="843" y="284"/>
                </a:lnTo>
                <a:lnTo>
                  <a:pt x="787" y="272"/>
                </a:lnTo>
                <a:lnTo>
                  <a:pt x="796" y="230"/>
                </a:lnTo>
                <a:lnTo>
                  <a:pt x="775" y="204"/>
                </a:lnTo>
                <a:lnTo>
                  <a:pt x="804" y="180"/>
                </a:lnTo>
                <a:lnTo>
                  <a:pt x="801" y="162"/>
                </a:lnTo>
                <a:lnTo>
                  <a:pt x="813" y="172"/>
                </a:lnTo>
                <a:lnTo>
                  <a:pt x="807" y="205"/>
                </a:lnTo>
                <a:lnTo>
                  <a:pt x="815" y="211"/>
                </a:lnTo>
                <a:lnTo>
                  <a:pt x="854" y="221"/>
                </a:lnTo>
                <a:lnTo>
                  <a:pt x="819" y="194"/>
                </a:lnTo>
                <a:lnTo>
                  <a:pt x="846" y="195"/>
                </a:lnTo>
                <a:lnTo>
                  <a:pt x="840" y="183"/>
                </a:lnTo>
                <a:lnTo>
                  <a:pt x="854" y="177"/>
                </a:lnTo>
                <a:lnTo>
                  <a:pt x="924" y="200"/>
                </a:lnTo>
                <a:lnTo>
                  <a:pt x="911" y="214"/>
                </a:lnTo>
                <a:lnTo>
                  <a:pt x="910" y="237"/>
                </a:lnTo>
                <a:lnTo>
                  <a:pt x="923" y="249"/>
                </a:lnTo>
                <a:lnTo>
                  <a:pt x="930" y="200"/>
                </a:lnTo>
                <a:lnTo>
                  <a:pt x="892" y="176"/>
                </a:lnTo>
                <a:lnTo>
                  <a:pt x="885" y="141"/>
                </a:lnTo>
                <a:lnTo>
                  <a:pt x="973" y="129"/>
                </a:lnTo>
                <a:lnTo>
                  <a:pt x="962" y="99"/>
                </a:lnTo>
                <a:lnTo>
                  <a:pt x="973" y="105"/>
                </a:lnTo>
                <a:lnTo>
                  <a:pt x="989" y="92"/>
                </a:lnTo>
                <a:lnTo>
                  <a:pt x="979" y="89"/>
                </a:lnTo>
                <a:lnTo>
                  <a:pt x="1071" y="64"/>
                </a:lnTo>
                <a:lnTo>
                  <a:pt x="1063" y="57"/>
                </a:lnTo>
                <a:lnTo>
                  <a:pt x="1106" y="54"/>
                </a:lnTo>
                <a:lnTo>
                  <a:pt x="1106" y="62"/>
                </a:lnTo>
                <a:lnTo>
                  <a:pt x="1117" y="62"/>
                </a:lnTo>
                <a:lnTo>
                  <a:pt x="1147" y="52"/>
                </a:lnTo>
                <a:lnTo>
                  <a:pt x="1164" y="58"/>
                </a:lnTo>
                <a:lnTo>
                  <a:pt x="1148" y="43"/>
                </a:lnTo>
                <a:lnTo>
                  <a:pt x="1184" y="41"/>
                </a:lnTo>
                <a:lnTo>
                  <a:pt x="1185" y="24"/>
                </a:lnTo>
                <a:lnTo>
                  <a:pt x="1227" y="0"/>
                </a:lnTo>
                <a:lnTo>
                  <a:pt x="1256" y="14"/>
                </a:lnTo>
                <a:lnTo>
                  <a:pt x="1232" y="26"/>
                </a:lnTo>
                <a:lnTo>
                  <a:pt x="1274" y="26"/>
                </a:lnTo>
                <a:lnTo>
                  <a:pt x="1256" y="43"/>
                </a:lnTo>
                <a:lnTo>
                  <a:pt x="1328" y="35"/>
                </a:lnTo>
                <a:lnTo>
                  <a:pt x="1368" y="62"/>
                </a:lnTo>
                <a:lnTo>
                  <a:pt x="1362" y="73"/>
                </a:lnTo>
                <a:lnTo>
                  <a:pt x="1348" y="67"/>
                </a:lnTo>
                <a:lnTo>
                  <a:pt x="1367" y="75"/>
                </a:lnTo>
                <a:lnTo>
                  <a:pt x="1358" y="91"/>
                </a:lnTo>
                <a:lnTo>
                  <a:pt x="1227" y="172"/>
                </a:lnTo>
                <a:lnTo>
                  <a:pt x="1269" y="160"/>
                </a:lnTo>
                <a:lnTo>
                  <a:pt x="1260" y="151"/>
                </a:lnTo>
                <a:lnTo>
                  <a:pt x="1325" y="135"/>
                </a:lnTo>
                <a:lnTo>
                  <a:pt x="1308" y="138"/>
                </a:lnTo>
                <a:lnTo>
                  <a:pt x="1312" y="125"/>
                </a:lnTo>
                <a:lnTo>
                  <a:pt x="1348" y="135"/>
                </a:lnTo>
                <a:lnTo>
                  <a:pt x="1354" y="125"/>
                </a:lnTo>
                <a:lnTo>
                  <a:pt x="1363" y="151"/>
                </a:lnTo>
                <a:lnTo>
                  <a:pt x="1381" y="152"/>
                </a:lnTo>
                <a:lnTo>
                  <a:pt x="1364" y="143"/>
                </a:lnTo>
                <a:lnTo>
                  <a:pt x="1399" y="135"/>
                </a:lnTo>
                <a:lnTo>
                  <a:pt x="1441" y="141"/>
                </a:lnTo>
                <a:lnTo>
                  <a:pt x="1436" y="151"/>
                </a:lnTo>
                <a:lnTo>
                  <a:pt x="1473" y="159"/>
                </a:lnTo>
                <a:lnTo>
                  <a:pt x="1504" y="157"/>
                </a:lnTo>
                <a:lnTo>
                  <a:pt x="1506" y="132"/>
                </a:lnTo>
                <a:lnTo>
                  <a:pt x="1515" y="130"/>
                </a:lnTo>
                <a:lnTo>
                  <a:pt x="1596" y="157"/>
                </a:lnTo>
                <a:lnTo>
                  <a:pt x="1585" y="200"/>
                </a:lnTo>
                <a:lnTo>
                  <a:pt x="1623" y="228"/>
                </a:lnTo>
                <a:lnTo>
                  <a:pt x="1643" y="190"/>
                </a:lnTo>
                <a:lnTo>
                  <a:pt x="1657" y="205"/>
                </a:lnTo>
                <a:lnTo>
                  <a:pt x="1684" y="200"/>
                </a:lnTo>
                <a:lnTo>
                  <a:pt x="1719" y="214"/>
                </a:lnTo>
                <a:lnTo>
                  <a:pt x="1748" y="205"/>
                </a:lnTo>
                <a:lnTo>
                  <a:pt x="1746" y="190"/>
                </a:lnTo>
                <a:lnTo>
                  <a:pt x="1766" y="162"/>
                </a:lnTo>
                <a:lnTo>
                  <a:pt x="1886" y="181"/>
                </a:lnTo>
                <a:lnTo>
                  <a:pt x="1895" y="194"/>
                </a:lnTo>
                <a:lnTo>
                  <a:pt x="1879" y="199"/>
                </a:lnTo>
                <a:lnTo>
                  <a:pt x="1917" y="205"/>
                </a:lnTo>
                <a:lnTo>
                  <a:pt x="1932" y="224"/>
                </a:lnTo>
                <a:lnTo>
                  <a:pt x="2023" y="221"/>
                </a:lnTo>
                <a:lnTo>
                  <a:pt x="2041" y="237"/>
                </a:lnTo>
                <a:lnTo>
                  <a:pt x="2034" y="255"/>
                </a:lnTo>
                <a:lnTo>
                  <a:pt x="2061" y="268"/>
                </a:lnTo>
                <a:lnTo>
                  <a:pt x="2074" y="258"/>
                </a:lnTo>
                <a:lnTo>
                  <a:pt x="2140" y="265"/>
                </a:lnTo>
                <a:lnTo>
                  <a:pt x="2152" y="255"/>
                </a:lnTo>
                <a:lnTo>
                  <a:pt x="2160" y="271"/>
                </a:lnTo>
                <a:lnTo>
                  <a:pt x="2187" y="285"/>
                </a:lnTo>
                <a:lnTo>
                  <a:pt x="2199" y="275"/>
                </a:lnTo>
                <a:lnTo>
                  <a:pt x="2186" y="261"/>
                </a:lnTo>
                <a:lnTo>
                  <a:pt x="2193" y="249"/>
                </a:lnTo>
                <a:lnTo>
                  <a:pt x="2307" y="267"/>
                </a:lnTo>
                <a:lnTo>
                  <a:pt x="2382" y="315"/>
                </a:lnTo>
                <a:lnTo>
                  <a:pt x="2397" y="315"/>
                </a:lnTo>
                <a:lnTo>
                  <a:pt x="2417" y="354"/>
                </a:lnTo>
                <a:lnTo>
                  <a:pt x="2408" y="333"/>
                </a:lnTo>
                <a:lnTo>
                  <a:pt x="2421" y="331"/>
                </a:lnTo>
                <a:lnTo>
                  <a:pt x="2428" y="338"/>
                </a:lnTo>
                <a:lnTo>
                  <a:pt x="2450" y="336"/>
                </a:lnTo>
                <a:lnTo>
                  <a:pt x="2480" y="359"/>
                </a:lnTo>
                <a:lnTo>
                  <a:pt x="2437" y="383"/>
                </a:lnTo>
                <a:lnTo>
                  <a:pt x="2446" y="391"/>
                </a:lnTo>
                <a:lnTo>
                  <a:pt x="2430" y="396"/>
                </a:lnTo>
                <a:lnTo>
                  <a:pt x="2443" y="405"/>
                </a:lnTo>
                <a:lnTo>
                  <a:pt x="2417" y="405"/>
                </a:lnTo>
                <a:lnTo>
                  <a:pt x="2408" y="391"/>
                </a:lnTo>
                <a:lnTo>
                  <a:pt x="2397" y="396"/>
                </a:lnTo>
                <a:lnTo>
                  <a:pt x="2381" y="373"/>
                </a:lnTo>
                <a:lnTo>
                  <a:pt x="2352" y="374"/>
                </a:lnTo>
                <a:lnTo>
                  <a:pt x="2344" y="360"/>
                </a:lnTo>
                <a:lnTo>
                  <a:pt x="2351" y="354"/>
                </a:lnTo>
                <a:lnTo>
                  <a:pt x="2339" y="354"/>
                </a:lnTo>
                <a:lnTo>
                  <a:pt x="2330" y="359"/>
                </a:lnTo>
                <a:lnTo>
                  <a:pt x="2341" y="376"/>
                </a:lnTo>
                <a:lnTo>
                  <a:pt x="2335" y="384"/>
                </a:lnTo>
                <a:lnTo>
                  <a:pt x="2309" y="400"/>
                </a:lnTo>
                <a:lnTo>
                  <a:pt x="2293" y="398"/>
                </a:lnTo>
                <a:lnTo>
                  <a:pt x="2321" y="441"/>
                </a:lnTo>
                <a:lnTo>
                  <a:pt x="2317" y="458"/>
                </a:lnTo>
                <a:lnTo>
                  <a:pt x="2287" y="446"/>
                </a:lnTo>
                <a:lnTo>
                  <a:pt x="2289" y="453"/>
                </a:lnTo>
                <a:lnTo>
                  <a:pt x="2236" y="475"/>
                </a:lnTo>
                <a:lnTo>
                  <a:pt x="2189" y="520"/>
                </a:lnTo>
                <a:lnTo>
                  <a:pt x="2157" y="502"/>
                </a:lnTo>
                <a:lnTo>
                  <a:pt x="2128" y="522"/>
                </a:lnTo>
                <a:lnTo>
                  <a:pt x="2128" y="504"/>
                </a:lnTo>
                <a:lnTo>
                  <a:pt x="2111" y="523"/>
                </a:lnTo>
                <a:lnTo>
                  <a:pt x="2092" y="522"/>
                </a:lnTo>
                <a:lnTo>
                  <a:pt x="2069" y="565"/>
                </a:lnTo>
                <a:lnTo>
                  <a:pt x="2086" y="574"/>
                </a:lnTo>
                <a:lnTo>
                  <a:pt x="2079" y="589"/>
                </a:lnTo>
                <a:lnTo>
                  <a:pt x="2087" y="612"/>
                </a:lnTo>
                <a:lnTo>
                  <a:pt x="2072" y="608"/>
                </a:lnTo>
                <a:lnTo>
                  <a:pt x="2063" y="627"/>
                </a:lnTo>
                <a:lnTo>
                  <a:pt x="2069" y="645"/>
                </a:lnTo>
                <a:lnTo>
                  <a:pt x="2038" y="660"/>
                </a:lnTo>
                <a:lnTo>
                  <a:pt x="2041" y="679"/>
                </a:lnTo>
                <a:lnTo>
                  <a:pt x="2019" y="685"/>
                </a:lnTo>
                <a:lnTo>
                  <a:pt x="2013" y="707"/>
                </a:lnTo>
                <a:lnTo>
                  <a:pt x="1994" y="730"/>
                </a:lnTo>
                <a:lnTo>
                  <a:pt x="1978" y="645"/>
                </a:lnTo>
                <a:lnTo>
                  <a:pt x="1980" y="599"/>
                </a:lnTo>
                <a:lnTo>
                  <a:pt x="1994" y="571"/>
                </a:lnTo>
                <a:lnTo>
                  <a:pt x="2016" y="566"/>
                </a:lnTo>
                <a:lnTo>
                  <a:pt x="2068" y="509"/>
                </a:lnTo>
                <a:lnTo>
                  <a:pt x="2092" y="496"/>
                </a:lnTo>
                <a:lnTo>
                  <a:pt x="2101" y="463"/>
                </a:lnTo>
                <a:lnTo>
                  <a:pt x="2111" y="454"/>
                </a:lnTo>
                <a:lnTo>
                  <a:pt x="2092" y="453"/>
                </a:lnTo>
                <a:lnTo>
                  <a:pt x="2085" y="481"/>
                </a:lnTo>
                <a:lnTo>
                  <a:pt x="2042" y="504"/>
                </a:lnTo>
                <a:lnTo>
                  <a:pt x="2046" y="469"/>
                </a:lnTo>
                <a:lnTo>
                  <a:pt x="1999" y="476"/>
                </a:lnTo>
                <a:lnTo>
                  <a:pt x="1955" y="522"/>
                </a:lnTo>
                <a:lnTo>
                  <a:pt x="1964" y="540"/>
                </a:lnTo>
                <a:lnTo>
                  <a:pt x="1915" y="547"/>
                </a:lnTo>
                <a:lnTo>
                  <a:pt x="1910" y="541"/>
                </a:lnTo>
                <a:lnTo>
                  <a:pt x="1926" y="539"/>
                </a:lnTo>
                <a:lnTo>
                  <a:pt x="1887" y="527"/>
                </a:lnTo>
                <a:lnTo>
                  <a:pt x="1876" y="539"/>
                </a:lnTo>
                <a:lnTo>
                  <a:pt x="1787" y="539"/>
                </a:lnTo>
                <a:lnTo>
                  <a:pt x="1680" y="643"/>
                </a:lnTo>
                <a:lnTo>
                  <a:pt x="1702" y="648"/>
                </a:lnTo>
                <a:lnTo>
                  <a:pt x="1702" y="666"/>
                </a:lnTo>
                <a:lnTo>
                  <a:pt x="1715" y="654"/>
                </a:lnTo>
                <a:lnTo>
                  <a:pt x="1711" y="670"/>
                </a:lnTo>
                <a:lnTo>
                  <a:pt x="1728" y="662"/>
                </a:lnTo>
                <a:lnTo>
                  <a:pt x="1726" y="672"/>
                </a:lnTo>
                <a:lnTo>
                  <a:pt x="1730" y="654"/>
                </a:lnTo>
                <a:lnTo>
                  <a:pt x="1746" y="655"/>
                </a:lnTo>
                <a:lnTo>
                  <a:pt x="1769" y="678"/>
                </a:lnTo>
                <a:lnTo>
                  <a:pt x="1748" y="679"/>
                </a:lnTo>
                <a:lnTo>
                  <a:pt x="1767" y="686"/>
                </a:lnTo>
                <a:lnTo>
                  <a:pt x="1771" y="701"/>
                </a:lnTo>
                <a:lnTo>
                  <a:pt x="1756" y="734"/>
                </a:lnTo>
                <a:lnTo>
                  <a:pt x="1753" y="785"/>
                </a:lnTo>
                <a:lnTo>
                  <a:pt x="1678" y="888"/>
                </a:lnTo>
                <a:lnTo>
                  <a:pt x="1652" y="901"/>
                </a:lnTo>
                <a:lnTo>
                  <a:pt x="1632" y="888"/>
                </a:lnTo>
                <a:lnTo>
                  <a:pt x="1614" y="907"/>
                </a:lnTo>
                <a:lnTo>
                  <a:pt x="1612" y="904"/>
                </a:lnTo>
                <a:lnTo>
                  <a:pt x="1622" y="888"/>
                </a:lnTo>
                <a:lnTo>
                  <a:pt x="1618" y="861"/>
                </a:lnTo>
                <a:lnTo>
                  <a:pt x="1649" y="850"/>
                </a:lnTo>
                <a:lnTo>
                  <a:pt x="1675" y="783"/>
                </a:lnTo>
                <a:lnTo>
                  <a:pt x="1620" y="798"/>
                </a:lnTo>
                <a:lnTo>
                  <a:pt x="1612" y="772"/>
                </a:lnTo>
                <a:lnTo>
                  <a:pt x="1568" y="755"/>
                </a:lnTo>
                <a:lnTo>
                  <a:pt x="1541" y="684"/>
                </a:lnTo>
                <a:lnTo>
                  <a:pt x="1511" y="672"/>
                </a:lnTo>
                <a:lnTo>
                  <a:pt x="1459" y="691"/>
                </a:lnTo>
                <a:lnTo>
                  <a:pt x="1469" y="706"/>
                </a:lnTo>
                <a:lnTo>
                  <a:pt x="1447" y="748"/>
                </a:lnTo>
                <a:lnTo>
                  <a:pt x="1427" y="760"/>
                </a:lnTo>
                <a:lnTo>
                  <a:pt x="1404" y="750"/>
                </a:lnTo>
                <a:lnTo>
                  <a:pt x="1378" y="745"/>
                </a:lnTo>
                <a:lnTo>
                  <a:pt x="1309" y="764"/>
                </a:lnTo>
                <a:lnTo>
                  <a:pt x="1249" y="736"/>
                </a:lnTo>
                <a:lnTo>
                  <a:pt x="1210" y="741"/>
                </a:lnTo>
                <a:lnTo>
                  <a:pt x="1196" y="717"/>
                </a:lnTo>
                <a:lnTo>
                  <a:pt x="1158" y="701"/>
                </a:lnTo>
                <a:lnTo>
                  <a:pt x="1137" y="717"/>
                </a:lnTo>
                <a:lnTo>
                  <a:pt x="1136" y="749"/>
                </a:lnTo>
                <a:lnTo>
                  <a:pt x="1049" y="736"/>
                </a:lnTo>
                <a:lnTo>
                  <a:pt x="1002" y="764"/>
                </a:lnTo>
                <a:lnTo>
                  <a:pt x="979" y="776"/>
                </a:lnTo>
                <a:lnTo>
                  <a:pt x="947" y="753"/>
                </a:lnTo>
                <a:lnTo>
                  <a:pt x="927" y="765"/>
                </a:lnTo>
                <a:lnTo>
                  <a:pt x="891" y="750"/>
                </a:lnTo>
                <a:lnTo>
                  <a:pt x="877" y="748"/>
                </a:lnTo>
                <a:lnTo>
                  <a:pt x="866" y="723"/>
                </a:lnTo>
                <a:lnTo>
                  <a:pt x="846" y="723"/>
                </a:lnTo>
                <a:lnTo>
                  <a:pt x="838" y="728"/>
                </a:lnTo>
                <a:lnTo>
                  <a:pt x="822" y="709"/>
                </a:lnTo>
                <a:lnTo>
                  <a:pt x="811" y="713"/>
                </a:lnTo>
                <a:lnTo>
                  <a:pt x="801" y="721"/>
                </a:lnTo>
                <a:lnTo>
                  <a:pt x="761" y="681"/>
                </a:lnTo>
                <a:lnTo>
                  <a:pt x="749" y="678"/>
                </a:lnTo>
                <a:lnTo>
                  <a:pt x="721" y="649"/>
                </a:lnTo>
                <a:lnTo>
                  <a:pt x="695" y="666"/>
                </a:lnTo>
                <a:lnTo>
                  <a:pt x="690" y="654"/>
                </a:lnTo>
                <a:lnTo>
                  <a:pt x="653" y="653"/>
                </a:lnTo>
                <a:lnTo>
                  <a:pt x="638" y="631"/>
                </a:lnTo>
                <a:lnTo>
                  <a:pt x="617" y="632"/>
                </a:lnTo>
                <a:lnTo>
                  <a:pt x="610" y="640"/>
                </a:lnTo>
                <a:lnTo>
                  <a:pt x="585" y="647"/>
                </a:lnTo>
                <a:lnTo>
                  <a:pt x="576" y="640"/>
                </a:lnTo>
                <a:lnTo>
                  <a:pt x="567" y="658"/>
                </a:lnTo>
                <a:lnTo>
                  <a:pt x="560" y="654"/>
                </a:lnTo>
                <a:lnTo>
                  <a:pt x="529" y="659"/>
                </a:lnTo>
                <a:lnTo>
                  <a:pt x="519" y="654"/>
                </a:lnTo>
                <a:lnTo>
                  <a:pt x="516" y="659"/>
                </a:lnTo>
                <a:lnTo>
                  <a:pt x="531" y="678"/>
                </a:lnTo>
                <a:lnTo>
                  <a:pt x="520" y="690"/>
                </a:lnTo>
                <a:lnTo>
                  <a:pt x="521" y="704"/>
                </a:lnTo>
                <a:lnTo>
                  <a:pt x="539" y="706"/>
                </a:lnTo>
                <a:lnTo>
                  <a:pt x="546" y="721"/>
                </a:lnTo>
                <a:lnTo>
                  <a:pt x="542" y="731"/>
                </a:lnTo>
                <a:lnTo>
                  <a:pt x="529" y="723"/>
                </a:lnTo>
                <a:lnTo>
                  <a:pt x="519" y="730"/>
                </a:lnTo>
                <a:lnTo>
                  <a:pt x="509" y="725"/>
                </a:lnTo>
                <a:lnTo>
                  <a:pt x="506" y="713"/>
                </a:lnTo>
                <a:lnTo>
                  <a:pt x="493" y="721"/>
                </a:lnTo>
                <a:lnTo>
                  <a:pt x="484" y="715"/>
                </a:lnTo>
                <a:lnTo>
                  <a:pt x="474" y="723"/>
                </a:lnTo>
                <a:lnTo>
                  <a:pt x="460" y="726"/>
                </a:lnTo>
                <a:lnTo>
                  <a:pt x="453" y="713"/>
                </a:lnTo>
                <a:lnTo>
                  <a:pt x="406" y="711"/>
                </a:lnTo>
                <a:lnTo>
                  <a:pt x="400" y="717"/>
                </a:lnTo>
                <a:lnTo>
                  <a:pt x="395" y="716"/>
                </a:lnTo>
                <a:lnTo>
                  <a:pt x="389" y="729"/>
                </a:lnTo>
                <a:lnTo>
                  <a:pt x="389" y="742"/>
                </a:lnTo>
                <a:lnTo>
                  <a:pt x="384" y="742"/>
                </a:lnTo>
                <a:lnTo>
                  <a:pt x="380" y="731"/>
                </a:lnTo>
                <a:lnTo>
                  <a:pt x="373" y="734"/>
                </a:lnTo>
                <a:lnTo>
                  <a:pt x="372" y="767"/>
                </a:lnTo>
                <a:lnTo>
                  <a:pt x="379" y="780"/>
                </a:lnTo>
                <a:lnTo>
                  <a:pt x="379" y="789"/>
                </a:lnTo>
                <a:lnTo>
                  <a:pt x="387" y="787"/>
                </a:lnTo>
                <a:lnTo>
                  <a:pt x="395" y="783"/>
                </a:lnTo>
                <a:lnTo>
                  <a:pt x="405" y="798"/>
                </a:lnTo>
                <a:lnTo>
                  <a:pt x="410" y="809"/>
                </a:lnTo>
                <a:lnTo>
                  <a:pt x="418" y="821"/>
                </a:lnTo>
                <a:lnTo>
                  <a:pt x="428" y="825"/>
                </a:lnTo>
                <a:lnTo>
                  <a:pt x="415" y="836"/>
                </a:lnTo>
                <a:lnTo>
                  <a:pt x="405" y="826"/>
                </a:lnTo>
                <a:lnTo>
                  <a:pt x="395" y="866"/>
                </a:lnTo>
                <a:lnTo>
                  <a:pt x="407" y="876"/>
                </a:lnTo>
                <a:lnTo>
                  <a:pt x="417" y="914"/>
                </a:lnTo>
                <a:lnTo>
                  <a:pt x="408" y="907"/>
                </a:lnTo>
                <a:lnTo>
                  <a:pt x="398" y="904"/>
                </a:lnTo>
                <a:lnTo>
                  <a:pt x="387" y="901"/>
                </a:lnTo>
                <a:lnTo>
                  <a:pt x="379" y="898"/>
                </a:lnTo>
                <a:lnTo>
                  <a:pt x="370" y="895"/>
                </a:lnTo>
                <a:lnTo>
                  <a:pt x="364" y="882"/>
                </a:lnTo>
                <a:lnTo>
                  <a:pt x="349" y="890"/>
                </a:lnTo>
                <a:lnTo>
                  <a:pt x="335" y="889"/>
                </a:lnTo>
                <a:lnTo>
                  <a:pt x="327" y="878"/>
                </a:lnTo>
                <a:lnTo>
                  <a:pt x="303" y="867"/>
                </a:lnTo>
                <a:lnTo>
                  <a:pt x="280" y="869"/>
                </a:lnTo>
                <a:lnTo>
                  <a:pt x="255" y="850"/>
                </a:lnTo>
                <a:lnTo>
                  <a:pt x="275" y="832"/>
                </a:lnTo>
                <a:lnTo>
                  <a:pt x="277" y="817"/>
                </a:lnTo>
                <a:lnTo>
                  <a:pt x="276" y="802"/>
                </a:lnTo>
                <a:lnTo>
                  <a:pt x="279" y="790"/>
                </a:lnTo>
                <a:lnTo>
                  <a:pt x="290" y="786"/>
                </a:lnTo>
                <a:lnTo>
                  <a:pt x="284" y="763"/>
                </a:lnTo>
                <a:lnTo>
                  <a:pt x="270" y="755"/>
                </a:lnTo>
                <a:lnTo>
                  <a:pt x="262" y="751"/>
                </a:lnTo>
                <a:lnTo>
                  <a:pt x="251" y="755"/>
                </a:lnTo>
                <a:lnTo>
                  <a:pt x="231" y="749"/>
                </a:lnTo>
                <a:lnTo>
                  <a:pt x="213" y="726"/>
                </a:lnTo>
                <a:lnTo>
                  <a:pt x="199" y="720"/>
                </a:lnTo>
                <a:lnTo>
                  <a:pt x="192" y="700"/>
                </a:lnTo>
                <a:lnTo>
                  <a:pt x="180" y="697"/>
                </a:lnTo>
                <a:lnTo>
                  <a:pt x="169" y="704"/>
                </a:lnTo>
                <a:lnTo>
                  <a:pt x="161" y="707"/>
                </a:lnTo>
                <a:lnTo>
                  <a:pt x="157" y="698"/>
                </a:lnTo>
                <a:lnTo>
                  <a:pt x="152" y="689"/>
                </a:lnTo>
                <a:lnTo>
                  <a:pt x="169" y="687"/>
                </a:lnTo>
                <a:lnTo>
                  <a:pt x="167" y="680"/>
                </a:lnTo>
                <a:lnTo>
                  <a:pt x="162" y="675"/>
                </a:lnTo>
                <a:lnTo>
                  <a:pt x="157" y="671"/>
                </a:lnTo>
                <a:lnTo>
                  <a:pt x="148" y="647"/>
                </a:lnTo>
                <a:lnTo>
                  <a:pt x="136" y="634"/>
                </a:lnTo>
                <a:lnTo>
                  <a:pt x="123" y="633"/>
                </a:lnTo>
                <a:lnTo>
                  <a:pt x="110" y="633"/>
                </a:lnTo>
                <a:lnTo>
                  <a:pt x="101" y="625"/>
                </a:lnTo>
                <a:lnTo>
                  <a:pt x="93" y="624"/>
                </a:lnTo>
                <a:lnTo>
                  <a:pt x="85" y="624"/>
                </a:lnTo>
                <a:lnTo>
                  <a:pt x="80" y="631"/>
                </a:lnTo>
                <a:lnTo>
                  <a:pt x="72" y="640"/>
                </a:lnTo>
                <a:lnTo>
                  <a:pt x="69" y="651"/>
                </a:lnTo>
                <a:lnTo>
                  <a:pt x="65" y="654"/>
                </a:lnTo>
                <a:lnTo>
                  <a:pt x="61" y="670"/>
                </a:lnTo>
                <a:lnTo>
                  <a:pt x="57" y="666"/>
                </a:lnTo>
                <a:lnTo>
                  <a:pt x="55" y="659"/>
                </a:lnTo>
                <a:lnTo>
                  <a:pt x="0" y="65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5" name="Freeform 433"/>
          <p:cNvSpPr>
            <a:spLocks/>
          </p:cNvSpPr>
          <p:nvPr/>
        </p:nvSpPr>
        <p:spPr bwMode="auto">
          <a:xfrm>
            <a:off x="403227" y="1680809"/>
            <a:ext cx="63500" cy="38100"/>
          </a:xfrm>
          <a:custGeom>
            <a:avLst/>
            <a:gdLst>
              <a:gd name="T0" fmla="*/ 0 w 42"/>
              <a:gd name="T1" fmla="*/ 8 h 35"/>
              <a:gd name="T2" fmla="*/ 10 w 42"/>
              <a:gd name="T3" fmla="*/ 20 h 35"/>
              <a:gd name="T4" fmla="*/ 33 w 42"/>
              <a:gd name="T5" fmla="*/ 4 h 35"/>
              <a:gd name="T6" fmla="*/ 11 w 42"/>
              <a:gd name="T7" fmla="*/ 0 h 35"/>
              <a:gd name="T8" fmla="*/ 14 w 42"/>
              <a:gd name="T9" fmla="*/ 8 h 35"/>
              <a:gd name="T10" fmla="*/ 0 w 42"/>
              <a:gd name="T11" fmla="*/ 8 h 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35"/>
              <a:gd name="T20" fmla="*/ 42 w 42"/>
              <a:gd name="T21" fmla="*/ 35 h 3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35">
                <a:moveTo>
                  <a:pt x="0" y="13"/>
                </a:moveTo>
                <a:lnTo>
                  <a:pt x="12" y="34"/>
                </a:lnTo>
                <a:lnTo>
                  <a:pt x="41" y="6"/>
                </a:lnTo>
                <a:lnTo>
                  <a:pt x="13" y="0"/>
                </a:lnTo>
                <a:lnTo>
                  <a:pt x="17" y="13"/>
                </a:lnTo>
                <a:lnTo>
                  <a:pt x="0" y="13"/>
                </a:lnTo>
              </a:path>
            </a:pathLst>
          </a:custGeom>
          <a:solidFill>
            <a:srgbClr val="E7581A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6" name="Freeform 441"/>
          <p:cNvSpPr>
            <a:spLocks/>
          </p:cNvSpPr>
          <p:nvPr/>
        </p:nvSpPr>
        <p:spPr bwMode="auto">
          <a:xfrm>
            <a:off x="8929691" y="1479594"/>
            <a:ext cx="79375" cy="21431"/>
          </a:xfrm>
          <a:custGeom>
            <a:avLst/>
            <a:gdLst>
              <a:gd name="T0" fmla="*/ 0 w 50"/>
              <a:gd name="T1" fmla="*/ 4 h 21"/>
              <a:gd name="T2" fmla="*/ 25 w 50"/>
              <a:gd name="T3" fmla="*/ 0 h 21"/>
              <a:gd name="T4" fmla="*/ 41 w 50"/>
              <a:gd name="T5" fmla="*/ 6 h 21"/>
              <a:gd name="T6" fmla="*/ 33 w 50"/>
              <a:gd name="T7" fmla="*/ 11 h 21"/>
              <a:gd name="T8" fmla="*/ 0 w 50"/>
              <a:gd name="T9" fmla="*/ 4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0"/>
              <a:gd name="T16" fmla="*/ 0 h 21"/>
              <a:gd name="T17" fmla="*/ 50 w 50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0" h="21">
                <a:moveTo>
                  <a:pt x="0" y="6"/>
                </a:moveTo>
                <a:lnTo>
                  <a:pt x="29" y="0"/>
                </a:lnTo>
                <a:lnTo>
                  <a:pt x="49" y="10"/>
                </a:lnTo>
                <a:lnTo>
                  <a:pt x="39" y="20"/>
                </a:lnTo>
                <a:lnTo>
                  <a:pt x="0" y="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7" name="Freeform 525"/>
          <p:cNvSpPr>
            <a:spLocks/>
          </p:cNvSpPr>
          <p:nvPr/>
        </p:nvSpPr>
        <p:spPr bwMode="auto">
          <a:xfrm>
            <a:off x="392116" y="1648664"/>
            <a:ext cx="68263" cy="38100"/>
          </a:xfrm>
          <a:custGeom>
            <a:avLst/>
            <a:gdLst>
              <a:gd name="T0" fmla="*/ 0 w 42"/>
              <a:gd name="T1" fmla="*/ 8 h 35"/>
              <a:gd name="T2" fmla="*/ 10 w 42"/>
              <a:gd name="T3" fmla="*/ 20 h 35"/>
              <a:gd name="T4" fmla="*/ 35 w 42"/>
              <a:gd name="T5" fmla="*/ 4 h 35"/>
              <a:gd name="T6" fmla="*/ 11 w 42"/>
              <a:gd name="T7" fmla="*/ 0 h 35"/>
              <a:gd name="T8" fmla="*/ 15 w 42"/>
              <a:gd name="T9" fmla="*/ 8 h 35"/>
              <a:gd name="T10" fmla="*/ 0 w 42"/>
              <a:gd name="T11" fmla="*/ 8 h 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35"/>
              <a:gd name="T20" fmla="*/ 42 w 42"/>
              <a:gd name="T21" fmla="*/ 35 h 3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35">
                <a:moveTo>
                  <a:pt x="0" y="13"/>
                </a:moveTo>
                <a:lnTo>
                  <a:pt x="12" y="34"/>
                </a:lnTo>
                <a:lnTo>
                  <a:pt x="41" y="6"/>
                </a:lnTo>
                <a:lnTo>
                  <a:pt x="13" y="0"/>
                </a:lnTo>
                <a:lnTo>
                  <a:pt x="17" y="13"/>
                </a:lnTo>
                <a:lnTo>
                  <a:pt x="0" y="13"/>
                </a:lnTo>
              </a:path>
            </a:pathLst>
          </a:custGeom>
          <a:solidFill>
            <a:srgbClr val="E7581A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8" name="Oval 325"/>
          <p:cNvSpPr>
            <a:spLocks noChangeAspect="1" noChangeArrowheads="1"/>
          </p:cNvSpPr>
          <p:nvPr/>
        </p:nvSpPr>
        <p:spPr bwMode="auto">
          <a:xfrm flipV="1">
            <a:off x="6837362" y="3133371"/>
            <a:ext cx="69851" cy="571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9" name="Text Box 326"/>
          <p:cNvSpPr txBox="1">
            <a:spLocks noChangeArrowheads="1"/>
          </p:cNvSpPr>
          <p:nvPr/>
        </p:nvSpPr>
        <p:spPr bwMode="auto">
          <a:xfrm>
            <a:off x="7578728" y="3283390"/>
            <a:ext cx="14763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IGCI</a:t>
            </a:r>
            <a:r>
              <a:rPr lang="en-GB" sz="16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/>
            </a:r>
            <a:br>
              <a:rPr lang="en-GB" sz="16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SINGAPORE</a:t>
            </a:r>
            <a:endParaRPr lang="en-US" sz="140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0" name="Group 350"/>
          <p:cNvGrpSpPr>
            <a:grpSpLocks/>
          </p:cNvGrpSpPr>
          <p:nvPr/>
        </p:nvGrpSpPr>
        <p:grpSpPr bwMode="auto">
          <a:xfrm flipH="1" flipV="1">
            <a:off x="7051674" y="3210764"/>
            <a:ext cx="1442220" cy="201215"/>
            <a:chOff x="2353" y="1920"/>
            <a:chExt cx="383" cy="96"/>
          </a:xfrm>
        </p:grpSpPr>
        <p:sp>
          <p:nvSpPr>
            <p:cNvPr id="331" name="Line 351"/>
            <p:cNvSpPr>
              <a:spLocks noChangeShapeType="1"/>
            </p:cNvSpPr>
            <p:nvPr/>
          </p:nvSpPr>
          <p:spPr bwMode="auto">
            <a:xfrm flipV="1">
              <a:off x="2353" y="1920"/>
              <a:ext cx="143" cy="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2" name="Line 352"/>
            <p:cNvSpPr>
              <a:spLocks noChangeShapeType="1"/>
            </p:cNvSpPr>
            <p:nvPr/>
          </p:nvSpPr>
          <p:spPr bwMode="auto">
            <a:xfrm>
              <a:off x="2496" y="1920"/>
              <a:ext cx="24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35" name="Text Box 368"/>
          <p:cNvSpPr txBox="1">
            <a:spLocks noChangeArrowheads="1"/>
          </p:cNvSpPr>
          <p:nvPr/>
        </p:nvSpPr>
        <p:spPr bwMode="auto">
          <a:xfrm>
            <a:off x="3335341" y="3180996"/>
            <a:ext cx="14779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RB </a:t>
            </a:r>
            <a:b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en-GB" sz="1400" dirty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ABIDJAN</a:t>
            </a:r>
            <a:endParaRPr lang="en-US" sz="140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6" name="Curved Connector 362"/>
          <p:cNvCxnSpPr>
            <a:endCxn id="301" idx="6"/>
          </p:cNvCxnSpPr>
          <p:nvPr/>
        </p:nvCxnSpPr>
        <p:spPr bwMode="auto">
          <a:xfrm rot="10800000">
            <a:off x="5280027" y="3145279"/>
            <a:ext cx="1587500" cy="476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7" name="Curved Connector 363"/>
          <p:cNvCxnSpPr>
            <a:stCxn id="328" idx="2"/>
            <a:endCxn id="299" idx="6"/>
          </p:cNvCxnSpPr>
          <p:nvPr/>
        </p:nvCxnSpPr>
        <p:spPr bwMode="auto">
          <a:xfrm rot="10800000">
            <a:off x="4542215" y="3087547"/>
            <a:ext cx="2295151" cy="74399"/>
          </a:xfrm>
          <a:prstGeom prst="curvedConnector3">
            <a:avLst>
              <a:gd name="adj1" fmla="val 6137"/>
            </a:avLst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" name="Curved Connector 371"/>
          <p:cNvCxnSpPr>
            <a:stCxn id="328" idx="0"/>
          </p:cNvCxnSpPr>
          <p:nvPr/>
        </p:nvCxnSpPr>
        <p:spPr bwMode="auto">
          <a:xfrm rot="5400000">
            <a:off x="5656990" y="2510461"/>
            <a:ext cx="535238" cy="1895358"/>
          </a:xfrm>
          <a:prstGeom prst="curvedConnector2">
            <a:avLst/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9" name="Curved Connector 374"/>
          <p:cNvCxnSpPr>
            <a:stCxn id="328" idx="4"/>
            <a:endCxn id="293" idx="6"/>
          </p:cNvCxnSpPr>
          <p:nvPr/>
        </p:nvCxnSpPr>
        <p:spPr bwMode="auto">
          <a:xfrm rot="16200000" flipV="1">
            <a:off x="5381003" y="1642088"/>
            <a:ext cx="160124" cy="2822444"/>
          </a:xfrm>
          <a:prstGeom prst="curvedConnector2">
            <a:avLst/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0" name="Curved Connector 385"/>
          <p:cNvCxnSpPr/>
          <p:nvPr/>
        </p:nvCxnSpPr>
        <p:spPr bwMode="auto">
          <a:xfrm rot="10800000" flipV="1">
            <a:off x="2790825" y="3152422"/>
            <a:ext cx="4071939" cy="9066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1" name="Curved Connector 387"/>
          <p:cNvCxnSpPr>
            <a:stCxn id="328" idx="3"/>
            <a:endCxn id="290" idx="4"/>
          </p:cNvCxnSpPr>
          <p:nvPr/>
        </p:nvCxnSpPr>
        <p:spPr bwMode="auto">
          <a:xfrm rot="16200000" flipV="1">
            <a:off x="4265048" y="559198"/>
            <a:ext cx="358412" cy="4806673"/>
          </a:xfrm>
          <a:prstGeom prst="curvedConnector3">
            <a:avLst>
              <a:gd name="adj1" fmla="val 147836"/>
            </a:avLst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2" name="AutoShape 324"/>
          <p:cNvSpPr>
            <a:spLocks noChangeArrowheads="1"/>
          </p:cNvSpPr>
          <p:nvPr/>
        </p:nvSpPr>
        <p:spPr bwMode="auto">
          <a:xfrm>
            <a:off x="6713205" y="3038414"/>
            <a:ext cx="282575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C00000">
              <a:alpha val="89000"/>
            </a:srgbClr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3" name="Curved Connector 387"/>
          <p:cNvCxnSpPr>
            <a:stCxn id="328" idx="3"/>
            <a:endCxn id="75" idx="7"/>
          </p:cNvCxnSpPr>
          <p:nvPr/>
        </p:nvCxnSpPr>
        <p:spPr bwMode="auto">
          <a:xfrm rot="16200000" flipV="1">
            <a:off x="5076812" y="1370962"/>
            <a:ext cx="1235524" cy="2306034"/>
          </a:xfrm>
          <a:prstGeom prst="curvedConnector2">
            <a:avLst/>
          </a:prstGeom>
          <a:solidFill>
            <a:schemeClr val="accent1"/>
          </a:solidFill>
          <a:ln w="44450" cap="flat" cmpd="dbl" algn="ctr">
            <a:solidFill>
              <a:srgbClr val="C00000"/>
            </a:solidFill>
            <a:prstDash val="sysDash"/>
            <a:round/>
            <a:headEnd type="oval" w="lg" len="lg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4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69" y="1824739"/>
            <a:ext cx="299967" cy="1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" name="Text Box 312"/>
          <p:cNvSpPr txBox="1">
            <a:spLocks noChangeArrowheads="1"/>
          </p:cNvSpPr>
          <p:nvPr/>
        </p:nvSpPr>
        <p:spPr bwMode="auto">
          <a:xfrm>
            <a:off x="3791744" y="1312861"/>
            <a:ext cx="11969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EC</a:t>
            </a:r>
            <a:r>
              <a:rPr lang="en-GB" sz="2000" baseline="30000" dirty="0" smtClean="0">
                <a:solidFill>
                  <a:srgbClr val="0079B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endParaRPr lang="en-US" sz="2000" baseline="30000" dirty="0">
              <a:solidFill>
                <a:srgbClr val="0079B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9" name="TextBox 4"/>
          <p:cNvSpPr txBox="1"/>
          <p:nvPr/>
        </p:nvSpPr>
        <p:spPr>
          <a:xfrm>
            <a:off x="2987824" y="227808"/>
            <a:ext cx="6156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cap="all" dirty="0" smtClean="0">
                <a:latin typeface="微软雅黑" pitchFamily="34" charset="-122"/>
                <a:ea typeface="微软雅黑" pitchFamily="34" charset="-122"/>
              </a:rPr>
              <a:t>Regional COOPERATION</a:t>
            </a:r>
            <a:endParaRPr lang="en-US" sz="2800" b="1" cap="all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5" name="Picture 2" descr="N:\template\LOGOS\_GENERIC\Logo IP_whit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2" r="36488" b="30001"/>
          <a:stretch/>
        </p:blipFill>
        <p:spPr bwMode="auto">
          <a:xfrm>
            <a:off x="4241158" y="1973704"/>
            <a:ext cx="233723" cy="16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4" name="Groupe 363"/>
          <p:cNvGrpSpPr/>
          <p:nvPr/>
        </p:nvGrpSpPr>
        <p:grpSpPr>
          <a:xfrm>
            <a:off x="1116016" y="4652163"/>
            <a:ext cx="6757987" cy="492443"/>
            <a:chOff x="390332" y="6237087"/>
            <a:chExt cx="6297805" cy="656591"/>
          </a:xfrm>
        </p:grpSpPr>
        <p:sp>
          <p:nvSpPr>
            <p:cNvPr id="363" name="Rectangle 362"/>
            <p:cNvSpPr/>
            <p:nvPr/>
          </p:nvSpPr>
          <p:spPr>
            <a:xfrm>
              <a:off x="1004495" y="6237087"/>
              <a:ext cx="5683642" cy="52322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61" name="Groupe 360"/>
            <p:cNvGrpSpPr/>
            <p:nvPr/>
          </p:nvGrpSpPr>
          <p:grpSpPr>
            <a:xfrm>
              <a:off x="2465267" y="6344809"/>
              <a:ext cx="4144688" cy="369334"/>
              <a:chOff x="1516738" y="6361581"/>
              <a:chExt cx="4144688" cy="369334"/>
            </a:xfrm>
          </p:grpSpPr>
          <p:grpSp>
            <p:nvGrpSpPr>
              <p:cNvPr id="351" name="Groupe 350"/>
              <p:cNvGrpSpPr/>
              <p:nvPr/>
            </p:nvGrpSpPr>
            <p:grpSpPr>
              <a:xfrm>
                <a:off x="1516738" y="6361583"/>
                <a:ext cx="1196979" cy="369332"/>
                <a:chOff x="1492926" y="6361583"/>
                <a:chExt cx="1196979" cy="369332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1492926" y="6364556"/>
                  <a:ext cx="292608" cy="288032"/>
                </a:xfrm>
                <a:prstGeom prst="rect">
                  <a:avLst/>
                </a:prstGeom>
                <a:solidFill>
                  <a:srgbClr val="5E1B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50" name="ZoneTexte 349"/>
                <p:cNvSpPr txBox="1"/>
                <p:nvPr/>
              </p:nvSpPr>
              <p:spPr>
                <a:xfrm>
                  <a:off x="1788624" y="6361583"/>
                  <a:ext cx="90128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latin typeface="微软雅黑" pitchFamily="34" charset="-122"/>
                      <a:ea typeface="微软雅黑" pitchFamily="34" charset="-122"/>
                    </a:rPr>
                    <a:t>African</a:t>
                  </a:r>
                  <a:endParaRPr lang="en-US" sz="1200" b="1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52" name="Groupe 351"/>
              <p:cNvGrpSpPr/>
              <p:nvPr/>
            </p:nvGrpSpPr>
            <p:grpSpPr>
              <a:xfrm>
                <a:off x="2489633" y="6361582"/>
                <a:ext cx="1196979" cy="369332"/>
                <a:chOff x="1323974" y="6361583"/>
                <a:chExt cx="1196979" cy="369332"/>
              </a:xfrm>
            </p:grpSpPr>
            <p:sp>
              <p:nvSpPr>
                <p:cNvPr id="353" name="Rectangle 352"/>
                <p:cNvSpPr/>
                <p:nvPr/>
              </p:nvSpPr>
              <p:spPr>
                <a:xfrm>
                  <a:off x="1323974" y="6364556"/>
                  <a:ext cx="292608" cy="288032"/>
                </a:xfrm>
                <a:prstGeom prst="rect">
                  <a:avLst/>
                </a:prstGeom>
                <a:solidFill>
                  <a:srgbClr val="FDC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54" name="ZoneTexte 353"/>
                <p:cNvSpPr txBox="1"/>
                <p:nvPr/>
              </p:nvSpPr>
              <p:spPr>
                <a:xfrm>
                  <a:off x="1619672" y="6361583"/>
                  <a:ext cx="90128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latin typeface="微软雅黑" pitchFamily="34" charset="-122"/>
                      <a:ea typeface="微软雅黑" pitchFamily="34" charset="-122"/>
                    </a:rPr>
                    <a:t>Americas</a:t>
                  </a:r>
                  <a:endParaRPr lang="en-US" sz="1200" b="1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55" name="Groupe 354"/>
              <p:cNvGrpSpPr/>
              <p:nvPr/>
            </p:nvGrpSpPr>
            <p:grpSpPr>
              <a:xfrm>
                <a:off x="3660775" y="6361583"/>
                <a:ext cx="1196979" cy="307777"/>
                <a:chOff x="1323974" y="6361583"/>
                <a:chExt cx="1196979" cy="307777"/>
              </a:xfrm>
            </p:grpSpPr>
            <p:sp>
              <p:nvSpPr>
                <p:cNvPr id="356" name="Rectangle 355"/>
                <p:cNvSpPr/>
                <p:nvPr/>
              </p:nvSpPr>
              <p:spPr>
                <a:xfrm>
                  <a:off x="1323974" y="6364556"/>
                  <a:ext cx="292608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57" name="ZoneTexte 356"/>
                <p:cNvSpPr txBox="1"/>
                <p:nvPr/>
              </p:nvSpPr>
              <p:spPr>
                <a:xfrm>
                  <a:off x="1619672" y="6361583"/>
                  <a:ext cx="901281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/>
                <a:lstStyle>
                  <a:defPPr>
                    <a:defRPr lang="fr-FR"/>
                  </a:defPPr>
                </a:lstStyle>
                <a:p>
                  <a:r>
                    <a:rPr lang="en-US" sz="1200" b="1" dirty="0" smtClean="0">
                      <a:latin typeface="微软雅黑" pitchFamily="34" charset="-122"/>
                      <a:ea typeface="微软雅黑" pitchFamily="34" charset="-122"/>
                    </a:rPr>
                    <a:t>Eurasian</a:t>
                  </a:r>
                  <a:endParaRPr lang="en-US" sz="1200" b="1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58" name="Groupe 357"/>
              <p:cNvGrpSpPr/>
              <p:nvPr/>
            </p:nvGrpSpPr>
            <p:grpSpPr>
              <a:xfrm>
                <a:off x="4702177" y="6361581"/>
                <a:ext cx="959249" cy="307777"/>
                <a:chOff x="1323974" y="6361583"/>
                <a:chExt cx="959249" cy="307777"/>
              </a:xfrm>
            </p:grpSpPr>
            <p:sp>
              <p:nvSpPr>
                <p:cNvPr id="359" name="Rectangle 358"/>
                <p:cNvSpPr/>
                <p:nvPr/>
              </p:nvSpPr>
              <p:spPr>
                <a:xfrm>
                  <a:off x="1323974" y="6364556"/>
                  <a:ext cx="292608" cy="288032"/>
                </a:xfrm>
                <a:prstGeom prst="rect">
                  <a:avLst/>
                </a:prstGeom>
                <a:solidFill>
                  <a:srgbClr val="008037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60" name="ZoneTexte 359"/>
                <p:cNvSpPr txBox="1"/>
                <p:nvPr/>
              </p:nvSpPr>
              <p:spPr>
                <a:xfrm>
                  <a:off x="1619672" y="6361583"/>
                  <a:ext cx="663551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/>
                <a:lstStyle>
                  <a:defPPr>
                    <a:defRPr lang="fr-FR"/>
                  </a:defPPr>
                </a:lstStyle>
                <a:p>
                  <a:r>
                    <a:rPr lang="en-US" sz="1200" b="1" dirty="0" smtClean="0">
                      <a:latin typeface="微软雅黑" pitchFamily="34" charset="-122"/>
                      <a:ea typeface="微软雅黑" pitchFamily="34" charset="-122"/>
                    </a:rPr>
                    <a:t>MENA</a:t>
                  </a:r>
                  <a:endParaRPr lang="en-US" sz="1200" b="1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362" name="ZoneTexte 361"/>
            <p:cNvSpPr txBox="1"/>
            <p:nvPr/>
          </p:nvSpPr>
          <p:spPr>
            <a:xfrm>
              <a:off x="390332" y="6237087"/>
              <a:ext cx="1871808" cy="6565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latin typeface="微软雅黑" pitchFamily="34" charset="-122"/>
                  <a:ea typeface="微软雅黑" pitchFamily="34" charset="-122"/>
                </a:rPr>
                <a:t>Regional Working Groups</a:t>
              </a:r>
              <a:endParaRPr lang="en-US" sz="13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41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3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3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3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1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3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  <p:bldP spid="7" grpId="0"/>
      <p:bldP spid="284" grpId="0"/>
      <p:bldP spid="307" grpId="0"/>
      <p:bldP spid="317" grpId="0"/>
      <p:bldP spid="321" grpId="0" animBg="1"/>
      <p:bldP spid="322" grpId="0"/>
      <p:bldP spid="329" grpId="0"/>
      <p:bldP spid="335" grpId="0"/>
      <p:bldP spid="342" grpId="0" animBg="1"/>
      <p:bldP spid="3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" y="0"/>
            <a:ext cx="9138964" cy="5143500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1" y="4191930"/>
            <a:ext cx="9144000" cy="584765"/>
          </a:xfrm>
          <a:prstGeom prst="rect">
            <a:avLst/>
          </a:prstGeom>
          <a:solidFill>
            <a:srgbClr val="4B6899">
              <a:alpha val="68627"/>
            </a:srgbClr>
          </a:solidFill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r>
              <a:rPr lang="en-US" sz="32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sz="3200" dirty="0" smtClean="0">
                <a:latin typeface="微软雅黑" pitchFamily="34" charset="-122"/>
                <a:ea typeface="微软雅黑" pitchFamily="34" charset="-122"/>
              </a:rPr>
              <a:t>THREAT RESEARCH AND FUTURE TRENDS</a:t>
            </a:r>
            <a:endParaRPr 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7" y="1257300"/>
            <a:ext cx="913692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9144001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2306297"/>
            <a:ext cx="9144000" cy="707876"/>
          </a:xfrm>
          <a:prstGeom prst="rect">
            <a:avLst/>
          </a:prstGeom>
          <a:solidFill>
            <a:srgbClr val="4B6899">
              <a:alpha val="85000"/>
            </a:srgbClr>
          </a:solidFill>
          <a:extLst/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CHANGING FACE OF CRIME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64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8" y="2826921"/>
            <a:ext cx="9143999" cy="64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kern="0" dirty="0">
                <a:solidFill>
                  <a:srgbClr val="00437A"/>
                </a:solidFill>
                <a:cs typeface="Arabic Typesetting" pitchFamily="66" charset="-78"/>
              </a:rPr>
              <a:t>Thank You-Merci-Gracias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" y="3453238"/>
            <a:ext cx="9143999" cy="89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defTabSz="912703"/>
            <a:r>
              <a:rPr lang="en-US" sz="2000" b="1" dirty="0">
                <a:solidFill>
                  <a:srgbClr val="969696"/>
                </a:solidFill>
              </a:rPr>
              <a:t>Mr. </a:t>
            </a:r>
            <a:r>
              <a:rPr lang="en-US" sz="2000" b="1" dirty="0" smtClean="0">
                <a:solidFill>
                  <a:srgbClr val="969696"/>
                </a:solidFill>
              </a:rPr>
              <a:t>Sanjay </a:t>
            </a:r>
            <a:r>
              <a:rPr lang="en-US" sz="2000" b="1" dirty="0" err="1" smtClean="0">
                <a:solidFill>
                  <a:srgbClr val="969696"/>
                </a:solidFill>
              </a:rPr>
              <a:t>Virmani</a:t>
            </a:r>
            <a:endParaRPr lang="en-US" sz="2000" b="1" dirty="0">
              <a:solidFill>
                <a:srgbClr val="969696"/>
              </a:solidFill>
            </a:endParaRPr>
          </a:p>
          <a:p>
            <a:pPr algn="ctr" defTabSz="912703"/>
            <a:endParaRPr lang="en-US" sz="1200" b="1" dirty="0" smtClean="0">
              <a:solidFill>
                <a:srgbClr val="969696"/>
              </a:solidFill>
            </a:endParaRPr>
          </a:p>
          <a:p>
            <a:pPr algn="ctr"/>
            <a:r>
              <a:rPr lang="fr-FR" sz="2000" b="1" dirty="0" smtClean="0">
                <a:solidFill>
                  <a:srgbClr val="969696"/>
                </a:solidFill>
              </a:rPr>
              <a:t>s.virmani@interpol.int</a:t>
            </a:r>
            <a:endParaRPr lang="fr-FR" sz="2000" b="1" dirty="0">
              <a:solidFill>
                <a:srgbClr val="969696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" y="2457578"/>
            <a:ext cx="9143999" cy="86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>
            <a:spAutoFit/>
          </a:bodyPr>
          <a:lstStyle/>
          <a:p>
            <a:pPr algn="ctr" defTabSz="912703"/>
            <a:r>
              <a:rPr lang="x-none" sz="3200">
                <a:solidFill>
                  <a:srgbClr val="00437A"/>
                </a:solidFill>
              </a:rPr>
              <a:t>نشكركم جزيل الشكر على انتباهكم</a:t>
            </a:r>
            <a:endParaRPr lang="fr-FR" sz="3200" dirty="0">
              <a:solidFill>
                <a:srgbClr val="00437A"/>
              </a:solidFill>
            </a:endParaRPr>
          </a:p>
          <a:p>
            <a:pPr algn="ctr" defTabSz="912703" eaLnBrk="0" hangingPunct="0"/>
            <a:endParaRPr lang="fr-FR" dirty="0">
              <a:solidFill>
                <a:srgbClr val="00437A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t="22088" r="8514" b="32470"/>
          <a:stretch/>
        </p:blipFill>
        <p:spPr bwMode="auto">
          <a:xfrm>
            <a:off x="-2512" y="221076"/>
            <a:ext cx="9146512" cy="2344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1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" y="438150"/>
            <a:ext cx="8796785" cy="4469141"/>
            <a:chOff x="0" y="584200"/>
            <a:chExt cx="8796785" cy="5958854"/>
          </a:xfrm>
        </p:grpSpPr>
        <p:sp>
          <p:nvSpPr>
            <p:cNvPr id="7" name="Rectangle 6"/>
            <p:cNvSpPr/>
            <p:nvPr/>
          </p:nvSpPr>
          <p:spPr>
            <a:xfrm>
              <a:off x="0" y="2289719"/>
              <a:ext cx="8061887" cy="1231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2700">
                    <a:solidFill>
                      <a:srgbClr val="C54B15"/>
                    </a:solidFill>
                    <a:prstDash val="solid"/>
                  </a:ln>
                  <a:solidFill>
                    <a:srgbClr val="E7581A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Trafficking in human beings</a:t>
              </a:r>
              <a:endParaRPr lang="en-US" sz="5400" b="1" cap="none" spc="0" dirty="0">
                <a:ln w="12700">
                  <a:solidFill>
                    <a:srgbClr val="C54B15"/>
                  </a:solidFill>
                  <a:prstDash val="solid"/>
                </a:ln>
                <a:solidFill>
                  <a:srgbClr val="E7581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389015" y="2043788"/>
              <a:ext cx="368861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rgbClr val="0079BC"/>
                  </a:solidFill>
                </a:rPr>
                <a:t>illicit goods</a:t>
              </a:r>
              <a:endParaRPr lang="en-US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9BC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60259" y="3729334"/>
              <a:ext cx="4636526" cy="123110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8000">
                    <a:solidFill>
                      <a:srgbClr val="00B2E9"/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Drug trafficking</a:t>
              </a:r>
              <a:endParaRPr lang="en-US" sz="5400" b="1" dirty="0">
                <a:ln w="18000">
                  <a:solidFill>
                    <a:srgbClr val="00B2E9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98353" y="5311948"/>
              <a:ext cx="4323811" cy="123110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905"/>
                  <a:solidFill>
                    <a:srgbClr val="E7581A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Counterfeiting</a:t>
              </a:r>
              <a:endPara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E7581A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7465" y="4123289"/>
              <a:ext cx="3643662" cy="167430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5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5E1B64"/>
                  </a:solidFill>
                  <a:effectLst>
                    <a:outerShdw blurRad="50800" algn="tl" rotWithShape="0">
                      <a:srgbClr val="000000"/>
                    </a:outerShdw>
                  </a:effectLst>
                </a:rPr>
                <a:t>Money laundering</a:t>
              </a:r>
              <a:endPara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5E1B64"/>
                </a:soli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2763" y="1670447"/>
              <a:ext cx="4832092" cy="1231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905"/>
                  <a:solidFill>
                    <a:srgbClr val="00B2E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Illegal gambling </a:t>
              </a:r>
              <a:endParaRPr lang="en-US" sz="5400" b="1" dirty="0">
                <a:ln w="1905"/>
                <a:solidFill>
                  <a:srgbClr val="00B2E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20555" y="1054893"/>
              <a:ext cx="2928046" cy="1231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sz="5400" b="1" dirty="0" smtClean="0">
                  <a:ln w="50800"/>
                  <a:solidFill>
                    <a:srgbClr val="5E1B64"/>
                  </a:solidFill>
                </a:rPr>
                <a:t>Terrorism</a:t>
              </a:r>
              <a:endParaRPr lang="en-US" sz="5400" b="1" dirty="0">
                <a:ln w="50800"/>
                <a:solidFill>
                  <a:srgbClr val="5E1B64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30234" y="835913"/>
              <a:ext cx="3440109" cy="147732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algn="ctr"/>
              <a:r>
                <a:rPr lang="en-US" sz="6600" b="1" dirty="0" smtClean="0">
                  <a:ln/>
                  <a:solidFill>
                    <a:srgbClr val="79B632"/>
                  </a:solidFill>
                </a:rPr>
                <a:t>Extortion</a:t>
              </a:r>
              <a:endParaRPr lang="en-US" sz="5400" b="1" dirty="0">
                <a:ln/>
                <a:solidFill>
                  <a:srgbClr val="79B632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09604" y="2114552"/>
            <a:ext cx="804610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7200" b="1" dirty="0" err="1" smtClean="0">
                <a:ln w="50800"/>
                <a:solidFill>
                  <a:srgbClr val="00437A"/>
                </a:solidFill>
              </a:rPr>
              <a:t>Organised</a:t>
            </a:r>
            <a:r>
              <a:rPr lang="en-US" sz="7200" b="1" dirty="0" smtClean="0">
                <a:ln w="50800"/>
                <a:solidFill>
                  <a:srgbClr val="00437A"/>
                </a:solidFill>
              </a:rPr>
              <a:t> Crimes</a:t>
            </a:r>
            <a:endParaRPr lang="en-US" sz="7200" b="1" dirty="0">
              <a:ln w="50800"/>
              <a:solidFill>
                <a:srgbClr val="00437A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-68575" y="611962"/>
            <a:ext cx="9249087" cy="4033323"/>
            <a:chOff x="-68575" y="815946"/>
            <a:chExt cx="9249087" cy="5377765"/>
          </a:xfrm>
        </p:grpSpPr>
        <p:sp>
          <p:nvSpPr>
            <p:cNvPr id="18" name="Rectangle 17"/>
            <p:cNvSpPr/>
            <p:nvPr/>
          </p:nvSpPr>
          <p:spPr>
            <a:xfrm>
              <a:off x="5340037" y="3611920"/>
              <a:ext cx="3840475" cy="147732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algn="ctr"/>
              <a:r>
                <a:rPr lang="en-US" sz="6600" b="1" dirty="0" err="1">
                  <a:ln/>
                  <a:solidFill>
                    <a:srgbClr val="79B632"/>
                  </a:solidFill>
                </a:rPr>
                <a:t>Sextortion</a:t>
              </a:r>
              <a:endParaRPr lang="en-US" sz="6600" b="1" dirty="0">
                <a:ln/>
                <a:solidFill>
                  <a:srgbClr val="79B632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-68575" y="815946"/>
              <a:ext cx="8263061" cy="5377765"/>
              <a:chOff x="-68575" y="815946"/>
              <a:chExt cx="8263061" cy="537776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151599" y="3571318"/>
                <a:ext cx="3139000" cy="20928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/>
              <a:p>
                <a:pPr algn="ctr"/>
                <a:r>
                  <a:rPr lang="en-US" sz="9600" b="1" dirty="0" smtClean="0">
                    <a:ln w="50800"/>
                    <a:solidFill>
                      <a:srgbClr val="5E1B64"/>
                    </a:solidFill>
                  </a:rPr>
                  <a:t>Cyber</a:t>
                </a:r>
                <a:endParaRPr lang="en-US" sz="9600" b="1" dirty="0">
                  <a:ln w="50800"/>
                  <a:solidFill>
                    <a:srgbClr val="5E1B64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195622" y="1828799"/>
                <a:ext cx="3090397" cy="9438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pPr algn="ctr"/>
                <a:r>
                  <a:rPr lang="en-US" sz="4000" b="1" dirty="0" smtClean="0">
                    <a:ln/>
                    <a:solidFill>
                      <a:srgbClr val="79B632"/>
                    </a:solidFill>
                  </a:rPr>
                  <a:t>Identity Theft</a:t>
                </a:r>
                <a:endParaRPr lang="en-US" sz="4000" b="1" dirty="0">
                  <a:ln/>
                  <a:solidFill>
                    <a:srgbClr val="79B632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245960" y="4962604"/>
                <a:ext cx="5655394" cy="12311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dirty="0" smtClean="0">
                    <a:ln w="31550" cmpd="sng">
                      <a:solidFill>
                        <a:srgbClr val="C54B15"/>
                      </a:solidFill>
                      <a:prstDash val="solid"/>
                    </a:ln>
                    <a:solidFill>
                      <a:srgbClr val="E7581A"/>
                    </a:solidFill>
                    <a:effectLst>
                      <a:outerShdw blurRad="50800" dist="40000" dir="5400000" algn="tl" rotWithShape="0">
                        <a:srgbClr val="000000">
                          <a:shade val="5000"/>
                          <a:satMod val="120000"/>
                          <a:alpha val="33000"/>
                        </a:srgbClr>
                      </a:outerShdw>
                    </a:effectLst>
                  </a:rPr>
                  <a:t>CHILD ABUSE SITES</a:t>
                </a:r>
                <a:endParaRPr lang="en-US" sz="5400" b="1" dirty="0">
                  <a:ln w="31550" cmpd="sng">
                    <a:solidFill>
                      <a:srgbClr val="C54B15"/>
                    </a:solidFill>
                    <a:prstDash val="solid"/>
                  </a:ln>
                  <a:solidFill>
                    <a:srgbClr val="E7581A"/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200813" y="2311398"/>
                <a:ext cx="2728632" cy="12311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 smtClean="0">
                    <a:ln w="12700">
                      <a:solidFill>
                        <a:srgbClr val="0079BC"/>
                      </a:solidFill>
                      <a:prstDash val="solid"/>
                    </a:ln>
                    <a:noFill/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Financial</a:t>
                </a:r>
                <a:endParaRPr lang="en-US" sz="5400" b="1" cap="none" spc="0" dirty="0">
                  <a:ln w="12700">
                    <a:solidFill>
                      <a:srgbClr val="0079BC"/>
                    </a:solidFill>
                    <a:prstDash val="solid"/>
                  </a:ln>
                  <a:noFill/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6200000">
                <a:off x="1577657" y="1715551"/>
                <a:ext cx="2668767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en-US" sz="6000" b="1" dirty="0" smtClean="0">
                    <a:ln w="11430"/>
                    <a:solidFill>
                      <a:srgbClr val="E7581A"/>
                    </a:solidFill>
                    <a:effectLst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rPr>
                  <a:t>Fraud</a:t>
                </a:r>
                <a:endParaRPr lang="en-US" sz="6000" b="1" dirty="0">
                  <a:ln w="11430"/>
                  <a:solidFill>
                    <a:srgbClr val="E7581A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16200000">
                <a:off x="2565645" y="4337662"/>
                <a:ext cx="1549486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/>
              <a:p>
                <a:pPr algn="ctr"/>
                <a:r>
                  <a:rPr lang="en-US" sz="3600" b="1" dirty="0">
                    <a:ln w="50800"/>
                    <a:solidFill>
                      <a:srgbClr val="5E1B64"/>
                    </a:solidFill>
                  </a:rPr>
                  <a:t>Heist</a:t>
                </a:r>
                <a:endParaRPr lang="en-US" sz="4800" b="1" dirty="0">
                  <a:ln w="50800"/>
                  <a:solidFill>
                    <a:srgbClr val="5E1B64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34963" y="1224991"/>
                <a:ext cx="2721626" cy="17645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r>
                  <a:rPr lang="en-US" sz="4000" b="1" dirty="0" smtClean="0">
                    <a:ln>
                      <a:prstDash val="solid"/>
                    </a:ln>
                    <a:solidFill>
                      <a:srgbClr val="5E1B64"/>
                    </a:solidFill>
                    <a:effectLst>
                      <a:outerShdw blurRad="88000" dist="50800" dir="5040000" algn="tl">
                        <a:schemeClr val="accent4">
                          <a:tint val="80000"/>
                          <a:satMod val="250000"/>
                          <a:alpha val="45000"/>
                        </a:schemeClr>
                      </a:outerShdw>
                    </a:effectLst>
                  </a:rPr>
                  <a:t>Money Laundering</a:t>
                </a:r>
                <a:endParaRPr lang="en-US" sz="4000" b="1" dirty="0">
                  <a:ln>
                    <a:prstDash val="solid"/>
                  </a:ln>
                  <a:solidFill>
                    <a:srgbClr val="5E1B64"/>
                  </a:soli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276600" y="815946"/>
                <a:ext cx="4635372" cy="12311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5400" b="1" dirty="0">
                    <a:solidFill>
                      <a:srgbClr val="0079BC"/>
                    </a:solidFill>
                  </a:rPr>
                  <a:t>Pharmaceutical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471298" y="1425547"/>
                <a:ext cx="1595309" cy="12311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79BC"/>
                    </a:solidFill>
                  </a:rPr>
                  <a:t>sales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29445" y="2139732"/>
                <a:ext cx="2265041" cy="127214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b="1" dirty="0">
                    <a:ln w="1905"/>
                    <a:solidFill>
                      <a:srgbClr val="00B2E9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</a:rPr>
                  <a:t>Illegal Online Gambling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007123" y="4579699"/>
                <a:ext cx="1116010" cy="77970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1" dirty="0" err="1">
                    <a:ln w="18000">
                      <a:solidFill>
                        <a:srgbClr val="C00101"/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rPr>
                  <a:t>DDoS</a:t>
                </a:r>
                <a:endParaRPr lang="en-US" sz="3200" b="1" dirty="0">
                  <a:ln w="18000">
                    <a:solidFill>
                      <a:srgbClr val="C00101"/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60133" y="3721892"/>
                <a:ext cx="1701876" cy="12311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 smtClean="0">
                    <a:ln w="12700">
                      <a:solidFill>
                        <a:srgbClr val="0079BC"/>
                      </a:solidFill>
                      <a:prstDash val="solid"/>
                    </a:ln>
                    <a:noFill/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Scam</a:t>
                </a:r>
                <a:endParaRPr lang="en-US" sz="5400" b="1" cap="none" spc="0" dirty="0">
                  <a:ln w="12700">
                    <a:solidFill>
                      <a:srgbClr val="0079BC"/>
                    </a:solidFill>
                    <a:prstDash val="solid"/>
                  </a:ln>
                  <a:noFill/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188132" y="4517151"/>
                <a:ext cx="2960169" cy="9438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000" b="1" dirty="0" err="1" smtClean="0">
                    <a:ln w="10541" cmpd="sng">
                      <a:solidFill>
                        <a:srgbClr val="7D7D7D">
                          <a:tint val="100000"/>
                          <a:shade val="100000"/>
                          <a:satMod val="110000"/>
                        </a:srgbClr>
                      </a:solidFill>
                      <a:prstDash val="solid"/>
                    </a:ln>
                    <a:solidFill>
                      <a:srgbClr val="C00101"/>
                    </a:solidFill>
                  </a:rPr>
                  <a:t>Ransomware</a:t>
                </a:r>
                <a:endParaRPr lang="en-US" sz="54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solidFill>
                    <a:srgbClr val="C0010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-68575" y="3352800"/>
                <a:ext cx="1512081" cy="69762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dirty="0" smtClean="0">
                    <a:ln w="18000">
                      <a:solidFill>
                        <a:srgbClr val="C00101"/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rPr>
                  <a:t>Malware</a:t>
                </a:r>
                <a:endParaRPr lang="en-US" sz="2800" b="1" dirty="0">
                  <a:ln w="18000">
                    <a:solidFill>
                      <a:srgbClr val="C00101"/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478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623578" y="762481"/>
            <a:ext cx="3826160" cy="648072"/>
          </a:xfrm>
          <a:prstGeom prst="rect">
            <a:avLst/>
          </a:prstGeom>
          <a:noFill/>
          <a:extLst/>
        </p:spPr>
        <p:txBody>
          <a:bodyPr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 smtClean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ESTIMATED RATES OF CRIME SERVICES</a:t>
            </a:r>
            <a:endParaRPr lang="en-US" sz="2800" b="1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300192" y="1410553"/>
            <a:ext cx="1512168" cy="1728341"/>
            <a:chOff x="467544" y="1052736"/>
            <a:chExt cx="1512168" cy="2304454"/>
          </a:xfrm>
        </p:grpSpPr>
        <p:pic>
          <p:nvPicPr>
            <p:cNvPr id="2" name="Picture 1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11560" y="2577490"/>
              <a:ext cx="1224136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微软雅黑" pitchFamily="34" charset="-122"/>
                  <a:ea typeface="微软雅黑" pitchFamily="34" charset="-122"/>
                </a:rPr>
                <a:t>$535 per week</a:t>
              </a:r>
              <a:endParaRPr lang="en-GB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9552" y="1634560"/>
              <a:ext cx="13681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 err="1" smtClean="0">
                  <a:latin typeface="微软雅黑" pitchFamily="34" charset="-122"/>
                  <a:ea typeface="微软雅黑" pitchFamily="34" charset="-122"/>
                </a:rPr>
                <a:t>DDoS</a:t>
              </a:r>
              <a:endParaRPr lang="en-GB" sz="15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GB" sz="1500" dirty="0" smtClean="0">
                  <a:latin typeface="微软雅黑" pitchFamily="34" charset="-122"/>
                  <a:ea typeface="微软雅黑" pitchFamily="34" charset="-122"/>
                </a:rPr>
                <a:t>Services</a:t>
              </a:r>
              <a:endParaRPr lang="en-GB" sz="15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99792" y="2544679"/>
            <a:ext cx="1512168" cy="1763126"/>
            <a:chOff x="467544" y="1052736"/>
            <a:chExt cx="1512168" cy="2350835"/>
          </a:xfrm>
        </p:grpSpPr>
        <p:pic>
          <p:nvPicPr>
            <p:cNvPr id="8" name="Picture 7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1560" y="2623871"/>
              <a:ext cx="1224136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微软雅黑" pitchFamily="34" charset="-122"/>
                  <a:ea typeface="微软雅黑" pitchFamily="34" charset="-122"/>
                </a:rPr>
                <a:t>$3 per month</a:t>
              </a:r>
              <a:endParaRPr lang="en-GB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9552" y="1469793"/>
              <a:ext cx="136815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 smtClean="0">
                  <a:latin typeface="微软雅黑" pitchFamily="34" charset="-122"/>
                  <a:ea typeface="微软雅黑" pitchFamily="34" charset="-122"/>
                </a:rPr>
                <a:t>Bulletproof hosting Services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067944" y="3138745"/>
            <a:ext cx="1512168" cy="2019129"/>
            <a:chOff x="467544" y="1052736"/>
            <a:chExt cx="1512168" cy="2692172"/>
          </a:xfrm>
        </p:grpSpPr>
        <p:pic>
          <p:nvPicPr>
            <p:cNvPr id="12" name="Picture 11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1560" y="2636912"/>
              <a:ext cx="122413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微软雅黑" pitchFamily="34" charset="-122"/>
                  <a:ea typeface="微软雅黑" pitchFamily="34" charset="-122"/>
                </a:rPr>
                <a:t>$40 per 20K emails</a:t>
              </a:r>
              <a:endParaRPr lang="en-GB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52" y="1592904"/>
              <a:ext cx="13681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 smtClean="0">
                  <a:latin typeface="微软雅黑" pitchFamily="34" charset="-122"/>
                  <a:ea typeface="微软雅黑" pitchFamily="34" charset="-122"/>
                </a:rPr>
                <a:t>Email Spam Services</a:t>
              </a:r>
              <a:endParaRPr lang="en-GB" sz="15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60032" y="1680583"/>
            <a:ext cx="1512168" cy="1754217"/>
            <a:chOff x="467544" y="1052736"/>
            <a:chExt cx="1512168" cy="2338954"/>
          </a:xfrm>
        </p:grpSpPr>
        <p:pic>
          <p:nvPicPr>
            <p:cNvPr id="16" name="Picture 15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11560" y="2611991"/>
              <a:ext cx="1224136" cy="779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latin typeface="微软雅黑" pitchFamily="34" charset="-122"/>
                  <a:ea typeface="微软雅黑" pitchFamily="34" charset="-122"/>
                </a:rPr>
                <a:t>$350 - $400</a:t>
              </a:r>
              <a:endParaRPr lang="en-GB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9552" y="1394533"/>
              <a:ext cx="1368152" cy="1354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 smtClean="0">
                  <a:latin typeface="微软雅黑" pitchFamily="34" charset="-122"/>
                  <a:ea typeface="微软雅黑" pitchFamily="34" charset="-122"/>
                </a:rPr>
                <a:t>Consultation Services </a:t>
              </a:r>
            </a:p>
            <a:p>
              <a:pPr algn="ctr"/>
              <a:r>
                <a:rPr lang="en-GB" sz="1500" dirty="0" smtClean="0">
                  <a:latin typeface="微软雅黑" pitchFamily="34" charset="-122"/>
                  <a:ea typeface="微软雅黑" pitchFamily="34" charset="-122"/>
                </a:rPr>
                <a:t>i.e. Botnet Setup</a:t>
              </a:r>
              <a:endParaRPr lang="en-GB" sz="15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3363838"/>
            <a:ext cx="1512168" cy="1724290"/>
            <a:chOff x="467544" y="1052736"/>
            <a:chExt cx="1512168" cy="2299053"/>
          </a:xfrm>
        </p:grpSpPr>
        <p:pic>
          <p:nvPicPr>
            <p:cNvPr id="20" name="Picture 19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11560" y="2572089"/>
              <a:ext cx="1224136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微软雅黑" pitchFamily="34" charset="-122"/>
                  <a:ea typeface="微软雅黑" pitchFamily="34" charset="-122"/>
                </a:rPr>
                <a:t>$2 per 30 posts</a:t>
              </a:r>
              <a:endParaRPr lang="en-GB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9552" y="1592732"/>
              <a:ext cx="13681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 smtClean="0">
                  <a:latin typeface="微软雅黑" pitchFamily="34" charset="-122"/>
                  <a:ea typeface="微软雅黑" pitchFamily="34" charset="-122"/>
                </a:rPr>
                <a:t>Web Spam Services</a:t>
              </a:r>
              <a:endParaRPr lang="en-GB" sz="15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52320" y="465516"/>
            <a:ext cx="1512168" cy="1765475"/>
            <a:chOff x="467544" y="1052736"/>
            <a:chExt cx="1512168" cy="2353966"/>
          </a:xfrm>
        </p:grpSpPr>
        <p:pic>
          <p:nvPicPr>
            <p:cNvPr id="24" name="Picture 23" descr="diamo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52736"/>
              <a:ext cx="1512168" cy="166511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11560" y="2627002"/>
              <a:ext cx="1224136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latin typeface="微软雅黑" pitchFamily="34" charset="-122"/>
                  <a:ea typeface="微软雅黑" pitchFamily="34" charset="-122"/>
                </a:rPr>
                <a:t>$500 - $10k</a:t>
              </a:r>
              <a:endParaRPr lang="en-GB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9552" y="1592904"/>
              <a:ext cx="13681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 err="1" smtClean="0">
                  <a:latin typeface="微软雅黑" pitchFamily="34" charset="-122"/>
                  <a:ea typeface="微软雅黑" pitchFamily="34" charset="-122"/>
                </a:rPr>
                <a:t>Crimeware</a:t>
              </a:r>
              <a:r>
                <a:rPr lang="en-GB" sz="1500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</a:p>
            <a:p>
              <a:pPr algn="ctr"/>
              <a:r>
                <a:rPr lang="en-GB" sz="1500" dirty="0" smtClean="0">
                  <a:latin typeface="微软雅黑" pitchFamily="34" charset="-122"/>
                  <a:ea typeface="微软雅黑" pitchFamily="34" charset="-122"/>
                </a:rPr>
                <a:t>i.e</a:t>
              </a:r>
              <a:r>
                <a:rPr lang="en-GB" sz="1500" dirty="0">
                  <a:latin typeface="微软雅黑" pitchFamily="34" charset="-122"/>
                  <a:ea typeface="微软雅黑" pitchFamily="34" charset="-122"/>
                </a:rPr>
                <a:t>. Zeus</a:t>
              </a:r>
            </a:p>
          </p:txBody>
        </p:sp>
      </p:grpSp>
      <p:sp>
        <p:nvSpPr>
          <p:cNvPr id="28" name="Right Arrow 27"/>
          <p:cNvSpPr/>
          <p:nvPr/>
        </p:nvSpPr>
        <p:spPr>
          <a:xfrm rot="20126275">
            <a:off x="-558138" y="1638411"/>
            <a:ext cx="9385185" cy="761402"/>
          </a:xfrm>
          <a:prstGeom prst="rightArrow">
            <a:avLst>
              <a:gd name="adj1" fmla="val 50000"/>
              <a:gd name="adj2" fmla="val 107594"/>
            </a:avLst>
          </a:prstGeom>
          <a:solidFill>
            <a:srgbClr val="0079B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DAMAGES</a:t>
            </a:r>
            <a:endParaRPr lang="en-GB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37"/>
          <a:stretch/>
        </p:blipFill>
        <p:spPr bwMode="auto">
          <a:xfrm>
            <a:off x="321986" y="789552"/>
            <a:ext cx="1689276" cy="111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37"/>
          <a:stretch/>
        </p:blipFill>
        <p:spPr bwMode="auto">
          <a:xfrm>
            <a:off x="323529" y="1815666"/>
            <a:ext cx="1689275" cy="105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00"/>
          <a:stretch/>
        </p:blipFill>
        <p:spPr bwMode="auto">
          <a:xfrm>
            <a:off x="6372202" y="2830934"/>
            <a:ext cx="2664294" cy="232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87445" y="4895677"/>
            <a:ext cx="2505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i="1" dirty="0" err="1" smtClean="0">
                <a:latin typeface="微软雅黑" pitchFamily="34" charset="-122"/>
                <a:ea typeface="微软雅黑" pitchFamily="34" charset="-122"/>
              </a:rPr>
              <a:t>Fortinet</a:t>
            </a:r>
            <a:r>
              <a:rPr lang="en-GB" sz="1100" b="1" i="1" dirty="0" smtClean="0">
                <a:latin typeface="微软雅黑" pitchFamily="34" charset="-122"/>
                <a:ea typeface="微软雅黑" pitchFamily="34" charset="-122"/>
              </a:rPr>
              <a:t> 2013 Cybercrime Report</a:t>
            </a:r>
            <a:endParaRPr lang="en-GB" sz="1100" b="1" i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88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32"/>
          <p:cNvSpPr>
            <a:spLocks/>
          </p:cNvSpPr>
          <p:nvPr/>
        </p:nvSpPr>
        <p:spPr bwMode="auto">
          <a:xfrm>
            <a:off x="76203" y="1323977"/>
            <a:ext cx="742951" cy="604838"/>
          </a:xfrm>
          <a:custGeom>
            <a:avLst/>
            <a:gdLst>
              <a:gd name="T0" fmla="*/ 24 w 479"/>
              <a:gd name="T1" fmla="*/ 132 h 571"/>
              <a:gd name="T2" fmla="*/ 25 w 479"/>
              <a:gd name="T3" fmla="*/ 147 h 571"/>
              <a:gd name="T4" fmla="*/ 71 w 479"/>
              <a:gd name="T5" fmla="*/ 154 h 571"/>
              <a:gd name="T6" fmla="*/ 87 w 479"/>
              <a:gd name="T7" fmla="*/ 148 h 571"/>
              <a:gd name="T8" fmla="*/ 38 w 479"/>
              <a:gd name="T9" fmla="*/ 187 h 571"/>
              <a:gd name="T10" fmla="*/ 37 w 479"/>
              <a:gd name="T11" fmla="*/ 205 h 571"/>
              <a:gd name="T12" fmla="*/ 37 w 479"/>
              <a:gd name="T13" fmla="*/ 218 h 571"/>
              <a:gd name="T14" fmla="*/ 45 w 479"/>
              <a:gd name="T15" fmla="*/ 232 h 571"/>
              <a:gd name="T16" fmla="*/ 65 w 479"/>
              <a:gd name="T17" fmla="*/ 244 h 571"/>
              <a:gd name="T18" fmla="*/ 73 w 479"/>
              <a:gd name="T19" fmla="*/ 232 h 571"/>
              <a:gd name="T20" fmla="*/ 78 w 479"/>
              <a:gd name="T21" fmla="*/ 262 h 571"/>
              <a:gd name="T22" fmla="*/ 119 w 479"/>
              <a:gd name="T23" fmla="*/ 265 h 571"/>
              <a:gd name="T24" fmla="*/ 130 w 479"/>
              <a:gd name="T25" fmla="*/ 262 h 571"/>
              <a:gd name="T26" fmla="*/ 122 w 479"/>
              <a:gd name="T27" fmla="*/ 295 h 571"/>
              <a:gd name="T28" fmla="*/ 102 w 479"/>
              <a:gd name="T29" fmla="*/ 312 h 571"/>
              <a:gd name="T30" fmla="*/ 62 w 479"/>
              <a:gd name="T31" fmla="*/ 329 h 571"/>
              <a:gd name="T32" fmla="*/ 110 w 479"/>
              <a:gd name="T33" fmla="*/ 318 h 571"/>
              <a:gd name="T34" fmla="*/ 117 w 479"/>
              <a:gd name="T35" fmla="*/ 299 h 571"/>
              <a:gd name="T36" fmla="*/ 183 w 479"/>
              <a:gd name="T37" fmla="*/ 269 h 571"/>
              <a:gd name="T38" fmla="*/ 183 w 479"/>
              <a:gd name="T39" fmla="*/ 249 h 571"/>
              <a:gd name="T40" fmla="*/ 232 w 479"/>
              <a:gd name="T41" fmla="*/ 193 h 571"/>
              <a:gd name="T42" fmla="*/ 245 w 479"/>
              <a:gd name="T43" fmla="*/ 208 h 571"/>
              <a:gd name="T44" fmla="*/ 249 w 479"/>
              <a:gd name="T45" fmla="*/ 220 h 571"/>
              <a:gd name="T46" fmla="*/ 212 w 479"/>
              <a:gd name="T47" fmla="*/ 240 h 571"/>
              <a:gd name="T48" fmla="*/ 213 w 479"/>
              <a:gd name="T49" fmla="*/ 252 h 571"/>
              <a:gd name="T50" fmla="*/ 261 w 479"/>
              <a:gd name="T51" fmla="*/ 226 h 571"/>
              <a:gd name="T52" fmla="*/ 265 w 479"/>
              <a:gd name="T53" fmla="*/ 213 h 571"/>
              <a:gd name="T54" fmla="*/ 283 w 479"/>
              <a:gd name="T55" fmla="*/ 216 h 571"/>
              <a:gd name="T56" fmla="*/ 313 w 479"/>
              <a:gd name="T57" fmla="*/ 236 h 571"/>
              <a:gd name="T58" fmla="*/ 372 w 479"/>
              <a:gd name="T59" fmla="*/ 235 h 571"/>
              <a:gd name="T60" fmla="*/ 371 w 479"/>
              <a:gd name="T61" fmla="*/ 247 h 571"/>
              <a:gd name="T62" fmla="*/ 392 w 479"/>
              <a:gd name="T63" fmla="*/ 248 h 571"/>
              <a:gd name="T64" fmla="*/ 354 w 479"/>
              <a:gd name="T65" fmla="*/ 232 h 571"/>
              <a:gd name="T66" fmla="*/ 214 w 479"/>
              <a:gd name="T67" fmla="*/ 23 h 571"/>
              <a:gd name="T68" fmla="*/ 170 w 479"/>
              <a:gd name="T69" fmla="*/ 6 h 571"/>
              <a:gd name="T70" fmla="*/ 154 w 479"/>
              <a:gd name="T71" fmla="*/ 13 h 571"/>
              <a:gd name="T72" fmla="*/ 149 w 479"/>
              <a:gd name="T73" fmla="*/ 0 h 571"/>
              <a:gd name="T74" fmla="*/ 107 w 479"/>
              <a:gd name="T75" fmla="*/ 14 h 571"/>
              <a:gd name="T76" fmla="*/ 103 w 479"/>
              <a:gd name="T77" fmla="*/ 20 h 571"/>
              <a:gd name="T78" fmla="*/ 83 w 479"/>
              <a:gd name="T79" fmla="*/ 34 h 571"/>
              <a:gd name="T80" fmla="*/ 58 w 479"/>
              <a:gd name="T81" fmla="*/ 49 h 571"/>
              <a:gd name="T82" fmla="*/ 25 w 479"/>
              <a:gd name="T83" fmla="*/ 65 h 571"/>
              <a:gd name="T84" fmla="*/ 57 w 479"/>
              <a:gd name="T85" fmla="*/ 95 h 571"/>
              <a:gd name="T86" fmla="*/ 78 w 479"/>
              <a:gd name="T87" fmla="*/ 104 h 571"/>
              <a:gd name="T88" fmla="*/ 93 w 479"/>
              <a:gd name="T89" fmla="*/ 112 h 571"/>
              <a:gd name="T90" fmla="*/ 57 w 479"/>
              <a:gd name="T91" fmla="*/ 116 h 571"/>
              <a:gd name="T92" fmla="*/ 44 w 479"/>
              <a:gd name="T93" fmla="*/ 106 h 57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479"/>
              <a:gd name="T142" fmla="*/ 0 h 571"/>
              <a:gd name="T143" fmla="*/ 479 w 479"/>
              <a:gd name="T144" fmla="*/ 571 h 57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479" h="571">
                <a:moveTo>
                  <a:pt x="0" y="219"/>
                </a:moveTo>
                <a:lnTo>
                  <a:pt x="30" y="229"/>
                </a:lnTo>
                <a:lnTo>
                  <a:pt x="18" y="233"/>
                </a:lnTo>
                <a:lnTo>
                  <a:pt x="31" y="254"/>
                </a:lnTo>
                <a:lnTo>
                  <a:pt x="79" y="253"/>
                </a:lnTo>
                <a:lnTo>
                  <a:pt x="86" y="266"/>
                </a:lnTo>
                <a:lnTo>
                  <a:pt x="117" y="249"/>
                </a:lnTo>
                <a:lnTo>
                  <a:pt x="106" y="256"/>
                </a:lnTo>
                <a:lnTo>
                  <a:pt x="112" y="291"/>
                </a:lnTo>
                <a:lnTo>
                  <a:pt x="46" y="324"/>
                </a:lnTo>
                <a:lnTo>
                  <a:pt x="28" y="360"/>
                </a:lnTo>
                <a:lnTo>
                  <a:pt x="45" y="355"/>
                </a:lnTo>
                <a:lnTo>
                  <a:pt x="33" y="365"/>
                </a:lnTo>
                <a:lnTo>
                  <a:pt x="45" y="377"/>
                </a:lnTo>
                <a:lnTo>
                  <a:pt x="69" y="382"/>
                </a:lnTo>
                <a:lnTo>
                  <a:pt x="55" y="401"/>
                </a:lnTo>
                <a:lnTo>
                  <a:pt x="66" y="419"/>
                </a:lnTo>
                <a:lnTo>
                  <a:pt x="79" y="422"/>
                </a:lnTo>
                <a:lnTo>
                  <a:pt x="105" y="382"/>
                </a:lnTo>
                <a:lnTo>
                  <a:pt x="89" y="401"/>
                </a:lnTo>
                <a:lnTo>
                  <a:pt x="102" y="438"/>
                </a:lnTo>
                <a:lnTo>
                  <a:pt x="95" y="454"/>
                </a:lnTo>
                <a:lnTo>
                  <a:pt x="125" y="432"/>
                </a:lnTo>
                <a:lnTo>
                  <a:pt x="145" y="459"/>
                </a:lnTo>
                <a:lnTo>
                  <a:pt x="151" y="442"/>
                </a:lnTo>
                <a:lnTo>
                  <a:pt x="158" y="454"/>
                </a:lnTo>
                <a:lnTo>
                  <a:pt x="181" y="439"/>
                </a:lnTo>
                <a:lnTo>
                  <a:pt x="149" y="510"/>
                </a:lnTo>
                <a:lnTo>
                  <a:pt x="126" y="525"/>
                </a:lnTo>
                <a:lnTo>
                  <a:pt x="125" y="541"/>
                </a:lnTo>
                <a:lnTo>
                  <a:pt x="95" y="541"/>
                </a:lnTo>
                <a:lnTo>
                  <a:pt x="75" y="570"/>
                </a:lnTo>
                <a:lnTo>
                  <a:pt x="102" y="549"/>
                </a:lnTo>
                <a:lnTo>
                  <a:pt x="133" y="550"/>
                </a:lnTo>
                <a:lnTo>
                  <a:pt x="150" y="533"/>
                </a:lnTo>
                <a:lnTo>
                  <a:pt x="142" y="519"/>
                </a:lnTo>
                <a:lnTo>
                  <a:pt x="161" y="521"/>
                </a:lnTo>
                <a:lnTo>
                  <a:pt x="223" y="466"/>
                </a:lnTo>
                <a:lnTo>
                  <a:pt x="234" y="447"/>
                </a:lnTo>
                <a:lnTo>
                  <a:pt x="223" y="430"/>
                </a:lnTo>
                <a:lnTo>
                  <a:pt x="276" y="367"/>
                </a:lnTo>
                <a:lnTo>
                  <a:pt x="283" y="334"/>
                </a:lnTo>
                <a:lnTo>
                  <a:pt x="277" y="367"/>
                </a:lnTo>
                <a:lnTo>
                  <a:pt x="298" y="360"/>
                </a:lnTo>
                <a:lnTo>
                  <a:pt x="287" y="373"/>
                </a:lnTo>
                <a:lnTo>
                  <a:pt x="303" y="380"/>
                </a:lnTo>
                <a:lnTo>
                  <a:pt x="265" y="385"/>
                </a:lnTo>
                <a:lnTo>
                  <a:pt x="258" y="416"/>
                </a:lnTo>
                <a:lnTo>
                  <a:pt x="272" y="415"/>
                </a:lnTo>
                <a:lnTo>
                  <a:pt x="259" y="437"/>
                </a:lnTo>
                <a:lnTo>
                  <a:pt x="310" y="409"/>
                </a:lnTo>
                <a:lnTo>
                  <a:pt x="318" y="391"/>
                </a:lnTo>
                <a:lnTo>
                  <a:pt x="310" y="383"/>
                </a:lnTo>
                <a:lnTo>
                  <a:pt x="322" y="368"/>
                </a:lnTo>
                <a:lnTo>
                  <a:pt x="320" y="380"/>
                </a:lnTo>
                <a:lnTo>
                  <a:pt x="344" y="373"/>
                </a:lnTo>
                <a:lnTo>
                  <a:pt x="339" y="386"/>
                </a:lnTo>
                <a:lnTo>
                  <a:pt x="382" y="409"/>
                </a:lnTo>
                <a:lnTo>
                  <a:pt x="443" y="419"/>
                </a:lnTo>
                <a:lnTo>
                  <a:pt x="454" y="407"/>
                </a:lnTo>
                <a:lnTo>
                  <a:pt x="463" y="414"/>
                </a:lnTo>
                <a:lnTo>
                  <a:pt x="451" y="427"/>
                </a:lnTo>
                <a:lnTo>
                  <a:pt x="469" y="438"/>
                </a:lnTo>
                <a:lnTo>
                  <a:pt x="478" y="429"/>
                </a:lnTo>
                <a:lnTo>
                  <a:pt x="462" y="401"/>
                </a:lnTo>
                <a:lnTo>
                  <a:pt x="432" y="401"/>
                </a:lnTo>
                <a:lnTo>
                  <a:pt x="432" y="66"/>
                </a:lnTo>
                <a:lnTo>
                  <a:pt x="261" y="39"/>
                </a:lnTo>
                <a:lnTo>
                  <a:pt x="254" y="22"/>
                </a:lnTo>
                <a:lnTo>
                  <a:pt x="207" y="11"/>
                </a:lnTo>
                <a:lnTo>
                  <a:pt x="201" y="24"/>
                </a:lnTo>
                <a:lnTo>
                  <a:pt x="188" y="22"/>
                </a:lnTo>
                <a:lnTo>
                  <a:pt x="200" y="10"/>
                </a:lnTo>
                <a:lnTo>
                  <a:pt x="181" y="0"/>
                </a:lnTo>
                <a:lnTo>
                  <a:pt x="162" y="22"/>
                </a:lnTo>
                <a:lnTo>
                  <a:pt x="130" y="24"/>
                </a:lnTo>
                <a:lnTo>
                  <a:pt x="130" y="45"/>
                </a:lnTo>
                <a:lnTo>
                  <a:pt x="126" y="34"/>
                </a:lnTo>
                <a:lnTo>
                  <a:pt x="97" y="45"/>
                </a:lnTo>
                <a:lnTo>
                  <a:pt x="102" y="59"/>
                </a:lnTo>
                <a:lnTo>
                  <a:pt x="89" y="55"/>
                </a:lnTo>
                <a:lnTo>
                  <a:pt x="71" y="86"/>
                </a:lnTo>
                <a:lnTo>
                  <a:pt x="28" y="100"/>
                </a:lnTo>
                <a:lnTo>
                  <a:pt x="31" y="113"/>
                </a:lnTo>
                <a:lnTo>
                  <a:pt x="19" y="117"/>
                </a:lnTo>
                <a:lnTo>
                  <a:pt x="70" y="164"/>
                </a:lnTo>
                <a:lnTo>
                  <a:pt x="137" y="186"/>
                </a:lnTo>
                <a:lnTo>
                  <a:pt x="95" y="180"/>
                </a:lnTo>
                <a:lnTo>
                  <a:pt x="97" y="194"/>
                </a:lnTo>
                <a:lnTo>
                  <a:pt x="114" y="195"/>
                </a:lnTo>
                <a:lnTo>
                  <a:pt x="99" y="204"/>
                </a:lnTo>
                <a:lnTo>
                  <a:pt x="70" y="201"/>
                </a:lnTo>
                <a:lnTo>
                  <a:pt x="70" y="182"/>
                </a:lnTo>
                <a:lnTo>
                  <a:pt x="54" y="184"/>
                </a:lnTo>
                <a:lnTo>
                  <a:pt x="0" y="21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3" name="Freeform 272"/>
          <p:cNvSpPr>
            <a:spLocks/>
          </p:cNvSpPr>
          <p:nvPr/>
        </p:nvSpPr>
        <p:spPr bwMode="auto">
          <a:xfrm>
            <a:off x="2386012" y="4557715"/>
            <a:ext cx="25400" cy="36910"/>
          </a:xfrm>
          <a:custGeom>
            <a:avLst/>
            <a:gdLst>
              <a:gd name="T0" fmla="*/ 0 w 17"/>
              <a:gd name="T1" fmla="*/ 9 h 35"/>
              <a:gd name="T2" fmla="*/ 5 w 17"/>
              <a:gd name="T3" fmla="*/ 0 h 35"/>
              <a:gd name="T4" fmla="*/ 14 w 17"/>
              <a:gd name="T5" fmla="*/ 19 h 35"/>
              <a:gd name="T6" fmla="*/ 0 w 17"/>
              <a:gd name="T7" fmla="*/ 9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35"/>
              <a:gd name="T14" fmla="*/ 17 w 17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35">
                <a:moveTo>
                  <a:pt x="0" y="16"/>
                </a:moveTo>
                <a:lnTo>
                  <a:pt x="5" y="0"/>
                </a:lnTo>
                <a:lnTo>
                  <a:pt x="16" y="34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4" name="Freeform 273"/>
          <p:cNvSpPr>
            <a:spLocks/>
          </p:cNvSpPr>
          <p:nvPr/>
        </p:nvSpPr>
        <p:spPr bwMode="auto">
          <a:xfrm>
            <a:off x="2427287" y="4633915"/>
            <a:ext cx="52388" cy="46435"/>
          </a:xfrm>
          <a:custGeom>
            <a:avLst/>
            <a:gdLst>
              <a:gd name="T0" fmla="*/ 0 w 33"/>
              <a:gd name="T1" fmla="*/ 5 h 45"/>
              <a:gd name="T2" fmla="*/ 7 w 33"/>
              <a:gd name="T3" fmla="*/ 0 h 45"/>
              <a:gd name="T4" fmla="*/ 6 w 33"/>
              <a:gd name="T5" fmla="*/ 11 h 45"/>
              <a:gd name="T6" fmla="*/ 26 w 33"/>
              <a:gd name="T7" fmla="*/ 15 h 45"/>
              <a:gd name="T8" fmla="*/ 14 w 33"/>
              <a:gd name="T9" fmla="*/ 25 h 45"/>
              <a:gd name="T10" fmla="*/ 0 w 33"/>
              <a:gd name="T11" fmla="*/ 5 h 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"/>
              <a:gd name="T19" fmla="*/ 0 h 45"/>
              <a:gd name="T20" fmla="*/ 33 w 33"/>
              <a:gd name="T21" fmla="*/ 45 h 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" h="45">
                <a:moveTo>
                  <a:pt x="0" y="9"/>
                </a:moveTo>
                <a:lnTo>
                  <a:pt x="9" y="0"/>
                </a:lnTo>
                <a:lnTo>
                  <a:pt x="8" y="20"/>
                </a:lnTo>
                <a:lnTo>
                  <a:pt x="32" y="27"/>
                </a:lnTo>
                <a:lnTo>
                  <a:pt x="17" y="44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" name="Freeform 274"/>
          <p:cNvSpPr>
            <a:spLocks/>
          </p:cNvSpPr>
          <p:nvPr/>
        </p:nvSpPr>
        <p:spPr bwMode="auto">
          <a:xfrm>
            <a:off x="2709864" y="4629153"/>
            <a:ext cx="46039" cy="26194"/>
          </a:xfrm>
          <a:custGeom>
            <a:avLst/>
            <a:gdLst>
              <a:gd name="T0" fmla="*/ 0 w 29"/>
              <a:gd name="T1" fmla="*/ 14 h 25"/>
              <a:gd name="T2" fmla="*/ 11 w 29"/>
              <a:gd name="T3" fmla="*/ 0 h 25"/>
              <a:gd name="T4" fmla="*/ 24 w 29"/>
              <a:gd name="T5" fmla="*/ 5 h 25"/>
              <a:gd name="T6" fmla="*/ 0 w 29"/>
              <a:gd name="T7" fmla="*/ 14 h 25"/>
              <a:gd name="T8" fmla="*/ 0 60000 65536"/>
              <a:gd name="T9" fmla="*/ 0 60000 65536"/>
              <a:gd name="T10" fmla="*/ 0 60000 65536"/>
              <a:gd name="T11" fmla="*/ 0 60000 65536"/>
              <a:gd name="T12" fmla="*/ 0 w 29"/>
              <a:gd name="T13" fmla="*/ 0 h 25"/>
              <a:gd name="T14" fmla="*/ 29 w 29"/>
              <a:gd name="T15" fmla="*/ 25 h 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" h="25">
                <a:moveTo>
                  <a:pt x="0" y="24"/>
                </a:moveTo>
                <a:lnTo>
                  <a:pt x="13" y="0"/>
                </a:lnTo>
                <a:lnTo>
                  <a:pt x="28" y="8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" name="Freeform 275"/>
          <p:cNvSpPr>
            <a:spLocks/>
          </p:cNvSpPr>
          <p:nvPr/>
        </p:nvSpPr>
        <p:spPr bwMode="auto">
          <a:xfrm>
            <a:off x="2476500" y="4613674"/>
            <a:ext cx="87312" cy="72628"/>
          </a:xfrm>
          <a:custGeom>
            <a:avLst/>
            <a:gdLst>
              <a:gd name="T0" fmla="*/ 0 w 58"/>
              <a:gd name="T1" fmla="*/ 0 h 68"/>
              <a:gd name="T2" fmla="*/ 2 w 58"/>
              <a:gd name="T3" fmla="*/ 39 h 68"/>
              <a:gd name="T4" fmla="*/ 46 w 58"/>
              <a:gd name="T5" fmla="*/ 35 h 68"/>
              <a:gd name="T6" fmla="*/ 11 w 58"/>
              <a:gd name="T7" fmla="*/ 19 h 68"/>
              <a:gd name="T8" fmla="*/ 0 w 58"/>
              <a:gd name="T9" fmla="*/ 0 h 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"/>
              <a:gd name="T16" fmla="*/ 0 h 68"/>
              <a:gd name="T17" fmla="*/ 58 w 58"/>
              <a:gd name="T18" fmla="*/ 68 h 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" h="68">
                <a:moveTo>
                  <a:pt x="0" y="0"/>
                </a:moveTo>
                <a:lnTo>
                  <a:pt x="2" y="67"/>
                </a:lnTo>
                <a:lnTo>
                  <a:pt x="57" y="60"/>
                </a:lnTo>
                <a:lnTo>
                  <a:pt x="13" y="33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" name="Freeform 276"/>
          <p:cNvSpPr>
            <a:spLocks/>
          </p:cNvSpPr>
          <p:nvPr/>
        </p:nvSpPr>
        <p:spPr bwMode="auto">
          <a:xfrm>
            <a:off x="2374902" y="4525567"/>
            <a:ext cx="26987" cy="38100"/>
          </a:xfrm>
          <a:custGeom>
            <a:avLst/>
            <a:gdLst>
              <a:gd name="T0" fmla="*/ 0 w 17"/>
              <a:gd name="T1" fmla="*/ 9 h 35"/>
              <a:gd name="T2" fmla="*/ 5 w 17"/>
              <a:gd name="T3" fmla="*/ 0 h 35"/>
              <a:gd name="T4" fmla="*/ 14 w 17"/>
              <a:gd name="T5" fmla="*/ 20 h 35"/>
              <a:gd name="T6" fmla="*/ 0 w 17"/>
              <a:gd name="T7" fmla="*/ 9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35"/>
              <a:gd name="T14" fmla="*/ 17 w 17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35">
                <a:moveTo>
                  <a:pt x="0" y="16"/>
                </a:moveTo>
                <a:lnTo>
                  <a:pt x="5" y="0"/>
                </a:lnTo>
                <a:lnTo>
                  <a:pt x="16" y="34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" name="Freeform 277"/>
          <p:cNvSpPr>
            <a:spLocks/>
          </p:cNvSpPr>
          <p:nvPr/>
        </p:nvSpPr>
        <p:spPr bwMode="auto">
          <a:xfrm>
            <a:off x="2411414" y="4672015"/>
            <a:ext cx="33339" cy="22622"/>
          </a:xfrm>
          <a:custGeom>
            <a:avLst/>
            <a:gdLst>
              <a:gd name="T0" fmla="*/ 0 w 22"/>
              <a:gd name="T1" fmla="*/ 0 h 20"/>
              <a:gd name="T2" fmla="*/ 16 w 22"/>
              <a:gd name="T3" fmla="*/ 2 h 20"/>
              <a:gd name="T4" fmla="*/ 16 w 22"/>
              <a:gd name="T5" fmla="*/ 12 h 20"/>
              <a:gd name="T6" fmla="*/ 0 w 22"/>
              <a:gd name="T7" fmla="*/ 0 h 20"/>
              <a:gd name="T8" fmla="*/ 0 60000 65536"/>
              <a:gd name="T9" fmla="*/ 0 60000 65536"/>
              <a:gd name="T10" fmla="*/ 0 60000 65536"/>
              <a:gd name="T11" fmla="*/ 0 60000 65536"/>
              <a:gd name="T12" fmla="*/ 0 w 22"/>
              <a:gd name="T13" fmla="*/ 0 h 20"/>
              <a:gd name="T14" fmla="*/ 22 w 22"/>
              <a:gd name="T15" fmla="*/ 20 h 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" h="20">
                <a:moveTo>
                  <a:pt x="0" y="0"/>
                </a:moveTo>
                <a:lnTo>
                  <a:pt x="21" y="4"/>
                </a:lnTo>
                <a:lnTo>
                  <a:pt x="21" y="1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" name="Freeform 278"/>
          <p:cNvSpPr>
            <a:spLocks/>
          </p:cNvSpPr>
          <p:nvPr/>
        </p:nvSpPr>
        <p:spPr bwMode="auto">
          <a:xfrm>
            <a:off x="2417763" y="4626771"/>
            <a:ext cx="50800" cy="46435"/>
          </a:xfrm>
          <a:custGeom>
            <a:avLst/>
            <a:gdLst>
              <a:gd name="T0" fmla="*/ 0 w 33"/>
              <a:gd name="T1" fmla="*/ 5 h 45"/>
              <a:gd name="T2" fmla="*/ 7 w 33"/>
              <a:gd name="T3" fmla="*/ 0 h 45"/>
              <a:gd name="T4" fmla="*/ 6 w 33"/>
              <a:gd name="T5" fmla="*/ 11 h 45"/>
              <a:gd name="T6" fmla="*/ 26 w 33"/>
              <a:gd name="T7" fmla="*/ 15 h 45"/>
              <a:gd name="T8" fmla="*/ 14 w 33"/>
              <a:gd name="T9" fmla="*/ 25 h 45"/>
              <a:gd name="T10" fmla="*/ 0 w 33"/>
              <a:gd name="T11" fmla="*/ 5 h 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"/>
              <a:gd name="T19" fmla="*/ 0 h 45"/>
              <a:gd name="T20" fmla="*/ 33 w 33"/>
              <a:gd name="T21" fmla="*/ 45 h 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" h="45">
                <a:moveTo>
                  <a:pt x="0" y="9"/>
                </a:moveTo>
                <a:lnTo>
                  <a:pt x="9" y="0"/>
                </a:lnTo>
                <a:lnTo>
                  <a:pt x="8" y="20"/>
                </a:lnTo>
                <a:lnTo>
                  <a:pt x="32" y="27"/>
                </a:lnTo>
                <a:lnTo>
                  <a:pt x="17" y="44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" name="Freeform 279"/>
          <p:cNvSpPr>
            <a:spLocks/>
          </p:cNvSpPr>
          <p:nvPr/>
        </p:nvSpPr>
        <p:spPr bwMode="auto">
          <a:xfrm>
            <a:off x="2452691" y="4661298"/>
            <a:ext cx="28575" cy="17859"/>
          </a:xfrm>
          <a:custGeom>
            <a:avLst/>
            <a:gdLst>
              <a:gd name="T0" fmla="*/ 0 w 18"/>
              <a:gd name="T1" fmla="*/ 8 h 17"/>
              <a:gd name="T2" fmla="*/ 4 w 18"/>
              <a:gd name="T3" fmla="*/ 0 h 17"/>
              <a:gd name="T4" fmla="*/ 13 w 18"/>
              <a:gd name="T5" fmla="*/ 9 h 17"/>
              <a:gd name="T6" fmla="*/ 0 w 18"/>
              <a:gd name="T7" fmla="*/ 8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8"/>
              <a:gd name="T13" fmla="*/ 0 h 17"/>
              <a:gd name="T14" fmla="*/ 18 w 1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" h="17">
                <a:moveTo>
                  <a:pt x="0" y="13"/>
                </a:moveTo>
                <a:lnTo>
                  <a:pt x="5" y="0"/>
                </a:lnTo>
                <a:lnTo>
                  <a:pt x="17" y="16"/>
                </a:lnTo>
                <a:lnTo>
                  <a:pt x="0" y="1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" name="Freeform 280"/>
          <p:cNvSpPr>
            <a:spLocks/>
          </p:cNvSpPr>
          <p:nvPr/>
        </p:nvSpPr>
        <p:spPr bwMode="auto">
          <a:xfrm>
            <a:off x="8396290" y="4331496"/>
            <a:ext cx="193675" cy="169069"/>
          </a:xfrm>
          <a:custGeom>
            <a:avLst/>
            <a:gdLst>
              <a:gd name="T0" fmla="*/ 0 w 124"/>
              <a:gd name="T1" fmla="*/ 80 h 161"/>
              <a:gd name="T2" fmla="*/ 21 w 124"/>
              <a:gd name="T3" fmla="*/ 52 h 161"/>
              <a:gd name="T4" fmla="*/ 59 w 124"/>
              <a:gd name="T5" fmla="*/ 32 h 161"/>
              <a:gd name="T6" fmla="*/ 77 w 124"/>
              <a:gd name="T7" fmla="*/ 0 h 161"/>
              <a:gd name="T8" fmla="*/ 89 w 124"/>
              <a:gd name="T9" fmla="*/ 11 h 161"/>
              <a:gd name="T10" fmla="*/ 101 w 124"/>
              <a:gd name="T11" fmla="*/ 5 h 161"/>
              <a:gd name="T12" fmla="*/ 102 w 124"/>
              <a:gd name="T13" fmla="*/ 17 h 161"/>
              <a:gd name="T14" fmla="*/ 83 w 124"/>
              <a:gd name="T15" fmla="*/ 38 h 161"/>
              <a:gd name="T16" fmla="*/ 87 w 124"/>
              <a:gd name="T17" fmla="*/ 48 h 161"/>
              <a:gd name="T18" fmla="*/ 66 w 124"/>
              <a:gd name="T19" fmla="*/ 52 h 161"/>
              <a:gd name="T20" fmla="*/ 56 w 124"/>
              <a:gd name="T21" fmla="*/ 83 h 161"/>
              <a:gd name="T22" fmla="*/ 33 w 124"/>
              <a:gd name="T23" fmla="*/ 92 h 161"/>
              <a:gd name="T24" fmla="*/ 0 w 124"/>
              <a:gd name="T25" fmla="*/ 80 h 1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4"/>
              <a:gd name="T40" fmla="*/ 0 h 161"/>
              <a:gd name="T41" fmla="*/ 124 w 124"/>
              <a:gd name="T42" fmla="*/ 161 h 1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4" h="161">
                <a:moveTo>
                  <a:pt x="0" y="140"/>
                </a:moveTo>
                <a:lnTo>
                  <a:pt x="25" y="91"/>
                </a:lnTo>
                <a:lnTo>
                  <a:pt x="71" y="55"/>
                </a:lnTo>
                <a:lnTo>
                  <a:pt x="93" y="0"/>
                </a:lnTo>
                <a:lnTo>
                  <a:pt x="107" y="18"/>
                </a:lnTo>
                <a:lnTo>
                  <a:pt x="122" y="9"/>
                </a:lnTo>
                <a:lnTo>
                  <a:pt x="123" y="29"/>
                </a:lnTo>
                <a:lnTo>
                  <a:pt x="100" y="66"/>
                </a:lnTo>
                <a:lnTo>
                  <a:pt x="105" y="85"/>
                </a:lnTo>
                <a:lnTo>
                  <a:pt x="79" y="90"/>
                </a:lnTo>
                <a:lnTo>
                  <a:pt x="67" y="145"/>
                </a:lnTo>
                <a:lnTo>
                  <a:pt x="40" y="160"/>
                </a:lnTo>
                <a:lnTo>
                  <a:pt x="0" y="1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" name="Freeform 281"/>
          <p:cNvSpPr>
            <a:spLocks/>
          </p:cNvSpPr>
          <p:nvPr/>
        </p:nvSpPr>
        <p:spPr bwMode="auto">
          <a:xfrm>
            <a:off x="8548691" y="4164809"/>
            <a:ext cx="144463" cy="188119"/>
          </a:xfrm>
          <a:custGeom>
            <a:avLst/>
            <a:gdLst>
              <a:gd name="T0" fmla="*/ 0 w 94"/>
              <a:gd name="T1" fmla="*/ 0 h 178"/>
              <a:gd name="T2" fmla="*/ 22 w 94"/>
              <a:gd name="T3" fmla="*/ 12 h 178"/>
              <a:gd name="T4" fmla="*/ 27 w 94"/>
              <a:gd name="T5" fmla="*/ 35 h 178"/>
              <a:gd name="T6" fmla="*/ 35 w 94"/>
              <a:gd name="T7" fmla="*/ 40 h 178"/>
              <a:gd name="T8" fmla="*/ 42 w 94"/>
              <a:gd name="T9" fmla="*/ 32 h 178"/>
              <a:gd name="T10" fmla="*/ 45 w 94"/>
              <a:gd name="T11" fmla="*/ 46 h 178"/>
              <a:gd name="T12" fmla="*/ 76 w 94"/>
              <a:gd name="T13" fmla="*/ 46 h 178"/>
              <a:gd name="T14" fmla="*/ 70 w 94"/>
              <a:gd name="T15" fmla="*/ 68 h 178"/>
              <a:gd name="T16" fmla="*/ 55 w 94"/>
              <a:gd name="T17" fmla="*/ 71 h 178"/>
              <a:gd name="T18" fmla="*/ 42 w 94"/>
              <a:gd name="T19" fmla="*/ 101 h 178"/>
              <a:gd name="T20" fmla="*/ 27 w 94"/>
              <a:gd name="T21" fmla="*/ 102 h 178"/>
              <a:gd name="T22" fmla="*/ 34 w 94"/>
              <a:gd name="T23" fmla="*/ 91 h 178"/>
              <a:gd name="T24" fmla="*/ 15 w 94"/>
              <a:gd name="T25" fmla="*/ 71 h 178"/>
              <a:gd name="T26" fmla="*/ 30 w 94"/>
              <a:gd name="T27" fmla="*/ 52 h 178"/>
              <a:gd name="T28" fmla="*/ 27 w 94"/>
              <a:gd name="T29" fmla="*/ 37 h 178"/>
              <a:gd name="T30" fmla="*/ 0 w 94"/>
              <a:gd name="T31" fmla="*/ 0 h 1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4"/>
              <a:gd name="T49" fmla="*/ 0 h 178"/>
              <a:gd name="T50" fmla="*/ 94 w 94"/>
              <a:gd name="T51" fmla="*/ 178 h 17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4" h="178">
                <a:moveTo>
                  <a:pt x="0" y="0"/>
                </a:moveTo>
                <a:lnTo>
                  <a:pt x="26" y="21"/>
                </a:lnTo>
                <a:lnTo>
                  <a:pt x="33" y="60"/>
                </a:lnTo>
                <a:lnTo>
                  <a:pt x="43" y="70"/>
                </a:lnTo>
                <a:lnTo>
                  <a:pt x="51" y="55"/>
                </a:lnTo>
                <a:lnTo>
                  <a:pt x="55" y="80"/>
                </a:lnTo>
                <a:lnTo>
                  <a:pt x="93" y="80"/>
                </a:lnTo>
                <a:lnTo>
                  <a:pt x="85" y="119"/>
                </a:lnTo>
                <a:lnTo>
                  <a:pt x="67" y="124"/>
                </a:lnTo>
                <a:lnTo>
                  <a:pt x="51" y="175"/>
                </a:lnTo>
                <a:lnTo>
                  <a:pt x="33" y="177"/>
                </a:lnTo>
                <a:lnTo>
                  <a:pt x="42" y="158"/>
                </a:lnTo>
                <a:lnTo>
                  <a:pt x="19" y="122"/>
                </a:lnTo>
                <a:lnTo>
                  <a:pt x="37" y="90"/>
                </a:lnTo>
                <a:lnTo>
                  <a:pt x="33" y="65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" name="Freeform 282"/>
          <p:cNvSpPr>
            <a:spLocks/>
          </p:cNvSpPr>
          <p:nvPr/>
        </p:nvSpPr>
        <p:spPr bwMode="auto">
          <a:xfrm>
            <a:off x="2581275" y="2907509"/>
            <a:ext cx="38100" cy="16669"/>
          </a:xfrm>
          <a:custGeom>
            <a:avLst/>
            <a:gdLst>
              <a:gd name="T0" fmla="*/ 0 w 24"/>
              <a:gd name="T1" fmla="*/ 0 h 17"/>
              <a:gd name="T2" fmla="*/ 2 w 24"/>
              <a:gd name="T3" fmla="*/ 8 h 17"/>
              <a:gd name="T4" fmla="*/ 19 w 24"/>
              <a:gd name="T5" fmla="*/ 4 h 17"/>
              <a:gd name="T6" fmla="*/ 0 w 24"/>
              <a:gd name="T7" fmla="*/ 0 h 17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17"/>
              <a:gd name="T14" fmla="*/ 24 w 24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17">
                <a:moveTo>
                  <a:pt x="0" y="0"/>
                </a:moveTo>
                <a:lnTo>
                  <a:pt x="2" y="16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" name="Freeform 283"/>
          <p:cNvSpPr>
            <a:spLocks/>
          </p:cNvSpPr>
          <p:nvPr/>
        </p:nvSpPr>
        <p:spPr bwMode="auto">
          <a:xfrm>
            <a:off x="5761040" y="2403873"/>
            <a:ext cx="354013" cy="236934"/>
          </a:xfrm>
          <a:custGeom>
            <a:avLst/>
            <a:gdLst>
              <a:gd name="T0" fmla="*/ 0 w 227"/>
              <a:gd name="T1" fmla="*/ 61 h 224"/>
              <a:gd name="T2" fmla="*/ 2 w 227"/>
              <a:gd name="T3" fmla="*/ 95 h 224"/>
              <a:gd name="T4" fmla="*/ 15 w 227"/>
              <a:gd name="T5" fmla="*/ 105 h 224"/>
              <a:gd name="T6" fmla="*/ 5 w 227"/>
              <a:gd name="T7" fmla="*/ 123 h 224"/>
              <a:gd name="T8" fmla="*/ 24 w 227"/>
              <a:gd name="T9" fmla="*/ 128 h 224"/>
              <a:gd name="T10" fmla="*/ 73 w 227"/>
              <a:gd name="T11" fmla="*/ 123 h 224"/>
              <a:gd name="T12" fmla="*/ 83 w 227"/>
              <a:gd name="T13" fmla="*/ 103 h 224"/>
              <a:gd name="T14" fmla="*/ 115 w 227"/>
              <a:gd name="T15" fmla="*/ 93 h 224"/>
              <a:gd name="T16" fmla="*/ 118 w 227"/>
              <a:gd name="T17" fmla="*/ 77 h 224"/>
              <a:gd name="T18" fmla="*/ 129 w 227"/>
              <a:gd name="T19" fmla="*/ 73 h 224"/>
              <a:gd name="T20" fmla="*/ 123 w 227"/>
              <a:gd name="T21" fmla="*/ 65 h 224"/>
              <a:gd name="T22" fmla="*/ 136 w 227"/>
              <a:gd name="T23" fmla="*/ 64 h 224"/>
              <a:gd name="T24" fmla="*/ 144 w 227"/>
              <a:gd name="T25" fmla="*/ 48 h 224"/>
              <a:gd name="T26" fmla="*/ 141 w 227"/>
              <a:gd name="T27" fmla="*/ 33 h 224"/>
              <a:gd name="T28" fmla="*/ 185 w 227"/>
              <a:gd name="T29" fmla="*/ 20 h 224"/>
              <a:gd name="T30" fmla="*/ 186 w 227"/>
              <a:gd name="T31" fmla="*/ 17 h 224"/>
              <a:gd name="T32" fmla="*/ 170 w 227"/>
              <a:gd name="T33" fmla="*/ 14 h 224"/>
              <a:gd name="T34" fmla="*/ 146 w 227"/>
              <a:gd name="T35" fmla="*/ 26 h 224"/>
              <a:gd name="T36" fmla="*/ 136 w 227"/>
              <a:gd name="T37" fmla="*/ 0 h 224"/>
              <a:gd name="T38" fmla="*/ 115 w 227"/>
              <a:gd name="T39" fmla="*/ 20 h 224"/>
              <a:gd name="T40" fmla="*/ 58 w 227"/>
              <a:gd name="T41" fmla="*/ 17 h 224"/>
              <a:gd name="T42" fmla="*/ 28 w 227"/>
              <a:gd name="T43" fmla="*/ 47 h 224"/>
              <a:gd name="T44" fmla="*/ 9 w 227"/>
              <a:gd name="T45" fmla="*/ 37 h 224"/>
              <a:gd name="T46" fmla="*/ 0 w 227"/>
              <a:gd name="T47" fmla="*/ 61 h 22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27"/>
              <a:gd name="T73" fmla="*/ 0 h 224"/>
              <a:gd name="T74" fmla="*/ 227 w 227"/>
              <a:gd name="T75" fmla="*/ 224 h 22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27" h="224">
                <a:moveTo>
                  <a:pt x="0" y="107"/>
                </a:moveTo>
                <a:lnTo>
                  <a:pt x="2" y="165"/>
                </a:lnTo>
                <a:lnTo>
                  <a:pt x="18" y="182"/>
                </a:lnTo>
                <a:lnTo>
                  <a:pt x="5" y="213"/>
                </a:lnTo>
                <a:lnTo>
                  <a:pt x="29" y="223"/>
                </a:lnTo>
                <a:lnTo>
                  <a:pt x="88" y="213"/>
                </a:lnTo>
                <a:lnTo>
                  <a:pt x="100" y="179"/>
                </a:lnTo>
                <a:lnTo>
                  <a:pt x="140" y="162"/>
                </a:lnTo>
                <a:lnTo>
                  <a:pt x="143" y="134"/>
                </a:lnTo>
                <a:lnTo>
                  <a:pt x="156" y="127"/>
                </a:lnTo>
                <a:lnTo>
                  <a:pt x="150" y="113"/>
                </a:lnTo>
                <a:lnTo>
                  <a:pt x="165" y="111"/>
                </a:lnTo>
                <a:lnTo>
                  <a:pt x="175" y="83"/>
                </a:lnTo>
                <a:lnTo>
                  <a:pt x="171" y="57"/>
                </a:lnTo>
                <a:lnTo>
                  <a:pt x="225" y="36"/>
                </a:lnTo>
                <a:lnTo>
                  <a:pt x="226" y="30"/>
                </a:lnTo>
                <a:lnTo>
                  <a:pt x="206" y="25"/>
                </a:lnTo>
                <a:lnTo>
                  <a:pt x="177" y="45"/>
                </a:lnTo>
                <a:lnTo>
                  <a:pt x="165" y="0"/>
                </a:lnTo>
                <a:lnTo>
                  <a:pt x="140" y="34"/>
                </a:lnTo>
                <a:lnTo>
                  <a:pt x="70" y="30"/>
                </a:lnTo>
                <a:lnTo>
                  <a:pt x="34" y="82"/>
                </a:lnTo>
                <a:lnTo>
                  <a:pt x="11" y="65"/>
                </a:lnTo>
                <a:lnTo>
                  <a:pt x="0" y="10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" name="Freeform 284"/>
          <p:cNvSpPr>
            <a:spLocks/>
          </p:cNvSpPr>
          <p:nvPr/>
        </p:nvSpPr>
        <p:spPr bwMode="auto">
          <a:xfrm>
            <a:off x="4732341" y="2294338"/>
            <a:ext cx="47625" cy="77390"/>
          </a:xfrm>
          <a:custGeom>
            <a:avLst/>
            <a:gdLst>
              <a:gd name="T0" fmla="*/ 0 w 30"/>
              <a:gd name="T1" fmla="*/ 33 h 74"/>
              <a:gd name="T2" fmla="*/ 1 w 30"/>
              <a:gd name="T3" fmla="*/ 11 h 74"/>
              <a:gd name="T4" fmla="*/ 13 w 30"/>
              <a:gd name="T5" fmla="*/ 0 h 74"/>
              <a:gd name="T6" fmla="*/ 23 w 30"/>
              <a:gd name="T7" fmla="*/ 25 h 74"/>
              <a:gd name="T8" fmla="*/ 13 w 30"/>
              <a:gd name="T9" fmla="*/ 42 h 74"/>
              <a:gd name="T10" fmla="*/ 0 w 30"/>
              <a:gd name="T11" fmla="*/ 33 h 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"/>
              <a:gd name="T19" fmla="*/ 0 h 74"/>
              <a:gd name="T20" fmla="*/ 30 w 30"/>
              <a:gd name="T21" fmla="*/ 74 h 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" h="74">
                <a:moveTo>
                  <a:pt x="0" y="57"/>
                </a:moveTo>
                <a:lnTo>
                  <a:pt x="1" y="18"/>
                </a:lnTo>
                <a:lnTo>
                  <a:pt x="15" y="0"/>
                </a:lnTo>
                <a:lnTo>
                  <a:pt x="29" y="44"/>
                </a:lnTo>
                <a:lnTo>
                  <a:pt x="15" y="73"/>
                </a:lnTo>
                <a:lnTo>
                  <a:pt x="0" y="5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" name="Freeform 285"/>
          <p:cNvSpPr>
            <a:spLocks/>
          </p:cNvSpPr>
          <p:nvPr/>
        </p:nvSpPr>
        <p:spPr bwMode="auto">
          <a:xfrm>
            <a:off x="4040187" y="2445545"/>
            <a:ext cx="508000" cy="450056"/>
          </a:xfrm>
          <a:custGeom>
            <a:avLst/>
            <a:gdLst>
              <a:gd name="T0" fmla="*/ 0 w 327"/>
              <a:gd name="T1" fmla="*/ 130 h 425"/>
              <a:gd name="T2" fmla="*/ 2 w 327"/>
              <a:gd name="T3" fmla="*/ 136 h 425"/>
              <a:gd name="T4" fmla="*/ 50 w 327"/>
              <a:gd name="T5" fmla="*/ 166 h 425"/>
              <a:gd name="T6" fmla="*/ 157 w 327"/>
              <a:gd name="T7" fmla="*/ 233 h 425"/>
              <a:gd name="T8" fmla="*/ 157 w 327"/>
              <a:gd name="T9" fmla="*/ 245 h 425"/>
              <a:gd name="T10" fmla="*/ 167 w 327"/>
              <a:gd name="T11" fmla="*/ 244 h 425"/>
              <a:gd name="T12" fmla="*/ 189 w 327"/>
              <a:gd name="T13" fmla="*/ 239 h 425"/>
              <a:gd name="T14" fmla="*/ 269 w 327"/>
              <a:gd name="T15" fmla="*/ 185 h 425"/>
              <a:gd name="T16" fmla="*/ 238 w 327"/>
              <a:gd name="T17" fmla="*/ 150 h 425"/>
              <a:gd name="T18" fmla="*/ 238 w 327"/>
              <a:gd name="T19" fmla="*/ 93 h 425"/>
              <a:gd name="T20" fmla="*/ 234 w 327"/>
              <a:gd name="T21" fmla="*/ 69 h 425"/>
              <a:gd name="T22" fmla="*/ 212 w 327"/>
              <a:gd name="T23" fmla="*/ 43 h 425"/>
              <a:gd name="T24" fmla="*/ 223 w 327"/>
              <a:gd name="T25" fmla="*/ 34 h 425"/>
              <a:gd name="T26" fmla="*/ 229 w 327"/>
              <a:gd name="T27" fmla="*/ 0 h 425"/>
              <a:gd name="T28" fmla="*/ 134 w 327"/>
              <a:gd name="T29" fmla="*/ 6 h 425"/>
              <a:gd name="T30" fmla="*/ 85 w 327"/>
              <a:gd name="T31" fmla="*/ 25 h 425"/>
              <a:gd name="T32" fmla="*/ 97 w 327"/>
              <a:gd name="T33" fmla="*/ 68 h 425"/>
              <a:gd name="T34" fmla="*/ 76 w 327"/>
              <a:gd name="T35" fmla="*/ 69 h 425"/>
              <a:gd name="T36" fmla="*/ 65 w 327"/>
              <a:gd name="T37" fmla="*/ 74 h 425"/>
              <a:gd name="T38" fmla="*/ 67 w 327"/>
              <a:gd name="T39" fmla="*/ 84 h 425"/>
              <a:gd name="T40" fmla="*/ 7 w 327"/>
              <a:gd name="T41" fmla="*/ 109 h 425"/>
              <a:gd name="T42" fmla="*/ 0 w 327"/>
              <a:gd name="T43" fmla="*/ 130 h 42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27"/>
              <a:gd name="T67" fmla="*/ 0 h 425"/>
              <a:gd name="T68" fmla="*/ 327 w 327"/>
              <a:gd name="T69" fmla="*/ 425 h 425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27" h="425">
                <a:moveTo>
                  <a:pt x="0" y="225"/>
                </a:moveTo>
                <a:lnTo>
                  <a:pt x="2" y="235"/>
                </a:lnTo>
                <a:lnTo>
                  <a:pt x="61" y="287"/>
                </a:lnTo>
                <a:lnTo>
                  <a:pt x="190" y="404"/>
                </a:lnTo>
                <a:lnTo>
                  <a:pt x="191" y="424"/>
                </a:lnTo>
                <a:lnTo>
                  <a:pt x="203" y="422"/>
                </a:lnTo>
                <a:lnTo>
                  <a:pt x="229" y="413"/>
                </a:lnTo>
                <a:lnTo>
                  <a:pt x="326" y="321"/>
                </a:lnTo>
                <a:lnTo>
                  <a:pt x="288" y="261"/>
                </a:lnTo>
                <a:lnTo>
                  <a:pt x="289" y="162"/>
                </a:lnTo>
                <a:lnTo>
                  <a:pt x="284" y="120"/>
                </a:lnTo>
                <a:lnTo>
                  <a:pt x="257" y="75"/>
                </a:lnTo>
                <a:lnTo>
                  <a:pt x="271" y="59"/>
                </a:lnTo>
                <a:lnTo>
                  <a:pt x="277" y="0"/>
                </a:lnTo>
                <a:lnTo>
                  <a:pt x="162" y="10"/>
                </a:lnTo>
                <a:lnTo>
                  <a:pt x="104" y="44"/>
                </a:lnTo>
                <a:lnTo>
                  <a:pt x="118" y="117"/>
                </a:lnTo>
                <a:lnTo>
                  <a:pt x="92" y="120"/>
                </a:lnTo>
                <a:lnTo>
                  <a:pt x="79" y="127"/>
                </a:lnTo>
                <a:lnTo>
                  <a:pt x="81" y="146"/>
                </a:lnTo>
                <a:lnTo>
                  <a:pt x="9" y="189"/>
                </a:lnTo>
                <a:lnTo>
                  <a:pt x="0" y="22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" name="Freeform 286"/>
          <p:cNvSpPr>
            <a:spLocks/>
          </p:cNvSpPr>
          <p:nvPr/>
        </p:nvSpPr>
        <p:spPr bwMode="auto">
          <a:xfrm>
            <a:off x="2428879" y="3849294"/>
            <a:ext cx="490537" cy="820340"/>
          </a:xfrm>
          <a:custGeom>
            <a:avLst/>
            <a:gdLst>
              <a:gd name="T0" fmla="*/ 0 w 316"/>
              <a:gd name="T1" fmla="*/ 413 h 775"/>
              <a:gd name="T2" fmla="*/ 3 w 316"/>
              <a:gd name="T3" fmla="*/ 422 h 775"/>
              <a:gd name="T4" fmla="*/ 14 w 316"/>
              <a:gd name="T5" fmla="*/ 419 h 775"/>
              <a:gd name="T6" fmla="*/ 17 w 316"/>
              <a:gd name="T7" fmla="*/ 442 h 775"/>
              <a:gd name="T8" fmla="*/ 65 w 316"/>
              <a:gd name="T9" fmla="*/ 447 h 775"/>
              <a:gd name="T10" fmla="*/ 52 w 316"/>
              <a:gd name="T11" fmla="*/ 435 h 775"/>
              <a:gd name="T12" fmla="*/ 62 w 316"/>
              <a:gd name="T13" fmla="*/ 405 h 775"/>
              <a:gd name="T14" fmla="*/ 71 w 316"/>
              <a:gd name="T15" fmla="*/ 411 h 775"/>
              <a:gd name="T16" fmla="*/ 102 w 316"/>
              <a:gd name="T17" fmla="*/ 369 h 775"/>
              <a:gd name="T18" fmla="*/ 77 w 316"/>
              <a:gd name="T19" fmla="*/ 344 h 775"/>
              <a:gd name="T20" fmla="*/ 104 w 316"/>
              <a:gd name="T21" fmla="*/ 330 h 775"/>
              <a:gd name="T22" fmla="*/ 108 w 316"/>
              <a:gd name="T23" fmla="*/ 308 h 775"/>
              <a:gd name="T24" fmla="*/ 119 w 316"/>
              <a:gd name="T25" fmla="*/ 298 h 775"/>
              <a:gd name="T26" fmla="*/ 110 w 316"/>
              <a:gd name="T27" fmla="*/ 293 h 775"/>
              <a:gd name="T28" fmla="*/ 129 w 316"/>
              <a:gd name="T29" fmla="*/ 293 h 775"/>
              <a:gd name="T30" fmla="*/ 127 w 316"/>
              <a:gd name="T31" fmla="*/ 283 h 775"/>
              <a:gd name="T32" fmla="*/ 118 w 316"/>
              <a:gd name="T33" fmla="*/ 290 h 775"/>
              <a:gd name="T34" fmla="*/ 110 w 316"/>
              <a:gd name="T35" fmla="*/ 283 h 775"/>
              <a:gd name="T36" fmla="*/ 109 w 316"/>
              <a:gd name="T37" fmla="*/ 266 h 775"/>
              <a:gd name="T38" fmla="*/ 143 w 316"/>
              <a:gd name="T39" fmla="*/ 268 h 775"/>
              <a:gd name="T40" fmla="*/ 146 w 316"/>
              <a:gd name="T41" fmla="*/ 236 h 775"/>
              <a:gd name="T42" fmla="*/ 203 w 316"/>
              <a:gd name="T43" fmla="*/ 230 h 775"/>
              <a:gd name="T44" fmla="*/ 220 w 316"/>
              <a:gd name="T45" fmla="*/ 207 h 775"/>
              <a:gd name="T46" fmla="*/ 197 w 316"/>
              <a:gd name="T47" fmla="*/ 166 h 775"/>
              <a:gd name="T48" fmla="*/ 208 w 316"/>
              <a:gd name="T49" fmla="*/ 114 h 775"/>
              <a:gd name="T50" fmla="*/ 260 w 316"/>
              <a:gd name="T51" fmla="*/ 71 h 775"/>
              <a:gd name="T52" fmla="*/ 258 w 316"/>
              <a:gd name="T53" fmla="*/ 52 h 775"/>
              <a:gd name="T54" fmla="*/ 247 w 316"/>
              <a:gd name="T55" fmla="*/ 51 h 775"/>
              <a:gd name="T56" fmla="*/ 234 w 316"/>
              <a:gd name="T57" fmla="*/ 74 h 775"/>
              <a:gd name="T58" fmla="*/ 198 w 316"/>
              <a:gd name="T59" fmla="*/ 72 h 775"/>
              <a:gd name="T60" fmla="*/ 206 w 316"/>
              <a:gd name="T61" fmla="*/ 47 h 775"/>
              <a:gd name="T62" fmla="*/ 142 w 316"/>
              <a:gd name="T63" fmla="*/ 6 h 775"/>
              <a:gd name="T64" fmla="*/ 122 w 316"/>
              <a:gd name="T65" fmla="*/ 4 h 775"/>
              <a:gd name="T66" fmla="*/ 119 w 316"/>
              <a:gd name="T67" fmla="*/ 12 h 775"/>
              <a:gd name="T68" fmla="*/ 94 w 316"/>
              <a:gd name="T69" fmla="*/ 0 h 775"/>
              <a:gd name="T70" fmla="*/ 80 w 316"/>
              <a:gd name="T71" fmla="*/ 15 h 775"/>
              <a:gd name="T72" fmla="*/ 79 w 316"/>
              <a:gd name="T73" fmla="*/ 30 h 775"/>
              <a:gd name="T74" fmla="*/ 65 w 316"/>
              <a:gd name="T75" fmla="*/ 37 h 775"/>
              <a:gd name="T76" fmla="*/ 65 w 316"/>
              <a:gd name="T77" fmla="*/ 68 h 775"/>
              <a:gd name="T78" fmla="*/ 49 w 316"/>
              <a:gd name="T79" fmla="*/ 85 h 775"/>
              <a:gd name="T80" fmla="*/ 37 w 316"/>
              <a:gd name="T81" fmla="*/ 128 h 775"/>
              <a:gd name="T82" fmla="*/ 46 w 316"/>
              <a:gd name="T83" fmla="*/ 169 h 775"/>
              <a:gd name="T84" fmla="*/ 30 w 316"/>
              <a:gd name="T85" fmla="*/ 204 h 775"/>
              <a:gd name="T86" fmla="*/ 17 w 316"/>
              <a:gd name="T87" fmla="*/ 292 h 775"/>
              <a:gd name="T88" fmla="*/ 27 w 316"/>
              <a:gd name="T89" fmla="*/ 324 h 775"/>
              <a:gd name="T90" fmla="*/ 18 w 316"/>
              <a:gd name="T91" fmla="*/ 326 h 775"/>
              <a:gd name="T92" fmla="*/ 23 w 316"/>
              <a:gd name="T93" fmla="*/ 354 h 775"/>
              <a:gd name="T94" fmla="*/ 0 w 316"/>
              <a:gd name="T95" fmla="*/ 413 h 77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16"/>
              <a:gd name="T145" fmla="*/ 0 h 775"/>
              <a:gd name="T146" fmla="*/ 316 w 316"/>
              <a:gd name="T147" fmla="*/ 775 h 77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16" h="775">
                <a:moveTo>
                  <a:pt x="0" y="715"/>
                </a:moveTo>
                <a:lnTo>
                  <a:pt x="3" y="730"/>
                </a:lnTo>
                <a:lnTo>
                  <a:pt x="16" y="725"/>
                </a:lnTo>
                <a:lnTo>
                  <a:pt x="21" y="764"/>
                </a:lnTo>
                <a:lnTo>
                  <a:pt x="79" y="774"/>
                </a:lnTo>
                <a:lnTo>
                  <a:pt x="63" y="753"/>
                </a:lnTo>
                <a:lnTo>
                  <a:pt x="75" y="701"/>
                </a:lnTo>
                <a:lnTo>
                  <a:pt x="86" y="712"/>
                </a:lnTo>
                <a:lnTo>
                  <a:pt x="123" y="638"/>
                </a:lnTo>
                <a:lnTo>
                  <a:pt x="94" y="596"/>
                </a:lnTo>
                <a:lnTo>
                  <a:pt x="125" y="571"/>
                </a:lnTo>
                <a:lnTo>
                  <a:pt x="131" y="533"/>
                </a:lnTo>
                <a:lnTo>
                  <a:pt x="144" y="516"/>
                </a:lnTo>
                <a:lnTo>
                  <a:pt x="133" y="508"/>
                </a:lnTo>
                <a:lnTo>
                  <a:pt x="156" y="508"/>
                </a:lnTo>
                <a:lnTo>
                  <a:pt x="154" y="490"/>
                </a:lnTo>
                <a:lnTo>
                  <a:pt x="143" y="503"/>
                </a:lnTo>
                <a:lnTo>
                  <a:pt x="133" y="490"/>
                </a:lnTo>
                <a:lnTo>
                  <a:pt x="132" y="461"/>
                </a:lnTo>
                <a:lnTo>
                  <a:pt x="173" y="464"/>
                </a:lnTo>
                <a:lnTo>
                  <a:pt x="177" y="408"/>
                </a:lnTo>
                <a:lnTo>
                  <a:pt x="247" y="398"/>
                </a:lnTo>
                <a:lnTo>
                  <a:pt x="266" y="359"/>
                </a:lnTo>
                <a:lnTo>
                  <a:pt x="239" y="287"/>
                </a:lnTo>
                <a:lnTo>
                  <a:pt x="252" y="197"/>
                </a:lnTo>
                <a:lnTo>
                  <a:pt x="315" y="123"/>
                </a:lnTo>
                <a:lnTo>
                  <a:pt x="313" y="90"/>
                </a:lnTo>
                <a:lnTo>
                  <a:pt x="299" y="88"/>
                </a:lnTo>
                <a:lnTo>
                  <a:pt x="284" y="128"/>
                </a:lnTo>
                <a:lnTo>
                  <a:pt x="240" y="125"/>
                </a:lnTo>
                <a:lnTo>
                  <a:pt x="250" y="81"/>
                </a:lnTo>
                <a:lnTo>
                  <a:pt x="172" y="11"/>
                </a:lnTo>
                <a:lnTo>
                  <a:pt x="147" y="6"/>
                </a:lnTo>
                <a:lnTo>
                  <a:pt x="144" y="21"/>
                </a:lnTo>
                <a:lnTo>
                  <a:pt x="115" y="0"/>
                </a:lnTo>
                <a:lnTo>
                  <a:pt x="97" y="26"/>
                </a:lnTo>
                <a:lnTo>
                  <a:pt x="96" y="52"/>
                </a:lnTo>
                <a:lnTo>
                  <a:pt x="79" y="64"/>
                </a:lnTo>
                <a:lnTo>
                  <a:pt x="79" y="117"/>
                </a:lnTo>
                <a:lnTo>
                  <a:pt x="60" y="147"/>
                </a:lnTo>
                <a:lnTo>
                  <a:pt x="45" y="222"/>
                </a:lnTo>
                <a:lnTo>
                  <a:pt x="56" y="294"/>
                </a:lnTo>
                <a:lnTo>
                  <a:pt x="36" y="354"/>
                </a:lnTo>
                <a:lnTo>
                  <a:pt x="21" y="505"/>
                </a:lnTo>
                <a:lnTo>
                  <a:pt x="33" y="561"/>
                </a:lnTo>
                <a:lnTo>
                  <a:pt x="22" y="564"/>
                </a:lnTo>
                <a:lnTo>
                  <a:pt x="27" y="613"/>
                </a:lnTo>
                <a:lnTo>
                  <a:pt x="0" y="7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" name="Freeform 287"/>
          <p:cNvSpPr>
            <a:spLocks/>
          </p:cNvSpPr>
          <p:nvPr/>
        </p:nvSpPr>
        <p:spPr bwMode="auto">
          <a:xfrm>
            <a:off x="7065962" y="3587356"/>
            <a:ext cx="1009651" cy="704850"/>
          </a:xfrm>
          <a:custGeom>
            <a:avLst/>
            <a:gdLst>
              <a:gd name="T0" fmla="*/ 9 w 648"/>
              <a:gd name="T1" fmla="*/ 205 h 666"/>
              <a:gd name="T2" fmla="*/ 14 w 648"/>
              <a:gd name="T3" fmla="*/ 200 h 666"/>
              <a:gd name="T4" fmla="*/ 10 w 648"/>
              <a:gd name="T5" fmla="*/ 144 h 666"/>
              <a:gd name="T6" fmla="*/ 46 w 648"/>
              <a:gd name="T7" fmla="*/ 126 h 666"/>
              <a:gd name="T8" fmla="*/ 122 w 648"/>
              <a:gd name="T9" fmla="*/ 94 h 666"/>
              <a:gd name="T10" fmla="*/ 128 w 648"/>
              <a:gd name="T11" fmla="*/ 72 h 666"/>
              <a:gd name="T12" fmla="*/ 137 w 648"/>
              <a:gd name="T13" fmla="*/ 71 h 666"/>
              <a:gd name="T14" fmla="*/ 150 w 648"/>
              <a:gd name="T15" fmla="*/ 62 h 666"/>
              <a:gd name="T16" fmla="*/ 191 w 648"/>
              <a:gd name="T17" fmla="*/ 44 h 666"/>
              <a:gd name="T18" fmla="*/ 205 w 648"/>
              <a:gd name="T19" fmla="*/ 52 h 666"/>
              <a:gd name="T20" fmla="*/ 214 w 648"/>
              <a:gd name="T21" fmla="*/ 45 h 666"/>
              <a:gd name="T22" fmla="*/ 259 w 648"/>
              <a:gd name="T23" fmla="*/ 18 h 666"/>
              <a:gd name="T24" fmla="*/ 310 w 648"/>
              <a:gd name="T25" fmla="*/ 21 h 666"/>
              <a:gd name="T26" fmla="*/ 358 w 648"/>
              <a:gd name="T27" fmla="*/ 90 h 666"/>
              <a:gd name="T28" fmla="*/ 380 w 648"/>
              <a:gd name="T29" fmla="*/ 17 h 666"/>
              <a:gd name="T30" fmla="*/ 407 w 648"/>
              <a:gd name="T31" fmla="*/ 45 h 666"/>
              <a:gd name="T32" fmla="*/ 441 w 648"/>
              <a:gd name="T33" fmla="*/ 107 h 666"/>
              <a:gd name="T34" fmla="*/ 486 w 648"/>
              <a:gd name="T35" fmla="*/ 153 h 666"/>
              <a:gd name="T36" fmla="*/ 501 w 648"/>
              <a:gd name="T37" fmla="*/ 166 h 666"/>
              <a:gd name="T38" fmla="*/ 536 w 648"/>
              <a:gd name="T39" fmla="*/ 229 h 666"/>
              <a:gd name="T40" fmla="*/ 505 w 648"/>
              <a:gd name="T41" fmla="*/ 302 h 666"/>
              <a:gd name="T42" fmla="*/ 459 w 648"/>
              <a:gd name="T43" fmla="*/ 366 h 666"/>
              <a:gd name="T44" fmla="*/ 441 w 648"/>
              <a:gd name="T45" fmla="*/ 384 h 666"/>
              <a:gd name="T46" fmla="*/ 402 w 648"/>
              <a:gd name="T47" fmla="*/ 378 h 666"/>
              <a:gd name="T48" fmla="*/ 357 w 648"/>
              <a:gd name="T49" fmla="*/ 358 h 666"/>
              <a:gd name="T50" fmla="*/ 332 w 648"/>
              <a:gd name="T51" fmla="*/ 332 h 666"/>
              <a:gd name="T52" fmla="*/ 326 w 648"/>
              <a:gd name="T53" fmla="*/ 326 h 666"/>
              <a:gd name="T54" fmla="*/ 327 w 648"/>
              <a:gd name="T55" fmla="*/ 288 h 666"/>
              <a:gd name="T56" fmla="*/ 291 w 648"/>
              <a:gd name="T57" fmla="*/ 316 h 666"/>
              <a:gd name="T58" fmla="*/ 241 w 648"/>
              <a:gd name="T59" fmla="*/ 273 h 666"/>
              <a:gd name="T60" fmla="*/ 140 w 648"/>
              <a:gd name="T61" fmla="*/ 305 h 666"/>
              <a:gd name="T62" fmla="*/ 63 w 648"/>
              <a:gd name="T63" fmla="*/ 325 h 666"/>
              <a:gd name="T64" fmla="*/ 35 w 648"/>
              <a:gd name="T65" fmla="*/ 276 h 66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648"/>
              <a:gd name="T100" fmla="*/ 0 h 666"/>
              <a:gd name="T101" fmla="*/ 648 w 648"/>
              <a:gd name="T102" fmla="*/ 666 h 66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648" h="666">
                <a:moveTo>
                  <a:pt x="0" y="350"/>
                </a:moveTo>
                <a:lnTo>
                  <a:pt x="11" y="356"/>
                </a:lnTo>
                <a:lnTo>
                  <a:pt x="4" y="335"/>
                </a:lnTo>
                <a:lnTo>
                  <a:pt x="16" y="346"/>
                </a:lnTo>
                <a:lnTo>
                  <a:pt x="4" y="309"/>
                </a:lnTo>
                <a:lnTo>
                  <a:pt x="12" y="249"/>
                </a:lnTo>
                <a:lnTo>
                  <a:pt x="16" y="265"/>
                </a:lnTo>
                <a:lnTo>
                  <a:pt x="56" y="218"/>
                </a:lnTo>
                <a:lnTo>
                  <a:pt x="123" y="197"/>
                </a:lnTo>
                <a:lnTo>
                  <a:pt x="147" y="163"/>
                </a:lnTo>
                <a:lnTo>
                  <a:pt x="147" y="140"/>
                </a:lnTo>
                <a:lnTo>
                  <a:pt x="155" y="125"/>
                </a:lnTo>
                <a:lnTo>
                  <a:pt x="165" y="151"/>
                </a:lnTo>
                <a:lnTo>
                  <a:pt x="165" y="122"/>
                </a:lnTo>
                <a:lnTo>
                  <a:pt x="181" y="128"/>
                </a:lnTo>
                <a:lnTo>
                  <a:pt x="181" y="106"/>
                </a:lnTo>
                <a:lnTo>
                  <a:pt x="205" y="75"/>
                </a:lnTo>
                <a:lnTo>
                  <a:pt x="231" y="76"/>
                </a:lnTo>
                <a:lnTo>
                  <a:pt x="236" y="108"/>
                </a:lnTo>
                <a:lnTo>
                  <a:pt x="247" y="89"/>
                </a:lnTo>
                <a:lnTo>
                  <a:pt x="266" y="100"/>
                </a:lnTo>
                <a:lnTo>
                  <a:pt x="258" y="78"/>
                </a:lnTo>
                <a:lnTo>
                  <a:pt x="273" y="44"/>
                </a:lnTo>
                <a:lnTo>
                  <a:pt x="312" y="31"/>
                </a:lnTo>
                <a:lnTo>
                  <a:pt x="302" y="8"/>
                </a:lnTo>
                <a:lnTo>
                  <a:pt x="374" y="36"/>
                </a:lnTo>
                <a:lnTo>
                  <a:pt x="359" y="94"/>
                </a:lnTo>
                <a:lnTo>
                  <a:pt x="432" y="156"/>
                </a:lnTo>
                <a:lnTo>
                  <a:pt x="450" y="132"/>
                </a:lnTo>
                <a:lnTo>
                  <a:pt x="458" y="29"/>
                </a:lnTo>
                <a:lnTo>
                  <a:pt x="475" y="0"/>
                </a:lnTo>
                <a:lnTo>
                  <a:pt x="491" y="78"/>
                </a:lnTo>
                <a:lnTo>
                  <a:pt x="516" y="94"/>
                </a:lnTo>
                <a:lnTo>
                  <a:pt x="532" y="185"/>
                </a:lnTo>
                <a:lnTo>
                  <a:pt x="571" y="215"/>
                </a:lnTo>
                <a:lnTo>
                  <a:pt x="586" y="265"/>
                </a:lnTo>
                <a:lnTo>
                  <a:pt x="601" y="260"/>
                </a:lnTo>
                <a:lnTo>
                  <a:pt x="604" y="288"/>
                </a:lnTo>
                <a:lnTo>
                  <a:pt x="636" y="327"/>
                </a:lnTo>
                <a:lnTo>
                  <a:pt x="647" y="398"/>
                </a:lnTo>
                <a:lnTo>
                  <a:pt x="640" y="465"/>
                </a:lnTo>
                <a:lnTo>
                  <a:pt x="610" y="523"/>
                </a:lnTo>
                <a:lnTo>
                  <a:pt x="590" y="624"/>
                </a:lnTo>
                <a:lnTo>
                  <a:pt x="554" y="634"/>
                </a:lnTo>
                <a:lnTo>
                  <a:pt x="531" y="651"/>
                </a:lnTo>
                <a:lnTo>
                  <a:pt x="532" y="665"/>
                </a:lnTo>
                <a:lnTo>
                  <a:pt x="509" y="631"/>
                </a:lnTo>
                <a:lnTo>
                  <a:pt x="485" y="655"/>
                </a:lnTo>
                <a:lnTo>
                  <a:pt x="455" y="643"/>
                </a:lnTo>
                <a:lnTo>
                  <a:pt x="430" y="620"/>
                </a:lnTo>
                <a:lnTo>
                  <a:pt x="419" y="569"/>
                </a:lnTo>
                <a:lnTo>
                  <a:pt x="401" y="575"/>
                </a:lnTo>
                <a:lnTo>
                  <a:pt x="400" y="543"/>
                </a:lnTo>
                <a:lnTo>
                  <a:pt x="393" y="564"/>
                </a:lnTo>
                <a:lnTo>
                  <a:pt x="380" y="565"/>
                </a:lnTo>
                <a:lnTo>
                  <a:pt x="394" y="499"/>
                </a:lnTo>
                <a:lnTo>
                  <a:pt x="366" y="561"/>
                </a:lnTo>
                <a:lnTo>
                  <a:pt x="352" y="548"/>
                </a:lnTo>
                <a:lnTo>
                  <a:pt x="339" y="500"/>
                </a:lnTo>
                <a:lnTo>
                  <a:pt x="291" y="472"/>
                </a:lnTo>
                <a:lnTo>
                  <a:pt x="204" y="494"/>
                </a:lnTo>
                <a:lnTo>
                  <a:pt x="169" y="529"/>
                </a:lnTo>
                <a:lnTo>
                  <a:pt x="110" y="531"/>
                </a:lnTo>
                <a:lnTo>
                  <a:pt x="76" y="563"/>
                </a:lnTo>
                <a:lnTo>
                  <a:pt x="31" y="541"/>
                </a:lnTo>
                <a:lnTo>
                  <a:pt x="42" y="478"/>
                </a:lnTo>
                <a:lnTo>
                  <a:pt x="0" y="35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" name="Freeform 288"/>
          <p:cNvSpPr>
            <a:spLocks/>
          </p:cNvSpPr>
          <p:nvPr/>
        </p:nvSpPr>
        <p:spPr bwMode="auto">
          <a:xfrm>
            <a:off x="7854951" y="4331496"/>
            <a:ext cx="88900" cy="82154"/>
          </a:xfrm>
          <a:custGeom>
            <a:avLst/>
            <a:gdLst>
              <a:gd name="T0" fmla="*/ 0 w 57"/>
              <a:gd name="T1" fmla="*/ 8 h 78"/>
              <a:gd name="T2" fmla="*/ 1 w 57"/>
              <a:gd name="T3" fmla="*/ 0 h 78"/>
              <a:gd name="T4" fmla="*/ 25 w 57"/>
              <a:gd name="T5" fmla="*/ 8 h 78"/>
              <a:gd name="T6" fmla="*/ 43 w 57"/>
              <a:gd name="T7" fmla="*/ 2 h 78"/>
              <a:gd name="T8" fmla="*/ 47 w 57"/>
              <a:gd name="T9" fmla="*/ 12 h 78"/>
              <a:gd name="T10" fmla="*/ 47 w 57"/>
              <a:gd name="T11" fmla="*/ 25 h 78"/>
              <a:gd name="T12" fmla="*/ 30 w 57"/>
              <a:gd name="T13" fmla="*/ 44 h 78"/>
              <a:gd name="T14" fmla="*/ 16 w 57"/>
              <a:gd name="T15" fmla="*/ 43 h 78"/>
              <a:gd name="T16" fmla="*/ 0 w 57"/>
              <a:gd name="T17" fmla="*/ 8 h 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7"/>
              <a:gd name="T28" fmla="*/ 0 h 78"/>
              <a:gd name="T29" fmla="*/ 57 w 57"/>
              <a:gd name="T30" fmla="*/ 78 h 7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7" h="78">
                <a:moveTo>
                  <a:pt x="0" y="14"/>
                </a:moveTo>
                <a:lnTo>
                  <a:pt x="1" y="0"/>
                </a:lnTo>
                <a:lnTo>
                  <a:pt x="30" y="13"/>
                </a:lnTo>
                <a:lnTo>
                  <a:pt x="51" y="2"/>
                </a:lnTo>
                <a:lnTo>
                  <a:pt x="56" y="21"/>
                </a:lnTo>
                <a:lnTo>
                  <a:pt x="56" y="44"/>
                </a:lnTo>
                <a:lnTo>
                  <a:pt x="36" y="77"/>
                </a:lnTo>
                <a:lnTo>
                  <a:pt x="20" y="75"/>
                </a:lnTo>
                <a:lnTo>
                  <a:pt x="0" y="1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" name="Freeform 289"/>
          <p:cNvSpPr>
            <a:spLocks/>
          </p:cNvSpPr>
          <p:nvPr/>
        </p:nvSpPr>
        <p:spPr bwMode="auto">
          <a:xfrm>
            <a:off x="4487863" y="2114553"/>
            <a:ext cx="192088" cy="69056"/>
          </a:xfrm>
          <a:custGeom>
            <a:avLst/>
            <a:gdLst>
              <a:gd name="T0" fmla="*/ 0 w 123"/>
              <a:gd name="T1" fmla="*/ 22 h 65"/>
              <a:gd name="T2" fmla="*/ 2 w 123"/>
              <a:gd name="T3" fmla="*/ 23 h 65"/>
              <a:gd name="T4" fmla="*/ 3 w 123"/>
              <a:gd name="T5" fmla="*/ 30 h 65"/>
              <a:gd name="T6" fmla="*/ 14 w 123"/>
              <a:gd name="T7" fmla="*/ 32 h 65"/>
              <a:gd name="T8" fmla="*/ 34 w 123"/>
              <a:gd name="T9" fmla="*/ 28 h 65"/>
              <a:gd name="T10" fmla="*/ 56 w 123"/>
              <a:gd name="T11" fmla="*/ 38 h 65"/>
              <a:gd name="T12" fmla="*/ 88 w 123"/>
              <a:gd name="T13" fmla="*/ 32 h 65"/>
              <a:gd name="T14" fmla="*/ 101 w 123"/>
              <a:gd name="T15" fmla="*/ 12 h 65"/>
              <a:gd name="T16" fmla="*/ 97 w 123"/>
              <a:gd name="T17" fmla="*/ 0 h 65"/>
              <a:gd name="T18" fmla="*/ 57 w 123"/>
              <a:gd name="T19" fmla="*/ 1 h 65"/>
              <a:gd name="T20" fmla="*/ 46 w 123"/>
              <a:gd name="T21" fmla="*/ 22 h 65"/>
              <a:gd name="T22" fmla="*/ 0 w 123"/>
              <a:gd name="T23" fmla="*/ 22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3"/>
              <a:gd name="T37" fmla="*/ 0 h 65"/>
              <a:gd name="T38" fmla="*/ 123 w 123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3" h="65">
                <a:moveTo>
                  <a:pt x="0" y="37"/>
                </a:moveTo>
                <a:lnTo>
                  <a:pt x="2" y="39"/>
                </a:lnTo>
                <a:lnTo>
                  <a:pt x="3" y="51"/>
                </a:lnTo>
                <a:lnTo>
                  <a:pt x="16" y="53"/>
                </a:lnTo>
                <a:lnTo>
                  <a:pt x="41" y="48"/>
                </a:lnTo>
                <a:lnTo>
                  <a:pt x="68" y="64"/>
                </a:lnTo>
                <a:lnTo>
                  <a:pt x="107" y="53"/>
                </a:lnTo>
                <a:lnTo>
                  <a:pt x="122" y="21"/>
                </a:lnTo>
                <a:lnTo>
                  <a:pt x="116" y="0"/>
                </a:lnTo>
                <a:lnTo>
                  <a:pt x="69" y="1"/>
                </a:lnTo>
                <a:lnTo>
                  <a:pt x="55" y="37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" name="Freeform 290"/>
          <p:cNvSpPr>
            <a:spLocks/>
          </p:cNvSpPr>
          <p:nvPr/>
        </p:nvSpPr>
        <p:spPr bwMode="auto">
          <a:xfrm>
            <a:off x="6440490" y="2712244"/>
            <a:ext cx="119063" cy="138113"/>
          </a:xfrm>
          <a:custGeom>
            <a:avLst/>
            <a:gdLst>
              <a:gd name="T0" fmla="*/ 0 w 77"/>
              <a:gd name="T1" fmla="*/ 21 h 130"/>
              <a:gd name="T2" fmla="*/ 8 w 77"/>
              <a:gd name="T3" fmla="*/ 30 h 130"/>
              <a:gd name="T4" fmla="*/ 14 w 77"/>
              <a:gd name="T5" fmla="*/ 65 h 130"/>
              <a:gd name="T6" fmla="*/ 29 w 77"/>
              <a:gd name="T7" fmla="*/ 63 h 130"/>
              <a:gd name="T8" fmla="*/ 38 w 77"/>
              <a:gd name="T9" fmla="*/ 48 h 130"/>
              <a:gd name="T10" fmla="*/ 50 w 77"/>
              <a:gd name="T11" fmla="*/ 51 h 130"/>
              <a:gd name="T12" fmla="*/ 58 w 77"/>
              <a:gd name="T13" fmla="*/ 75 h 130"/>
              <a:gd name="T14" fmla="*/ 63 w 77"/>
              <a:gd name="T15" fmla="*/ 62 h 130"/>
              <a:gd name="T16" fmla="*/ 56 w 77"/>
              <a:gd name="T17" fmla="*/ 37 h 130"/>
              <a:gd name="T18" fmla="*/ 50 w 77"/>
              <a:gd name="T19" fmla="*/ 46 h 130"/>
              <a:gd name="T20" fmla="*/ 42 w 77"/>
              <a:gd name="T21" fmla="*/ 34 h 130"/>
              <a:gd name="T22" fmla="*/ 57 w 77"/>
              <a:gd name="T23" fmla="*/ 18 h 130"/>
              <a:gd name="T24" fmla="*/ 26 w 77"/>
              <a:gd name="T25" fmla="*/ 17 h 130"/>
              <a:gd name="T26" fmla="*/ 8 w 77"/>
              <a:gd name="T27" fmla="*/ 0 h 130"/>
              <a:gd name="T28" fmla="*/ 2 w 77"/>
              <a:gd name="T29" fmla="*/ 9 h 130"/>
              <a:gd name="T30" fmla="*/ 9 w 77"/>
              <a:gd name="T31" fmla="*/ 17 h 130"/>
              <a:gd name="T32" fmla="*/ 0 w 77"/>
              <a:gd name="T33" fmla="*/ 21 h 13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77"/>
              <a:gd name="T52" fmla="*/ 0 h 130"/>
              <a:gd name="T53" fmla="*/ 77 w 77"/>
              <a:gd name="T54" fmla="*/ 130 h 13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77" h="130">
                <a:moveTo>
                  <a:pt x="0" y="37"/>
                </a:moveTo>
                <a:lnTo>
                  <a:pt x="10" y="52"/>
                </a:lnTo>
                <a:lnTo>
                  <a:pt x="17" y="112"/>
                </a:lnTo>
                <a:lnTo>
                  <a:pt x="35" y="109"/>
                </a:lnTo>
                <a:lnTo>
                  <a:pt x="46" y="83"/>
                </a:lnTo>
                <a:lnTo>
                  <a:pt x="60" y="88"/>
                </a:lnTo>
                <a:lnTo>
                  <a:pt x="70" y="129"/>
                </a:lnTo>
                <a:lnTo>
                  <a:pt x="76" y="107"/>
                </a:lnTo>
                <a:lnTo>
                  <a:pt x="68" y="64"/>
                </a:lnTo>
                <a:lnTo>
                  <a:pt x="60" y="80"/>
                </a:lnTo>
                <a:lnTo>
                  <a:pt x="51" y="59"/>
                </a:lnTo>
                <a:lnTo>
                  <a:pt x="69" y="32"/>
                </a:lnTo>
                <a:lnTo>
                  <a:pt x="32" y="29"/>
                </a:lnTo>
                <a:lnTo>
                  <a:pt x="10" y="0"/>
                </a:lnTo>
                <a:lnTo>
                  <a:pt x="2" y="16"/>
                </a:lnTo>
                <a:lnTo>
                  <a:pt x="11" y="29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" name="Freeform 291"/>
          <p:cNvSpPr>
            <a:spLocks/>
          </p:cNvSpPr>
          <p:nvPr/>
        </p:nvSpPr>
        <p:spPr bwMode="auto">
          <a:xfrm>
            <a:off x="4325938" y="2034779"/>
            <a:ext cx="80963" cy="57150"/>
          </a:xfrm>
          <a:custGeom>
            <a:avLst/>
            <a:gdLst>
              <a:gd name="T0" fmla="*/ 0 w 53"/>
              <a:gd name="T1" fmla="*/ 6 h 54"/>
              <a:gd name="T2" fmla="*/ 10 w 53"/>
              <a:gd name="T3" fmla="*/ 2 h 54"/>
              <a:gd name="T4" fmla="*/ 29 w 53"/>
              <a:gd name="T5" fmla="*/ 0 h 54"/>
              <a:gd name="T6" fmla="*/ 42 w 53"/>
              <a:gd name="T7" fmla="*/ 13 h 54"/>
              <a:gd name="T8" fmla="*/ 43 w 53"/>
              <a:gd name="T9" fmla="*/ 22 h 54"/>
              <a:gd name="T10" fmla="*/ 38 w 53"/>
              <a:gd name="T11" fmla="*/ 30 h 54"/>
              <a:gd name="T12" fmla="*/ 0 w 53"/>
              <a:gd name="T13" fmla="*/ 6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3"/>
              <a:gd name="T22" fmla="*/ 0 h 54"/>
              <a:gd name="T23" fmla="*/ 53 w 53"/>
              <a:gd name="T24" fmla="*/ 54 h 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3" h="54">
                <a:moveTo>
                  <a:pt x="0" y="11"/>
                </a:moveTo>
                <a:lnTo>
                  <a:pt x="12" y="3"/>
                </a:lnTo>
                <a:lnTo>
                  <a:pt x="35" y="0"/>
                </a:lnTo>
                <a:lnTo>
                  <a:pt x="51" y="22"/>
                </a:lnTo>
                <a:lnTo>
                  <a:pt x="52" y="38"/>
                </a:lnTo>
                <a:lnTo>
                  <a:pt x="46" y="53"/>
                </a:lnTo>
                <a:lnTo>
                  <a:pt x="0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" name="Freeform 292"/>
          <p:cNvSpPr>
            <a:spLocks/>
          </p:cNvSpPr>
          <p:nvPr/>
        </p:nvSpPr>
        <p:spPr bwMode="auto">
          <a:xfrm>
            <a:off x="6464302" y="2669384"/>
            <a:ext cx="77787" cy="41672"/>
          </a:xfrm>
          <a:custGeom>
            <a:avLst/>
            <a:gdLst>
              <a:gd name="T0" fmla="*/ 0 w 49"/>
              <a:gd name="T1" fmla="*/ 14 h 39"/>
              <a:gd name="T2" fmla="*/ 6 w 49"/>
              <a:gd name="T3" fmla="*/ 22 h 39"/>
              <a:gd name="T4" fmla="*/ 40 w 49"/>
              <a:gd name="T5" fmla="*/ 18 h 39"/>
              <a:gd name="T6" fmla="*/ 38 w 49"/>
              <a:gd name="T7" fmla="*/ 6 h 39"/>
              <a:gd name="T8" fmla="*/ 13 w 49"/>
              <a:gd name="T9" fmla="*/ 0 h 39"/>
              <a:gd name="T10" fmla="*/ 0 w 49"/>
              <a:gd name="T11" fmla="*/ 14 h 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"/>
              <a:gd name="T19" fmla="*/ 0 h 39"/>
              <a:gd name="T20" fmla="*/ 49 w 49"/>
              <a:gd name="T21" fmla="*/ 39 h 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" h="39">
                <a:moveTo>
                  <a:pt x="0" y="23"/>
                </a:moveTo>
                <a:lnTo>
                  <a:pt x="6" y="38"/>
                </a:lnTo>
                <a:lnTo>
                  <a:pt x="48" y="31"/>
                </a:lnTo>
                <a:lnTo>
                  <a:pt x="45" y="10"/>
                </a:lnTo>
                <a:lnTo>
                  <a:pt x="15" y="0"/>
                </a:lnTo>
                <a:lnTo>
                  <a:pt x="0" y="2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" name="Freeform 293"/>
          <p:cNvSpPr>
            <a:spLocks/>
          </p:cNvSpPr>
          <p:nvPr/>
        </p:nvSpPr>
        <p:spPr bwMode="auto">
          <a:xfrm>
            <a:off x="2520954" y="3559971"/>
            <a:ext cx="301625" cy="316706"/>
          </a:xfrm>
          <a:custGeom>
            <a:avLst/>
            <a:gdLst>
              <a:gd name="T0" fmla="*/ 0 w 193"/>
              <a:gd name="T1" fmla="*/ 17 h 299"/>
              <a:gd name="T2" fmla="*/ 12 w 193"/>
              <a:gd name="T3" fmla="*/ 35 h 299"/>
              <a:gd name="T4" fmla="*/ 4 w 193"/>
              <a:gd name="T5" fmla="*/ 74 h 299"/>
              <a:gd name="T6" fmla="*/ 12 w 193"/>
              <a:gd name="T7" fmla="*/ 78 h 299"/>
              <a:gd name="T8" fmla="*/ 8 w 193"/>
              <a:gd name="T9" fmla="*/ 85 h 299"/>
              <a:gd name="T10" fmla="*/ 1 w 193"/>
              <a:gd name="T11" fmla="*/ 100 h 299"/>
              <a:gd name="T12" fmla="*/ 15 w 193"/>
              <a:gd name="T13" fmla="*/ 123 h 299"/>
              <a:gd name="T14" fmla="*/ 22 w 193"/>
              <a:gd name="T15" fmla="*/ 170 h 299"/>
              <a:gd name="T16" fmla="*/ 31 w 193"/>
              <a:gd name="T17" fmla="*/ 172 h 299"/>
              <a:gd name="T18" fmla="*/ 46 w 193"/>
              <a:gd name="T19" fmla="*/ 157 h 299"/>
              <a:gd name="T20" fmla="*/ 70 w 193"/>
              <a:gd name="T21" fmla="*/ 169 h 299"/>
              <a:gd name="T22" fmla="*/ 73 w 193"/>
              <a:gd name="T23" fmla="*/ 160 h 299"/>
              <a:gd name="T24" fmla="*/ 92 w 193"/>
              <a:gd name="T25" fmla="*/ 163 h 299"/>
              <a:gd name="T26" fmla="*/ 102 w 193"/>
              <a:gd name="T27" fmla="*/ 129 h 299"/>
              <a:gd name="T28" fmla="*/ 139 w 193"/>
              <a:gd name="T29" fmla="*/ 123 h 299"/>
              <a:gd name="T30" fmla="*/ 153 w 193"/>
              <a:gd name="T31" fmla="*/ 135 h 299"/>
              <a:gd name="T32" fmla="*/ 158 w 193"/>
              <a:gd name="T33" fmla="*/ 109 h 299"/>
              <a:gd name="T34" fmla="*/ 149 w 193"/>
              <a:gd name="T35" fmla="*/ 87 h 299"/>
              <a:gd name="T36" fmla="*/ 127 w 193"/>
              <a:gd name="T37" fmla="*/ 85 h 299"/>
              <a:gd name="T38" fmla="*/ 118 w 193"/>
              <a:gd name="T39" fmla="*/ 51 h 299"/>
              <a:gd name="T40" fmla="*/ 59 w 193"/>
              <a:gd name="T41" fmla="*/ 28 h 299"/>
              <a:gd name="T42" fmla="*/ 56 w 193"/>
              <a:gd name="T43" fmla="*/ 0 h 299"/>
              <a:gd name="T44" fmla="*/ 16 w 193"/>
              <a:gd name="T45" fmla="*/ 18 h 299"/>
              <a:gd name="T46" fmla="*/ 0 w 193"/>
              <a:gd name="T47" fmla="*/ 17 h 29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93"/>
              <a:gd name="T73" fmla="*/ 0 h 299"/>
              <a:gd name="T74" fmla="*/ 193 w 193"/>
              <a:gd name="T75" fmla="*/ 299 h 29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93" h="299">
                <a:moveTo>
                  <a:pt x="0" y="30"/>
                </a:moveTo>
                <a:lnTo>
                  <a:pt x="14" y="61"/>
                </a:lnTo>
                <a:lnTo>
                  <a:pt x="4" y="129"/>
                </a:lnTo>
                <a:lnTo>
                  <a:pt x="14" y="136"/>
                </a:lnTo>
                <a:lnTo>
                  <a:pt x="10" y="147"/>
                </a:lnTo>
                <a:lnTo>
                  <a:pt x="1" y="174"/>
                </a:lnTo>
                <a:lnTo>
                  <a:pt x="18" y="214"/>
                </a:lnTo>
                <a:lnTo>
                  <a:pt x="27" y="295"/>
                </a:lnTo>
                <a:lnTo>
                  <a:pt x="38" y="298"/>
                </a:lnTo>
                <a:lnTo>
                  <a:pt x="56" y="272"/>
                </a:lnTo>
                <a:lnTo>
                  <a:pt x="85" y="293"/>
                </a:lnTo>
                <a:lnTo>
                  <a:pt x="88" y="278"/>
                </a:lnTo>
                <a:lnTo>
                  <a:pt x="113" y="283"/>
                </a:lnTo>
                <a:lnTo>
                  <a:pt x="123" y="224"/>
                </a:lnTo>
                <a:lnTo>
                  <a:pt x="169" y="214"/>
                </a:lnTo>
                <a:lnTo>
                  <a:pt x="186" y="234"/>
                </a:lnTo>
                <a:lnTo>
                  <a:pt x="192" y="188"/>
                </a:lnTo>
                <a:lnTo>
                  <a:pt x="181" y="150"/>
                </a:lnTo>
                <a:lnTo>
                  <a:pt x="154" y="147"/>
                </a:lnTo>
                <a:lnTo>
                  <a:pt x="143" y="88"/>
                </a:lnTo>
                <a:lnTo>
                  <a:pt x="72" y="49"/>
                </a:lnTo>
                <a:lnTo>
                  <a:pt x="68" y="0"/>
                </a:lnTo>
                <a:lnTo>
                  <a:pt x="20" y="32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" name="Freeform 294"/>
          <p:cNvSpPr>
            <a:spLocks/>
          </p:cNvSpPr>
          <p:nvPr/>
        </p:nvSpPr>
        <p:spPr bwMode="auto">
          <a:xfrm>
            <a:off x="2419350" y="3220644"/>
            <a:ext cx="969963" cy="925115"/>
          </a:xfrm>
          <a:custGeom>
            <a:avLst/>
            <a:gdLst>
              <a:gd name="T0" fmla="*/ 11 w 625"/>
              <a:gd name="T1" fmla="*/ 182 h 874"/>
              <a:gd name="T2" fmla="*/ 43 w 625"/>
              <a:gd name="T3" fmla="*/ 182 h 874"/>
              <a:gd name="T4" fmla="*/ 54 w 625"/>
              <a:gd name="T5" fmla="*/ 203 h 874"/>
              <a:gd name="T6" fmla="*/ 111 w 625"/>
              <a:gd name="T7" fmla="*/ 185 h 874"/>
              <a:gd name="T8" fmla="*/ 172 w 625"/>
              <a:gd name="T9" fmla="*/ 236 h 874"/>
              <a:gd name="T10" fmla="*/ 203 w 625"/>
              <a:gd name="T11" fmla="*/ 272 h 874"/>
              <a:gd name="T12" fmla="*/ 208 w 625"/>
              <a:gd name="T13" fmla="*/ 321 h 874"/>
              <a:gd name="T14" fmla="*/ 238 w 625"/>
              <a:gd name="T15" fmla="*/ 349 h 874"/>
              <a:gd name="T16" fmla="*/ 255 w 625"/>
              <a:gd name="T17" fmla="*/ 372 h 874"/>
              <a:gd name="T18" fmla="*/ 263 w 625"/>
              <a:gd name="T19" fmla="*/ 394 h 874"/>
              <a:gd name="T20" fmla="*/ 213 w 625"/>
              <a:gd name="T21" fmla="*/ 456 h 874"/>
              <a:gd name="T22" fmla="*/ 263 w 625"/>
              <a:gd name="T23" fmla="*/ 479 h 874"/>
              <a:gd name="T24" fmla="*/ 268 w 625"/>
              <a:gd name="T25" fmla="*/ 504 h 874"/>
              <a:gd name="T26" fmla="*/ 335 w 625"/>
              <a:gd name="T27" fmla="*/ 391 h 874"/>
              <a:gd name="T28" fmla="*/ 416 w 625"/>
              <a:gd name="T29" fmla="*/ 357 h 874"/>
              <a:gd name="T30" fmla="*/ 455 w 625"/>
              <a:gd name="T31" fmla="*/ 287 h 874"/>
              <a:gd name="T32" fmla="*/ 509 w 625"/>
              <a:gd name="T33" fmla="*/ 177 h 874"/>
              <a:gd name="T34" fmla="*/ 505 w 625"/>
              <a:gd name="T35" fmla="*/ 131 h 874"/>
              <a:gd name="T36" fmla="*/ 452 w 625"/>
              <a:gd name="T37" fmla="*/ 103 h 874"/>
              <a:gd name="T38" fmla="*/ 381 w 625"/>
              <a:gd name="T39" fmla="*/ 83 h 874"/>
              <a:gd name="T40" fmla="*/ 340 w 625"/>
              <a:gd name="T41" fmla="*/ 73 h 874"/>
              <a:gd name="T42" fmla="*/ 323 w 625"/>
              <a:gd name="T43" fmla="*/ 87 h 874"/>
              <a:gd name="T44" fmla="*/ 306 w 625"/>
              <a:gd name="T45" fmla="*/ 87 h 874"/>
              <a:gd name="T46" fmla="*/ 315 w 625"/>
              <a:gd name="T47" fmla="*/ 45 h 874"/>
              <a:gd name="T48" fmla="*/ 274 w 625"/>
              <a:gd name="T49" fmla="*/ 38 h 874"/>
              <a:gd name="T50" fmla="*/ 228 w 625"/>
              <a:gd name="T51" fmla="*/ 40 h 874"/>
              <a:gd name="T52" fmla="*/ 183 w 625"/>
              <a:gd name="T53" fmla="*/ 33 h 874"/>
              <a:gd name="T54" fmla="*/ 175 w 625"/>
              <a:gd name="T55" fmla="*/ 0 h 874"/>
              <a:gd name="T56" fmla="*/ 120 w 625"/>
              <a:gd name="T57" fmla="*/ 11 h 874"/>
              <a:gd name="T58" fmla="*/ 138 w 625"/>
              <a:gd name="T59" fmla="*/ 37 h 874"/>
              <a:gd name="T60" fmla="*/ 92 w 625"/>
              <a:gd name="T61" fmla="*/ 48 h 874"/>
              <a:gd name="T62" fmla="*/ 53 w 625"/>
              <a:gd name="T63" fmla="*/ 44 h 874"/>
              <a:gd name="T64" fmla="*/ 49 w 625"/>
              <a:gd name="T65" fmla="*/ 58 h 874"/>
              <a:gd name="T66" fmla="*/ 50 w 625"/>
              <a:gd name="T67" fmla="*/ 117 h 874"/>
              <a:gd name="T68" fmla="*/ 0 w 625"/>
              <a:gd name="T69" fmla="*/ 159 h 8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25"/>
              <a:gd name="T106" fmla="*/ 0 h 874"/>
              <a:gd name="T107" fmla="*/ 625 w 625"/>
              <a:gd name="T108" fmla="*/ 874 h 87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25" h="874">
                <a:moveTo>
                  <a:pt x="0" y="275"/>
                </a:moveTo>
                <a:lnTo>
                  <a:pt x="13" y="316"/>
                </a:lnTo>
                <a:lnTo>
                  <a:pt x="35" y="329"/>
                </a:lnTo>
                <a:lnTo>
                  <a:pt x="52" y="315"/>
                </a:lnTo>
                <a:lnTo>
                  <a:pt x="52" y="351"/>
                </a:lnTo>
                <a:lnTo>
                  <a:pt x="66" y="351"/>
                </a:lnTo>
                <a:lnTo>
                  <a:pt x="86" y="353"/>
                </a:lnTo>
                <a:lnTo>
                  <a:pt x="134" y="321"/>
                </a:lnTo>
                <a:lnTo>
                  <a:pt x="138" y="370"/>
                </a:lnTo>
                <a:lnTo>
                  <a:pt x="209" y="409"/>
                </a:lnTo>
                <a:lnTo>
                  <a:pt x="220" y="468"/>
                </a:lnTo>
                <a:lnTo>
                  <a:pt x="247" y="471"/>
                </a:lnTo>
                <a:lnTo>
                  <a:pt x="258" y="509"/>
                </a:lnTo>
                <a:lnTo>
                  <a:pt x="252" y="555"/>
                </a:lnTo>
                <a:lnTo>
                  <a:pt x="255" y="599"/>
                </a:lnTo>
                <a:lnTo>
                  <a:pt x="289" y="606"/>
                </a:lnTo>
                <a:lnTo>
                  <a:pt x="294" y="636"/>
                </a:lnTo>
                <a:lnTo>
                  <a:pt x="310" y="643"/>
                </a:lnTo>
                <a:lnTo>
                  <a:pt x="306" y="681"/>
                </a:lnTo>
                <a:lnTo>
                  <a:pt x="320" y="683"/>
                </a:lnTo>
                <a:lnTo>
                  <a:pt x="322" y="716"/>
                </a:lnTo>
                <a:lnTo>
                  <a:pt x="259" y="790"/>
                </a:lnTo>
                <a:lnTo>
                  <a:pt x="271" y="785"/>
                </a:lnTo>
                <a:lnTo>
                  <a:pt x="320" y="831"/>
                </a:lnTo>
                <a:lnTo>
                  <a:pt x="329" y="851"/>
                </a:lnTo>
                <a:lnTo>
                  <a:pt x="325" y="873"/>
                </a:lnTo>
                <a:lnTo>
                  <a:pt x="402" y="744"/>
                </a:lnTo>
                <a:lnTo>
                  <a:pt x="407" y="678"/>
                </a:lnTo>
                <a:lnTo>
                  <a:pt x="467" y="619"/>
                </a:lnTo>
                <a:lnTo>
                  <a:pt x="506" y="619"/>
                </a:lnTo>
                <a:lnTo>
                  <a:pt x="522" y="597"/>
                </a:lnTo>
                <a:lnTo>
                  <a:pt x="553" y="497"/>
                </a:lnTo>
                <a:lnTo>
                  <a:pt x="557" y="401"/>
                </a:lnTo>
                <a:lnTo>
                  <a:pt x="618" y="307"/>
                </a:lnTo>
                <a:lnTo>
                  <a:pt x="624" y="266"/>
                </a:lnTo>
                <a:lnTo>
                  <a:pt x="614" y="226"/>
                </a:lnTo>
                <a:lnTo>
                  <a:pt x="589" y="221"/>
                </a:lnTo>
                <a:lnTo>
                  <a:pt x="549" y="179"/>
                </a:lnTo>
                <a:lnTo>
                  <a:pt x="470" y="170"/>
                </a:lnTo>
                <a:lnTo>
                  <a:pt x="463" y="144"/>
                </a:lnTo>
                <a:lnTo>
                  <a:pt x="428" y="126"/>
                </a:lnTo>
                <a:lnTo>
                  <a:pt x="413" y="127"/>
                </a:lnTo>
                <a:lnTo>
                  <a:pt x="393" y="165"/>
                </a:lnTo>
                <a:lnTo>
                  <a:pt x="392" y="151"/>
                </a:lnTo>
                <a:lnTo>
                  <a:pt x="358" y="156"/>
                </a:lnTo>
                <a:lnTo>
                  <a:pt x="371" y="150"/>
                </a:lnTo>
                <a:lnTo>
                  <a:pt x="358" y="120"/>
                </a:lnTo>
                <a:lnTo>
                  <a:pt x="383" y="78"/>
                </a:lnTo>
                <a:lnTo>
                  <a:pt x="357" y="24"/>
                </a:lnTo>
                <a:lnTo>
                  <a:pt x="333" y="66"/>
                </a:lnTo>
                <a:lnTo>
                  <a:pt x="311" y="63"/>
                </a:lnTo>
                <a:lnTo>
                  <a:pt x="277" y="70"/>
                </a:lnTo>
                <a:lnTo>
                  <a:pt x="231" y="79"/>
                </a:lnTo>
                <a:lnTo>
                  <a:pt x="223" y="56"/>
                </a:lnTo>
                <a:lnTo>
                  <a:pt x="227" y="15"/>
                </a:lnTo>
                <a:lnTo>
                  <a:pt x="213" y="0"/>
                </a:lnTo>
                <a:lnTo>
                  <a:pt x="173" y="25"/>
                </a:lnTo>
                <a:lnTo>
                  <a:pt x="145" y="18"/>
                </a:lnTo>
                <a:lnTo>
                  <a:pt x="154" y="58"/>
                </a:lnTo>
                <a:lnTo>
                  <a:pt x="168" y="64"/>
                </a:lnTo>
                <a:lnTo>
                  <a:pt x="130" y="93"/>
                </a:lnTo>
                <a:lnTo>
                  <a:pt x="111" y="83"/>
                </a:lnTo>
                <a:lnTo>
                  <a:pt x="101" y="68"/>
                </a:lnTo>
                <a:lnTo>
                  <a:pt x="64" y="76"/>
                </a:lnTo>
                <a:lnTo>
                  <a:pt x="76" y="98"/>
                </a:lnTo>
                <a:lnTo>
                  <a:pt x="60" y="100"/>
                </a:lnTo>
                <a:lnTo>
                  <a:pt x="69" y="139"/>
                </a:lnTo>
                <a:lnTo>
                  <a:pt x="61" y="203"/>
                </a:lnTo>
                <a:lnTo>
                  <a:pt x="22" y="226"/>
                </a:lnTo>
                <a:lnTo>
                  <a:pt x="0" y="27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" name="Freeform 295"/>
          <p:cNvSpPr>
            <a:spLocks/>
          </p:cNvSpPr>
          <p:nvPr/>
        </p:nvSpPr>
        <p:spPr bwMode="auto">
          <a:xfrm>
            <a:off x="2033591" y="2907507"/>
            <a:ext cx="28575" cy="61913"/>
          </a:xfrm>
          <a:custGeom>
            <a:avLst/>
            <a:gdLst>
              <a:gd name="T0" fmla="*/ 0 w 17"/>
              <a:gd name="T1" fmla="*/ 8 h 60"/>
              <a:gd name="T2" fmla="*/ 7 w 17"/>
              <a:gd name="T3" fmla="*/ 33 h 60"/>
              <a:gd name="T4" fmla="*/ 14 w 17"/>
              <a:gd name="T5" fmla="*/ 0 h 60"/>
              <a:gd name="T6" fmla="*/ 0 w 17"/>
              <a:gd name="T7" fmla="*/ 8 h 6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60"/>
              <a:gd name="T14" fmla="*/ 17 w 17"/>
              <a:gd name="T15" fmla="*/ 60 h 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60">
                <a:moveTo>
                  <a:pt x="0" y="14"/>
                </a:moveTo>
                <a:lnTo>
                  <a:pt x="7" y="59"/>
                </a:lnTo>
                <a:lnTo>
                  <a:pt x="16" y="0"/>
                </a:lnTo>
                <a:lnTo>
                  <a:pt x="0" y="1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7" name="Freeform 296"/>
          <p:cNvSpPr>
            <a:spLocks/>
          </p:cNvSpPr>
          <p:nvPr/>
        </p:nvSpPr>
        <p:spPr bwMode="auto">
          <a:xfrm>
            <a:off x="7091363" y="3221832"/>
            <a:ext cx="31751" cy="25004"/>
          </a:xfrm>
          <a:custGeom>
            <a:avLst/>
            <a:gdLst>
              <a:gd name="T0" fmla="*/ 0 w 20"/>
              <a:gd name="T1" fmla="*/ 6 h 24"/>
              <a:gd name="T2" fmla="*/ 10 w 20"/>
              <a:gd name="T3" fmla="*/ 13 h 24"/>
              <a:gd name="T4" fmla="*/ 17 w 20"/>
              <a:gd name="T5" fmla="*/ 0 h 24"/>
              <a:gd name="T6" fmla="*/ 0 w 20"/>
              <a:gd name="T7" fmla="*/ 6 h 24"/>
              <a:gd name="T8" fmla="*/ 0 60000 65536"/>
              <a:gd name="T9" fmla="*/ 0 60000 65536"/>
              <a:gd name="T10" fmla="*/ 0 60000 65536"/>
              <a:gd name="T11" fmla="*/ 0 60000 65536"/>
              <a:gd name="T12" fmla="*/ 0 w 20"/>
              <a:gd name="T13" fmla="*/ 0 h 24"/>
              <a:gd name="T14" fmla="*/ 20 w 20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" h="24">
                <a:moveTo>
                  <a:pt x="0" y="10"/>
                </a:moveTo>
                <a:lnTo>
                  <a:pt x="10" y="23"/>
                </a:lnTo>
                <a:lnTo>
                  <a:pt x="19" y="0"/>
                </a:lnTo>
                <a:lnTo>
                  <a:pt x="0" y="1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8" name="Freeform 297"/>
          <p:cNvSpPr>
            <a:spLocks/>
          </p:cNvSpPr>
          <p:nvPr/>
        </p:nvSpPr>
        <p:spPr bwMode="auto">
          <a:xfrm>
            <a:off x="4811714" y="2249093"/>
            <a:ext cx="157163" cy="80963"/>
          </a:xfrm>
          <a:custGeom>
            <a:avLst/>
            <a:gdLst>
              <a:gd name="T0" fmla="*/ 0 w 102"/>
              <a:gd name="T1" fmla="*/ 29 h 77"/>
              <a:gd name="T2" fmla="*/ 5 w 102"/>
              <a:gd name="T3" fmla="*/ 0 h 77"/>
              <a:gd name="T4" fmla="*/ 82 w 102"/>
              <a:gd name="T5" fmla="*/ 6 h 77"/>
              <a:gd name="T6" fmla="*/ 67 w 102"/>
              <a:gd name="T7" fmla="*/ 24 h 77"/>
              <a:gd name="T8" fmla="*/ 73 w 102"/>
              <a:gd name="T9" fmla="*/ 35 h 77"/>
              <a:gd name="T10" fmla="*/ 53 w 102"/>
              <a:gd name="T11" fmla="*/ 35 h 77"/>
              <a:gd name="T12" fmla="*/ 41 w 102"/>
              <a:gd name="T13" fmla="*/ 43 h 77"/>
              <a:gd name="T14" fmla="*/ 9 w 102"/>
              <a:gd name="T15" fmla="*/ 42 h 77"/>
              <a:gd name="T16" fmla="*/ 0 w 102"/>
              <a:gd name="T17" fmla="*/ 29 h 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2"/>
              <a:gd name="T28" fmla="*/ 0 h 77"/>
              <a:gd name="T29" fmla="*/ 102 w 102"/>
              <a:gd name="T30" fmla="*/ 77 h 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2" h="77">
                <a:moveTo>
                  <a:pt x="0" y="51"/>
                </a:moveTo>
                <a:lnTo>
                  <a:pt x="7" y="0"/>
                </a:lnTo>
                <a:lnTo>
                  <a:pt x="101" y="11"/>
                </a:lnTo>
                <a:lnTo>
                  <a:pt x="82" y="43"/>
                </a:lnTo>
                <a:lnTo>
                  <a:pt x="90" y="61"/>
                </a:lnTo>
                <a:lnTo>
                  <a:pt x="65" y="63"/>
                </a:lnTo>
                <a:lnTo>
                  <a:pt x="50" y="76"/>
                </a:lnTo>
                <a:lnTo>
                  <a:pt x="11" y="75"/>
                </a:lnTo>
                <a:lnTo>
                  <a:pt x="0" y="5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9" name="Freeform 298"/>
          <p:cNvSpPr>
            <a:spLocks/>
          </p:cNvSpPr>
          <p:nvPr/>
        </p:nvSpPr>
        <p:spPr bwMode="auto">
          <a:xfrm>
            <a:off x="6546851" y="2672956"/>
            <a:ext cx="227012" cy="431006"/>
          </a:xfrm>
          <a:custGeom>
            <a:avLst/>
            <a:gdLst>
              <a:gd name="T0" fmla="*/ 0 w 144"/>
              <a:gd name="T1" fmla="*/ 96 h 406"/>
              <a:gd name="T2" fmla="*/ 6 w 144"/>
              <a:gd name="T3" fmla="*/ 84 h 406"/>
              <a:gd name="T4" fmla="*/ 40 w 144"/>
              <a:gd name="T5" fmla="*/ 21 h 406"/>
              <a:gd name="T6" fmla="*/ 64 w 144"/>
              <a:gd name="T7" fmla="*/ 14 h 406"/>
              <a:gd name="T8" fmla="*/ 70 w 144"/>
              <a:gd name="T9" fmla="*/ 0 h 406"/>
              <a:gd name="T10" fmla="*/ 86 w 144"/>
              <a:gd name="T11" fmla="*/ 8 h 406"/>
              <a:gd name="T12" fmla="*/ 86 w 144"/>
              <a:gd name="T13" fmla="*/ 20 h 406"/>
              <a:gd name="T14" fmla="*/ 72 w 144"/>
              <a:gd name="T15" fmla="*/ 57 h 406"/>
              <a:gd name="T16" fmla="*/ 88 w 144"/>
              <a:gd name="T17" fmla="*/ 55 h 406"/>
              <a:gd name="T18" fmla="*/ 96 w 144"/>
              <a:gd name="T19" fmla="*/ 81 h 406"/>
              <a:gd name="T20" fmla="*/ 120 w 144"/>
              <a:gd name="T21" fmla="*/ 86 h 406"/>
              <a:gd name="T22" fmla="*/ 107 w 144"/>
              <a:gd name="T23" fmla="*/ 98 h 406"/>
              <a:gd name="T24" fmla="*/ 79 w 144"/>
              <a:gd name="T25" fmla="*/ 115 h 406"/>
              <a:gd name="T26" fmla="*/ 72 w 144"/>
              <a:gd name="T27" fmla="*/ 129 h 406"/>
              <a:gd name="T28" fmla="*/ 88 w 144"/>
              <a:gd name="T29" fmla="*/ 158 h 406"/>
              <a:gd name="T30" fmla="*/ 82 w 144"/>
              <a:gd name="T31" fmla="*/ 175 h 406"/>
              <a:gd name="T32" fmla="*/ 101 w 144"/>
              <a:gd name="T33" fmla="*/ 212 h 406"/>
              <a:gd name="T34" fmla="*/ 86 w 144"/>
              <a:gd name="T35" fmla="*/ 234 h 406"/>
              <a:gd name="T36" fmla="*/ 73 w 144"/>
              <a:gd name="T37" fmla="*/ 155 h 406"/>
              <a:gd name="T38" fmla="*/ 61 w 144"/>
              <a:gd name="T39" fmla="*/ 142 h 406"/>
              <a:gd name="T40" fmla="*/ 41 w 144"/>
              <a:gd name="T41" fmla="*/ 163 h 406"/>
              <a:gd name="T42" fmla="*/ 27 w 144"/>
              <a:gd name="T43" fmla="*/ 159 h 406"/>
              <a:gd name="T44" fmla="*/ 30 w 144"/>
              <a:gd name="T45" fmla="*/ 129 h 406"/>
              <a:gd name="T46" fmla="*/ 0 w 144"/>
              <a:gd name="T47" fmla="*/ 96 h 40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44"/>
              <a:gd name="T73" fmla="*/ 0 h 406"/>
              <a:gd name="T74" fmla="*/ 144 w 144"/>
              <a:gd name="T75" fmla="*/ 406 h 40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44" h="406">
                <a:moveTo>
                  <a:pt x="0" y="166"/>
                </a:moveTo>
                <a:lnTo>
                  <a:pt x="6" y="144"/>
                </a:lnTo>
                <a:lnTo>
                  <a:pt x="48" y="37"/>
                </a:lnTo>
                <a:lnTo>
                  <a:pt x="76" y="23"/>
                </a:lnTo>
                <a:lnTo>
                  <a:pt x="83" y="0"/>
                </a:lnTo>
                <a:lnTo>
                  <a:pt x="102" y="13"/>
                </a:lnTo>
                <a:lnTo>
                  <a:pt x="103" y="34"/>
                </a:lnTo>
                <a:lnTo>
                  <a:pt x="86" y="99"/>
                </a:lnTo>
                <a:lnTo>
                  <a:pt x="105" y="94"/>
                </a:lnTo>
                <a:lnTo>
                  <a:pt x="114" y="139"/>
                </a:lnTo>
                <a:lnTo>
                  <a:pt x="143" y="149"/>
                </a:lnTo>
                <a:lnTo>
                  <a:pt x="128" y="170"/>
                </a:lnTo>
                <a:lnTo>
                  <a:pt x="94" y="198"/>
                </a:lnTo>
                <a:lnTo>
                  <a:pt x="86" y="224"/>
                </a:lnTo>
                <a:lnTo>
                  <a:pt x="105" y="273"/>
                </a:lnTo>
                <a:lnTo>
                  <a:pt x="97" y="302"/>
                </a:lnTo>
                <a:lnTo>
                  <a:pt x="120" y="367"/>
                </a:lnTo>
                <a:lnTo>
                  <a:pt x="103" y="405"/>
                </a:lnTo>
                <a:lnTo>
                  <a:pt x="87" y="268"/>
                </a:lnTo>
                <a:lnTo>
                  <a:pt x="72" y="245"/>
                </a:lnTo>
                <a:lnTo>
                  <a:pt x="49" y="281"/>
                </a:lnTo>
                <a:lnTo>
                  <a:pt x="32" y="275"/>
                </a:lnTo>
                <a:lnTo>
                  <a:pt x="36" y="224"/>
                </a:lnTo>
                <a:lnTo>
                  <a:pt x="0" y="16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30" name="Freeform 299"/>
          <p:cNvSpPr>
            <a:spLocks/>
          </p:cNvSpPr>
          <p:nvPr/>
        </p:nvSpPr>
        <p:spPr bwMode="auto">
          <a:xfrm>
            <a:off x="6805613" y="2997994"/>
            <a:ext cx="125413" cy="100013"/>
          </a:xfrm>
          <a:custGeom>
            <a:avLst/>
            <a:gdLst>
              <a:gd name="T0" fmla="*/ 0 w 82"/>
              <a:gd name="T1" fmla="*/ 11 h 95"/>
              <a:gd name="T2" fmla="*/ 5 w 82"/>
              <a:gd name="T3" fmla="*/ 37 h 95"/>
              <a:gd name="T4" fmla="*/ 14 w 82"/>
              <a:gd name="T5" fmla="*/ 52 h 95"/>
              <a:gd name="T6" fmla="*/ 27 w 82"/>
              <a:gd name="T7" fmla="*/ 54 h 95"/>
              <a:gd name="T8" fmla="*/ 66 w 82"/>
              <a:gd name="T9" fmla="*/ 29 h 95"/>
              <a:gd name="T10" fmla="*/ 64 w 82"/>
              <a:gd name="T11" fmla="*/ 0 h 95"/>
              <a:gd name="T12" fmla="*/ 34 w 82"/>
              <a:gd name="T13" fmla="*/ 5 h 95"/>
              <a:gd name="T14" fmla="*/ 9 w 82"/>
              <a:gd name="T15" fmla="*/ 4 h 95"/>
              <a:gd name="T16" fmla="*/ 0 w 82"/>
              <a:gd name="T17" fmla="*/ 11 h 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2"/>
              <a:gd name="T28" fmla="*/ 0 h 95"/>
              <a:gd name="T29" fmla="*/ 82 w 82"/>
              <a:gd name="T30" fmla="*/ 95 h 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2" h="95">
                <a:moveTo>
                  <a:pt x="0" y="19"/>
                </a:moveTo>
                <a:lnTo>
                  <a:pt x="6" y="65"/>
                </a:lnTo>
                <a:lnTo>
                  <a:pt x="17" y="90"/>
                </a:lnTo>
                <a:lnTo>
                  <a:pt x="33" y="94"/>
                </a:lnTo>
                <a:lnTo>
                  <a:pt x="81" y="50"/>
                </a:lnTo>
                <a:lnTo>
                  <a:pt x="79" y="0"/>
                </a:lnTo>
                <a:lnTo>
                  <a:pt x="42" y="8"/>
                </a:lnTo>
                <a:lnTo>
                  <a:pt x="11" y="6"/>
                </a:lnTo>
                <a:lnTo>
                  <a:pt x="0" y="1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31" name="Freeform 300"/>
          <p:cNvSpPr>
            <a:spLocks/>
          </p:cNvSpPr>
          <p:nvPr/>
        </p:nvSpPr>
        <p:spPr bwMode="auto">
          <a:xfrm>
            <a:off x="747716" y="1300165"/>
            <a:ext cx="2125663" cy="1013222"/>
          </a:xfrm>
          <a:custGeom>
            <a:avLst/>
            <a:gdLst>
              <a:gd name="T0" fmla="*/ 85 w 1368"/>
              <a:gd name="T1" fmla="*/ 65 h 956"/>
              <a:gd name="T2" fmla="*/ 131 w 1368"/>
              <a:gd name="T3" fmla="*/ 57 h 956"/>
              <a:gd name="T4" fmla="*/ 201 w 1368"/>
              <a:gd name="T5" fmla="*/ 59 h 956"/>
              <a:gd name="T6" fmla="*/ 309 w 1368"/>
              <a:gd name="T7" fmla="*/ 68 h 956"/>
              <a:gd name="T8" fmla="*/ 348 w 1368"/>
              <a:gd name="T9" fmla="*/ 93 h 956"/>
              <a:gd name="T10" fmla="*/ 444 w 1368"/>
              <a:gd name="T11" fmla="*/ 107 h 956"/>
              <a:gd name="T12" fmla="*/ 425 w 1368"/>
              <a:gd name="T13" fmla="*/ 81 h 956"/>
              <a:gd name="T14" fmla="*/ 510 w 1368"/>
              <a:gd name="T15" fmla="*/ 95 h 956"/>
              <a:gd name="T16" fmla="*/ 578 w 1368"/>
              <a:gd name="T17" fmla="*/ 88 h 956"/>
              <a:gd name="T18" fmla="*/ 586 w 1368"/>
              <a:gd name="T19" fmla="*/ 87 h 956"/>
              <a:gd name="T20" fmla="*/ 600 w 1368"/>
              <a:gd name="T21" fmla="*/ 86 h 956"/>
              <a:gd name="T22" fmla="*/ 625 w 1368"/>
              <a:gd name="T23" fmla="*/ 56 h 956"/>
              <a:gd name="T24" fmla="*/ 604 w 1368"/>
              <a:gd name="T25" fmla="*/ 0 h 956"/>
              <a:gd name="T26" fmla="*/ 640 w 1368"/>
              <a:gd name="T27" fmla="*/ 40 h 956"/>
              <a:gd name="T28" fmla="*/ 656 w 1368"/>
              <a:gd name="T29" fmla="*/ 59 h 956"/>
              <a:gd name="T30" fmla="*/ 702 w 1368"/>
              <a:gd name="T31" fmla="*/ 84 h 956"/>
              <a:gd name="T32" fmla="*/ 730 w 1368"/>
              <a:gd name="T33" fmla="*/ 75 h 956"/>
              <a:gd name="T34" fmla="*/ 786 w 1368"/>
              <a:gd name="T35" fmla="*/ 64 h 956"/>
              <a:gd name="T36" fmla="*/ 786 w 1368"/>
              <a:gd name="T37" fmla="*/ 108 h 956"/>
              <a:gd name="T38" fmla="*/ 719 w 1368"/>
              <a:gd name="T39" fmla="*/ 119 h 956"/>
              <a:gd name="T40" fmla="*/ 686 w 1368"/>
              <a:gd name="T41" fmla="*/ 144 h 956"/>
              <a:gd name="T42" fmla="*/ 665 w 1368"/>
              <a:gd name="T43" fmla="*/ 183 h 956"/>
              <a:gd name="T44" fmla="*/ 640 w 1368"/>
              <a:gd name="T45" fmla="*/ 197 h 956"/>
              <a:gd name="T46" fmla="*/ 612 w 1368"/>
              <a:gd name="T47" fmla="*/ 224 h 956"/>
              <a:gd name="T48" fmla="*/ 637 w 1368"/>
              <a:gd name="T49" fmla="*/ 306 h 956"/>
              <a:gd name="T50" fmla="*/ 730 w 1368"/>
              <a:gd name="T51" fmla="*/ 342 h 956"/>
              <a:gd name="T52" fmla="*/ 785 w 1368"/>
              <a:gd name="T53" fmla="*/ 388 h 956"/>
              <a:gd name="T54" fmla="*/ 809 w 1368"/>
              <a:gd name="T55" fmla="*/ 408 h 956"/>
              <a:gd name="T56" fmla="*/ 854 w 1368"/>
              <a:gd name="T57" fmla="*/ 318 h 956"/>
              <a:gd name="T58" fmla="*/ 843 w 1368"/>
              <a:gd name="T59" fmla="*/ 257 h 956"/>
              <a:gd name="T60" fmla="*/ 839 w 1368"/>
              <a:gd name="T61" fmla="*/ 221 h 956"/>
              <a:gd name="T62" fmla="*/ 886 w 1368"/>
              <a:gd name="T63" fmla="*/ 202 h 956"/>
              <a:gd name="T64" fmla="*/ 944 w 1368"/>
              <a:gd name="T65" fmla="*/ 248 h 956"/>
              <a:gd name="T66" fmla="*/ 927 w 1368"/>
              <a:gd name="T67" fmla="*/ 278 h 956"/>
              <a:gd name="T68" fmla="*/ 964 w 1368"/>
              <a:gd name="T69" fmla="*/ 277 h 956"/>
              <a:gd name="T70" fmla="*/ 1001 w 1368"/>
              <a:gd name="T71" fmla="*/ 259 h 956"/>
              <a:gd name="T72" fmla="*/ 1011 w 1368"/>
              <a:gd name="T73" fmla="*/ 269 h 956"/>
              <a:gd name="T74" fmla="*/ 1035 w 1368"/>
              <a:gd name="T75" fmla="*/ 279 h 956"/>
              <a:gd name="T76" fmla="*/ 1039 w 1368"/>
              <a:gd name="T77" fmla="*/ 297 h 956"/>
              <a:gd name="T78" fmla="*/ 1042 w 1368"/>
              <a:gd name="T79" fmla="*/ 320 h 956"/>
              <a:gd name="T80" fmla="*/ 1104 w 1368"/>
              <a:gd name="T81" fmla="*/ 348 h 956"/>
              <a:gd name="T82" fmla="*/ 1106 w 1368"/>
              <a:gd name="T83" fmla="*/ 368 h 956"/>
              <a:gd name="T84" fmla="*/ 1127 w 1368"/>
              <a:gd name="T85" fmla="*/ 389 h 956"/>
              <a:gd name="T86" fmla="*/ 924 w 1368"/>
              <a:gd name="T87" fmla="*/ 477 h 956"/>
              <a:gd name="T88" fmla="*/ 983 w 1368"/>
              <a:gd name="T89" fmla="*/ 457 h 956"/>
              <a:gd name="T90" fmla="*/ 1053 w 1368"/>
              <a:gd name="T91" fmla="*/ 497 h 956"/>
              <a:gd name="T92" fmla="*/ 1055 w 1368"/>
              <a:gd name="T93" fmla="*/ 501 h 956"/>
              <a:gd name="T94" fmla="*/ 1027 w 1368"/>
              <a:gd name="T95" fmla="*/ 499 h 956"/>
              <a:gd name="T96" fmla="*/ 967 w 1368"/>
              <a:gd name="T97" fmla="*/ 494 h 956"/>
              <a:gd name="T98" fmla="*/ 862 w 1368"/>
              <a:gd name="T99" fmla="*/ 513 h 956"/>
              <a:gd name="T100" fmla="*/ 820 w 1368"/>
              <a:gd name="T101" fmla="*/ 538 h 956"/>
              <a:gd name="T102" fmla="*/ 774 w 1368"/>
              <a:gd name="T103" fmla="*/ 535 h 956"/>
              <a:gd name="T104" fmla="*/ 810 w 1368"/>
              <a:gd name="T105" fmla="*/ 507 h 956"/>
              <a:gd name="T106" fmla="*/ 739 w 1368"/>
              <a:gd name="T107" fmla="*/ 458 h 956"/>
              <a:gd name="T108" fmla="*/ 712 w 1368"/>
              <a:gd name="T109" fmla="*/ 454 h 956"/>
              <a:gd name="T110" fmla="*/ 604 w 1368"/>
              <a:gd name="T111" fmla="*/ 434 h 956"/>
              <a:gd name="T112" fmla="*/ 216 w 1368"/>
              <a:gd name="T113" fmla="*/ 426 h 956"/>
              <a:gd name="T114" fmla="*/ 173 w 1368"/>
              <a:gd name="T115" fmla="*/ 386 h 956"/>
              <a:gd name="T116" fmla="*/ 144 w 1368"/>
              <a:gd name="T117" fmla="*/ 322 h 956"/>
              <a:gd name="T118" fmla="*/ 40 w 1368"/>
              <a:gd name="T119" fmla="*/ 262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68"/>
              <a:gd name="T181" fmla="*/ 0 h 956"/>
              <a:gd name="T182" fmla="*/ 1368 w 1368"/>
              <a:gd name="T183" fmla="*/ 956 h 95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68" h="956">
                <a:moveTo>
                  <a:pt x="0" y="423"/>
                </a:moveTo>
                <a:lnTo>
                  <a:pt x="0" y="88"/>
                </a:lnTo>
                <a:lnTo>
                  <a:pt x="108" y="132"/>
                </a:lnTo>
                <a:lnTo>
                  <a:pt x="103" y="113"/>
                </a:lnTo>
                <a:lnTo>
                  <a:pt x="115" y="103"/>
                </a:lnTo>
                <a:lnTo>
                  <a:pt x="180" y="67"/>
                </a:lnTo>
                <a:lnTo>
                  <a:pt x="129" y="111"/>
                </a:lnTo>
                <a:lnTo>
                  <a:pt x="159" y="98"/>
                </a:lnTo>
                <a:lnTo>
                  <a:pt x="159" y="108"/>
                </a:lnTo>
                <a:lnTo>
                  <a:pt x="214" y="67"/>
                </a:lnTo>
                <a:lnTo>
                  <a:pt x="207" y="56"/>
                </a:lnTo>
                <a:lnTo>
                  <a:pt x="243" y="103"/>
                </a:lnTo>
                <a:lnTo>
                  <a:pt x="266" y="73"/>
                </a:lnTo>
                <a:lnTo>
                  <a:pt x="264" y="103"/>
                </a:lnTo>
                <a:lnTo>
                  <a:pt x="294" y="82"/>
                </a:lnTo>
                <a:lnTo>
                  <a:pt x="374" y="117"/>
                </a:lnTo>
                <a:lnTo>
                  <a:pt x="411" y="117"/>
                </a:lnTo>
                <a:lnTo>
                  <a:pt x="432" y="135"/>
                </a:lnTo>
                <a:lnTo>
                  <a:pt x="408" y="153"/>
                </a:lnTo>
                <a:lnTo>
                  <a:pt x="422" y="160"/>
                </a:lnTo>
                <a:lnTo>
                  <a:pt x="495" y="151"/>
                </a:lnTo>
                <a:lnTo>
                  <a:pt x="527" y="179"/>
                </a:lnTo>
                <a:lnTo>
                  <a:pt x="531" y="198"/>
                </a:lnTo>
                <a:lnTo>
                  <a:pt x="539" y="185"/>
                </a:lnTo>
                <a:lnTo>
                  <a:pt x="527" y="160"/>
                </a:lnTo>
                <a:lnTo>
                  <a:pt x="562" y="128"/>
                </a:lnTo>
                <a:lnTo>
                  <a:pt x="528" y="148"/>
                </a:lnTo>
                <a:lnTo>
                  <a:pt x="516" y="139"/>
                </a:lnTo>
                <a:lnTo>
                  <a:pt x="557" y="115"/>
                </a:lnTo>
                <a:lnTo>
                  <a:pt x="580" y="149"/>
                </a:lnTo>
                <a:lnTo>
                  <a:pt x="604" y="148"/>
                </a:lnTo>
                <a:lnTo>
                  <a:pt x="619" y="164"/>
                </a:lnTo>
                <a:lnTo>
                  <a:pt x="682" y="160"/>
                </a:lnTo>
                <a:lnTo>
                  <a:pt x="681" y="149"/>
                </a:lnTo>
                <a:lnTo>
                  <a:pt x="699" y="169"/>
                </a:lnTo>
                <a:lnTo>
                  <a:pt x="702" y="153"/>
                </a:lnTo>
                <a:lnTo>
                  <a:pt x="686" y="158"/>
                </a:lnTo>
                <a:lnTo>
                  <a:pt x="676" y="138"/>
                </a:lnTo>
                <a:lnTo>
                  <a:pt x="701" y="135"/>
                </a:lnTo>
                <a:lnTo>
                  <a:pt x="710" y="151"/>
                </a:lnTo>
                <a:lnTo>
                  <a:pt x="718" y="146"/>
                </a:lnTo>
                <a:lnTo>
                  <a:pt x="716" y="169"/>
                </a:lnTo>
                <a:lnTo>
                  <a:pt x="732" y="183"/>
                </a:lnTo>
                <a:lnTo>
                  <a:pt x="728" y="149"/>
                </a:lnTo>
                <a:lnTo>
                  <a:pt x="760" y="130"/>
                </a:lnTo>
                <a:lnTo>
                  <a:pt x="752" y="113"/>
                </a:lnTo>
                <a:lnTo>
                  <a:pt x="742" y="125"/>
                </a:lnTo>
                <a:lnTo>
                  <a:pt x="758" y="96"/>
                </a:lnTo>
                <a:lnTo>
                  <a:pt x="712" y="76"/>
                </a:lnTo>
                <a:lnTo>
                  <a:pt x="717" y="28"/>
                </a:lnTo>
                <a:lnTo>
                  <a:pt x="728" y="28"/>
                </a:lnTo>
                <a:lnTo>
                  <a:pt x="733" y="0"/>
                </a:lnTo>
                <a:lnTo>
                  <a:pt x="768" y="28"/>
                </a:lnTo>
                <a:lnTo>
                  <a:pt x="769" y="44"/>
                </a:lnTo>
                <a:lnTo>
                  <a:pt x="793" y="70"/>
                </a:lnTo>
                <a:lnTo>
                  <a:pt x="777" y="70"/>
                </a:lnTo>
                <a:lnTo>
                  <a:pt x="784" y="78"/>
                </a:lnTo>
                <a:lnTo>
                  <a:pt x="774" y="90"/>
                </a:lnTo>
                <a:lnTo>
                  <a:pt x="803" y="96"/>
                </a:lnTo>
                <a:lnTo>
                  <a:pt x="795" y="103"/>
                </a:lnTo>
                <a:lnTo>
                  <a:pt x="811" y="143"/>
                </a:lnTo>
                <a:lnTo>
                  <a:pt x="826" y="106"/>
                </a:lnTo>
                <a:lnTo>
                  <a:pt x="845" y="122"/>
                </a:lnTo>
                <a:lnTo>
                  <a:pt x="851" y="145"/>
                </a:lnTo>
                <a:lnTo>
                  <a:pt x="841" y="153"/>
                </a:lnTo>
                <a:lnTo>
                  <a:pt x="860" y="183"/>
                </a:lnTo>
                <a:lnTo>
                  <a:pt x="872" y="176"/>
                </a:lnTo>
                <a:lnTo>
                  <a:pt x="886" y="129"/>
                </a:lnTo>
                <a:lnTo>
                  <a:pt x="902" y="125"/>
                </a:lnTo>
                <a:lnTo>
                  <a:pt x="890" y="85"/>
                </a:lnTo>
                <a:lnTo>
                  <a:pt x="934" y="89"/>
                </a:lnTo>
                <a:lnTo>
                  <a:pt x="954" y="111"/>
                </a:lnTo>
                <a:lnTo>
                  <a:pt x="947" y="123"/>
                </a:lnTo>
                <a:lnTo>
                  <a:pt x="956" y="129"/>
                </a:lnTo>
                <a:lnTo>
                  <a:pt x="936" y="137"/>
                </a:lnTo>
                <a:lnTo>
                  <a:pt x="954" y="187"/>
                </a:lnTo>
                <a:lnTo>
                  <a:pt x="924" y="215"/>
                </a:lnTo>
                <a:lnTo>
                  <a:pt x="913" y="201"/>
                </a:lnTo>
                <a:lnTo>
                  <a:pt x="918" y="220"/>
                </a:lnTo>
                <a:lnTo>
                  <a:pt x="872" y="207"/>
                </a:lnTo>
                <a:lnTo>
                  <a:pt x="882" y="223"/>
                </a:lnTo>
                <a:lnTo>
                  <a:pt x="863" y="249"/>
                </a:lnTo>
                <a:lnTo>
                  <a:pt x="815" y="229"/>
                </a:lnTo>
                <a:lnTo>
                  <a:pt x="833" y="250"/>
                </a:lnTo>
                <a:lnTo>
                  <a:pt x="867" y="254"/>
                </a:lnTo>
                <a:lnTo>
                  <a:pt x="844" y="296"/>
                </a:lnTo>
                <a:lnTo>
                  <a:pt x="818" y="293"/>
                </a:lnTo>
                <a:lnTo>
                  <a:pt x="806" y="316"/>
                </a:lnTo>
                <a:lnTo>
                  <a:pt x="762" y="297"/>
                </a:lnTo>
                <a:lnTo>
                  <a:pt x="803" y="316"/>
                </a:lnTo>
                <a:lnTo>
                  <a:pt x="808" y="334"/>
                </a:lnTo>
                <a:lnTo>
                  <a:pt x="777" y="340"/>
                </a:lnTo>
                <a:lnTo>
                  <a:pt x="784" y="345"/>
                </a:lnTo>
                <a:lnTo>
                  <a:pt x="775" y="346"/>
                </a:lnTo>
                <a:lnTo>
                  <a:pt x="775" y="363"/>
                </a:lnTo>
                <a:lnTo>
                  <a:pt x="742" y="387"/>
                </a:lnTo>
                <a:lnTo>
                  <a:pt x="736" y="463"/>
                </a:lnTo>
                <a:lnTo>
                  <a:pt x="749" y="481"/>
                </a:lnTo>
                <a:lnTo>
                  <a:pt x="765" y="469"/>
                </a:lnTo>
                <a:lnTo>
                  <a:pt x="773" y="529"/>
                </a:lnTo>
                <a:lnTo>
                  <a:pt x="800" y="517"/>
                </a:lnTo>
                <a:lnTo>
                  <a:pt x="829" y="535"/>
                </a:lnTo>
                <a:lnTo>
                  <a:pt x="890" y="576"/>
                </a:lnTo>
                <a:lnTo>
                  <a:pt x="886" y="592"/>
                </a:lnTo>
                <a:lnTo>
                  <a:pt x="891" y="581"/>
                </a:lnTo>
                <a:lnTo>
                  <a:pt x="938" y="584"/>
                </a:lnTo>
                <a:lnTo>
                  <a:pt x="938" y="648"/>
                </a:lnTo>
                <a:lnTo>
                  <a:pt x="953" y="670"/>
                </a:lnTo>
                <a:lnTo>
                  <a:pt x="942" y="675"/>
                </a:lnTo>
                <a:lnTo>
                  <a:pt x="966" y="687"/>
                </a:lnTo>
                <a:lnTo>
                  <a:pt x="959" y="706"/>
                </a:lnTo>
                <a:lnTo>
                  <a:pt x="981" y="705"/>
                </a:lnTo>
                <a:lnTo>
                  <a:pt x="1011" y="671"/>
                </a:lnTo>
                <a:lnTo>
                  <a:pt x="998" y="663"/>
                </a:lnTo>
                <a:lnTo>
                  <a:pt x="981" y="603"/>
                </a:lnTo>
                <a:lnTo>
                  <a:pt x="1037" y="550"/>
                </a:lnTo>
                <a:lnTo>
                  <a:pt x="1029" y="550"/>
                </a:lnTo>
                <a:lnTo>
                  <a:pt x="1017" y="486"/>
                </a:lnTo>
                <a:lnTo>
                  <a:pt x="996" y="469"/>
                </a:lnTo>
                <a:lnTo>
                  <a:pt x="1023" y="444"/>
                </a:lnTo>
                <a:lnTo>
                  <a:pt x="1014" y="431"/>
                </a:lnTo>
                <a:lnTo>
                  <a:pt x="1018" y="408"/>
                </a:lnTo>
                <a:lnTo>
                  <a:pt x="1007" y="405"/>
                </a:lnTo>
                <a:lnTo>
                  <a:pt x="1018" y="381"/>
                </a:lnTo>
                <a:lnTo>
                  <a:pt x="1006" y="366"/>
                </a:lnTo>
                <a:lnTo>
                  <a:pt x="1012" y="347"/>
                </a:lnTo>
                <a:lnTo>
                  <a:pt x="1056" y="361"/>
                </a:lnTo>
                <a:lnTo>
                  <a:pt x="1075" y="349"/>
                </a:lnTo>
                <a:lnTo>
                  <a:pt x="1112" y="381"/>
                </a:lnTo>
                <a:lnTo>
                  <a:pt x="1112" y="395"/>
                </a:lnTo>
                <a:lnTo>
                  <a:pt x="1143" y="397"/>
                </a:lnTo>
                <a:lnTo>
                  <a:pt x="1146" y="429"/>
                </a:lnTo>
                <a:lnTo>
                  <a:pt x="1118" y="430"/>
                </a:lnTo>
                <a:lnTo>
                  <a:pt x="1142" y="436"/>
                </a:lnTo>
                <a:lnTo>
                  <a:pt x="1149" y="454"/>
                </a:lnTo>
                <a:lnTo>
                  <a:pt x="1125" y="481"/>
                </a:lnTo>
                <a:lnTo>
                  <a:pt x="1162" y="467"/>
                </a:lnTo>
                <a:lnTo>
                  <a:pt x="1164" y="492"/>
                </a:lnTo>
                <a:lnTo>
                  <a:pt x="1148" y="501"/>
                </a:lnTo>
                <a:lnTo>
                  <a:pt x="1170" y="478"/>
                </a:lnTo>
                <a:lnTo>
                  <a:pt x="1173" y="492"/>
                </a:lnTo>
                <a:lnTo>
                  <a:pt x="1195" y="469"/>
                </a:lnTo>
                <a:lnTo>
                  <a:pt x="1199" y="481"/>
                </a:lnTo>
                <a:lnTo>
                  <a:pt x="1214" y="449"/>
                </a:lnTo>
                <a:lnTo>
                  <a:pt x="1208" y="441"/>
                </a:lnTo>
                <a:lnTo>
                  <a:pt x="1226" y="423"/>
                </a:lnTo>
                <a:lnTo>
                  <a:pt x="1245" y="458"/>
                </a:lnTo>
                <a:lnTo>
                  <a:pt x="1227" y="465"/>
                </a:lnTo>
                <a:lnTo>
                  <a:pt x="1246" y="461"/>
                </a:lnTo>
                <a:lnTo>
                  <a:pt x="1252" y="476"/>
                </a:lnTo>
                <a:lnTo>
                  <a:pt x="1241" y="481"/>
                </a:lnTo>
                <a:lnTo>
                  <a:pt x="1256" y="483"/>
                </a:lnTo>
                <a:lnTo>
                  <a:pt x="1246" y="494"/>
                </a:lnTo>
                <a:lnTo>
                  <a:pt x="1256" y="492"/>
                </a:lnTo>
                <a:lnTo>
                  <a:pt x="1266" y="507"/>
                </a:lnTo>
                <a:lnTo>
                  <a:pt x="1260" y="514"/>
                </a:lnTo>
                <a:lnTo>
                  <a:pt x="1276" y="526"/>
                </a:lnTo>
                <a:lnTo>
                  <a:pt x="1250" y="540"/>
                </a:lnTo>
                <a:lnTo>
                  <a:pt x="1268" y="540"/>
                </a:lnTo>
                <a:lnTo>
                  <a:pt x="1265" y="553"/>
                </a:lnTo>
                <a:lnTo>
                  <a:pt x="1292" y="563"/>
                </a:lnTo>
                <a:lnTo>
                  <a:pt x="1301" y="592"/>
                </a:lnTo>
                <a:lnTo>
                  <a:pt x="1311" y="581"/>
                </a:lnTo>
                <a:lnTo>
                  <a:pt x="1339" y="602"/>
                </a:lnTo>
                <a:lnTo>
                  <a:pt x="1281" y="627"/>
                </a:lnTo>
                <a:lnTo>
                  <a:pt x="1292" y="641"/>
                </a:lnTo>
                <a:lnTo>
                  <a:pt x="1342" y="613"/>
                </a:lnTo>
                <a:lnTo>
                  <a:pt x="1342" y="636"/>
                </a:lnTo>
                <a:lnTo>
                  <a:pt x="1364" y="631"/>
                </a:lnTo>
                <a:lnTo>
                  <a:pt x="1367" y="643"/>
                </a:lnTo>
                <a:lnTo>
                  <a:pt x="1356" y="643"/>
                </a:lnTo>
                <a:lnTo>
                  <a:pt x="1367" y="672"/>
                </a:lnTo>
                <a:lnTo>
                  <a:pt x="1297" y="728"/>
                </a:lnTo>
                <a:lnTo>
                  <a:pt x="1197" y="728"/>
                </a:lnTo>
                <a:lnTo>
                  <a:pt x="1155" y="766"/>
                </a:lnTo>
                <a:lnTo>
                  <a:pt x="1121" y="824"/>
                </a:lnTo>
                <a:lnTo>
                  <a:pt x="1155" y="782"/>
                </a:lnTo>
                <a:lnTo>
                  <a:pt x="1208" y="755"/>
                </a:lnTo>
                <a:lnTo>
                  <a:pt x="1227" y="777"/>
                </a:lnTo>
                <a:lnTo>
                  <a:pt x="1193" y="790"/>
                </a:lnTo>
                <a:lnTo>
                  <a:pt x="1221" y="798"/>
                </a:lnTo>
                <a:lnTo>
                  <a:pt x="1214" y="816"/>
                </a:lnTo>
                <a:lnTo>
                  <a:pt x="1235" y="847"/>
                </a:lnTo>
                <a:lnTo>
                  <a:pt x="1278" y="859"/>
                </a:lnTo>
                <a:lnTo>
                  <a:pt x="1289" y="819"/>
                </a:lnTo>
                <a:lnTo>
                  <a:pt x="1289" y="844"/>
                </a:lnTo>
                <a:lnTo>
                  <a:pt x="1299" y="841"/>
                </a:lnTo>
                <a:lnTo>
                  <a:pt x="1280" y="866"/>
                </a:lnTo>
                <a:lnTo>
                  <a:pt x="1230" y="883"/>
                </a:lnTo>
                <a:lnTo>
                  <a:pt x="1212" y="914"/>
                </a:lnTo>
                <a:lnTo>
                  <a:pt x="1199" y="887"/>
                </a:lnTo>
                <a:lnTo>
                  <a:pt x="1246" y="863"/>
                </a:lnTo>
                <a:lnTo>
                  <a:pt x="1221" y="865"/>
                </a:lnTo>
                <a:lnTo>
                  <a:pt x="1226" y="847"/>
                </a:lnTo>
                <a:lnTo>
                  <a:pt x="1185" y="867"/>
                </a:lnTo>
                <a:lnTo>
                  <a:pt x="1173" y="855"/>
                </a:lnTo>
                <a:lnTo>
                  <a:pt x="1173" y="819"/>
                </a:lnTo>
                <a:lnTo>
                  <a:pt x="1146" y="807"/>
                </a:lnTo>
                <a:lnTo>
                  <a:pt x="1127" y="866"/>
                </a:lnTo>
                <a:lnTo>
                  <a:pt x="1045" y="887"/>
                </a:lnTo>
                <a:lnTo>
                  <a:pt x="989" y="909"/>
                </a:lnTo>
                <a:lnTo>
                  <a:pt x="980" y="919"/>
                </a:lnTo>
                <a:lnTo>
                  <a:pt x="992" y="922"/>
                </a:lnTo>
                <a:lnTo>
                  <a:pt x="995" y="930"/>
                </a:lnTo>
                <a:lnTo>
                  <a:pt x="928" y="955"/>
                </a:lnTo>
                <a:lnTo>
                  <a:pt x="931" y="943"/>
                </a:lnTo>
                <a:lnTo>
                  <a:pt x="936" y="936"/>
                </a:lnTo>
                <a:lnTo>
                  <a:pt x="938" y="925"/>
                </a:lnTo>
                <a:lnTo>
                  <a:pt x="948" y="917"/>
                </a:lnTo>
                <a:lnTo>
                  <a:pt x="950" y="866"/>
                </a:lnTo>
                <a:lnTo>
                  <a:pt x="962" y="883"/>
                </a:lnTo>
                <a:lnTo>
                  <a:pt x="982" y="877"/>
                </a:lnTo>
                <a:lnTo>
                  <a:pt x="965" y="847"/>
                </a:lnTo>
                <a:lnTo>
                  <a:pt x="906" y="832"/>
                </a:lnTo>
                <a:lnTo>
                  <a:pt x="903" y="832"/>
                </a:lnTo>
                <a:lnTo>
                  <a:pt x="897" y="792"/>
                </a:lnTo>
                <a:lnTo>
                  <a:pt x="886" y="794"/>
                </a:lnTo>
                <a:lnTo>
                  <a:pt x="875" y="771"/>
                </a:lnTo>
                <a:lnTo>
                  <a:pt x="863" y="769"/>
                </a:lnTo>
                <a:lnTo>
                  <a:pt x="863" y="785"/>
                </a:lnTo>
                <a:lnTo>
                  <a:pt x="847" y="763"/>
                </a:lnTo>
                <a:lnTo>
                  <a:pt x="820" y="792"/>
                </a:lnTo>
                <a:lnTo>
                  <a:pt x="744" y="771"/>
                </a:lnTo>
                <a:lnTo>
                  <a:pt x="733" y="751"/>
                </a:lnTo>
                <a:lnTo>
                  <a:pt x="733" y="764"/>
                </a:lnTo>
                <a:lnTo>
                  <a:pt x="293" y="764"/>
                </a:lnTo>
                <a:lnTo>
                  <a:pt x="286" y="743"/>
                </a:lnTo>
                <a:lnTo>
                  <a:pt x="262" y="736"/>
                </a:lnTo>
                <a:lnTo>
                  <a:pt x="263" y="722"/>
                </a:lnTo>
                <a:lnTo>
                  <a:pt x="214" y="703"/>
                </a:lnTo>
                <a:lnTo>
                  <a:pt x="220" y="693"/>
                </a:lnTo>
                <a:lnTo>
                  <a:pt x="209" y="667"/>
                </a:lnTo>
                <a:lnTo>
                  <a:pt x="196" y="663"/>
                </a:lnTo>
                <a:lnTo>
                  <a:pt x="169" y="606"/>
                </a:lnTo>
                <a:lnTo>
                  <a:pt x="174" y="587"/>
                </a:lnTo>
                <a:lnTo>
                  <a:pt x="175" y="556"/>
                </a:lnTo>
                <a:lnTo>
                  <a:pt x="145" y="540"/>
                </a:lnTo>
                <a:lnTo>
                  <a:pt x="89" y="438"/>
                </a:lnTo>
                <a:lnTo>
                  <a:pt x="56" y="466"/>
                </a:lnTo>
                <a:lnTo>
                  <a:pt x="48" y="452"/>
                </a:lnTo>
                <a:lnTo>
                  <a:pt x="46" y="451"/>
                </a:lnTo>
                <a:lnTo>
                  <a:pt x="30" y="423"/>
                </a:lnTo>
                <a:lnTo>
                  <a:pt x="0" y="42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32" name="Freeform 301"/>
          <p:cNvSpPr>
            <a:spLocks/>
          </p:cNvSpPr>
          <p:nvPr/>
        </p:nvSpPr>
        <p:spPr bwMode="auto">
          <a:xfrm>
            <a:off x="1065215" y="2057402"/>
            <a:ext cx="122239" cy="66675"/>
          </a:xfrm>
          <a:custGeom>
            <a:avLst/>
            <a:gdLst>
              <a:gd name="T0" fmla="*/ 0 w 80"/>
              <a:gd name="T1" fmla="*/ 0 h 63"/>
              <a:gd name="T2" fmla="*/ 35 w 80"/>
              <a:gd name="T3" fmla="*/ 7 h 63"/>
              <a:gd name="T4" fmla="*/ 64 w 80"/>
              <a:gd name="T5" fmla="*/ 36 h 63"/>
              <a:gd name="T6" fmla="*/ 47 w 80"/>
              <a:gd name="T7" fmla="*/ 30 h 63"/>
              <a:gd name="T8" fmla="*/ 0 w 80"/>
              <a:gd name="T9" fmla="*/ 0 h 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"/>
              <a:gd name="T16" fmla="*/ 0 h 63"/>
              <a:gd name="T17" fmla="*/ 80 w 80"/>
              <a:gd name="T18" fmla="*/ 63 h 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" h="63">
                <a:moveTo>
                  <a:pt x="0" y="0"/>
                </a:moveTo>
                <a:lnTo>
                  <a:pt x="43" y="12"/>
                </a:lnTo>
                <a:lnTo>
                  <a:pt x="79" y="62"/>
                </a:lnTo>
                <a:lnTo>
                  <a:pt x="58" y="51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33" name="Freeform 302"/>
          <p:cNvSpPr>
            <a:spLocks/>
          </p:cNvSpPr>
          <p:nvPr/>
        </p:nvSpPr>
        <p:spPr bwMode="auto">
          <a:xfrm>
            <a:off x="1125540" y="1184675"/>
            <a:ext cx="257175" cy="152400"/>
          </a:xfrm>
          <a:custGeom>
            <a:avLst/>
            <a:gdLst>
              <a:gd name="T0" fmla="*/ 0 w 167"/>
              <a:gd name="T1" fmla="*/ 63 h 143"/>
              <a:gd name="T2" fmla="*/ 5 w 167"/>
              <a:gd name="T3" fmla="*/ 53 h 143"/>
              <a:gd name="T4" fmla="*/ 24 w 167"/>
              <a:gd name="T5" fmla="*/ 18 h 143"/>
              <a:gd name="T6" fmla="*/ 15 w 167"/>
              <a:gd name="T7" fmla="*/ 3 h 143"/>
              <a:gd name="T8" fmla="*/ 57 w 167"/>
              <a:gd name="T9" fmla="*/ 0 h 143"/>
              <a:gd name="T10" fmla="*/ 88 w 167"/>
              <a:gd name="T11" fmla="*/ 14 h 143"/>
              <a:gd name="T12" fmla="*/ 107 w 167"/>
              <a:gd name="T13" fmla="*/ 6 h 143"/>
              <a:gd name="T14" fmla="*/ 136 w 167"/>
              <a:gd name="T15" fmla="*/ 25 h 143"/>
              <a:gd name="T16" fmla="*/ 72 w 167"/>
              <a:gd name="T17" fmla="*/ 55 h 143"/>
              <a:gd name="T18" fmla="*/ 68 w 167"/>
              <a:gd name="T19" fmla="*/ 74 h 143"/>
              <a:gd name="T20" fmla="*/ 38 w 167"/>
              <a:gd name="T21" fmla="*/ 82 h 143"/>
              <a:gd name="T22" fmla="*/ 22 w 167"/>
              <a:gd name="T23" fmla="*/ 68 h 143"/>
              <a:gd name="T24" fmla="*/ 0 w 167"/>
              <a:gd name="T25" fmla="*/ 63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7"/>
              <a:gd name="T40" fmla="*/ 0 h 143"/>
              <a:gd name="T41" fmla="*/ 167 w 167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7" h="143">
                <a:moveTo>
                  <a:pt x="0" y="109"/>
                </a:moveTo>
                <a:lnTo>
                  <a:pt x="7" y="90"/>
                </a:lnTo>
                <a:lnTo>
                  <a:pt x="29" y="30"/>
                </a:lnTo>
                <a:lnTo>
                  <a:pt x="19" y="5"/>
                </a:lnTo>
                <a:lnTo>
                  <a:pt x="70" y="0"/>
                </a:lnTo>
                <a:lnTo>
                  <a:pt x="107" y="23"/>
                </a:lnTo>
                <a:lnTo>
                  <a:pt x="130" y="10"/>
                </a:lnTo>
                <a:lnTo>
                  <a:pt x="166" y="43"/>
                </a:lnTo>
                <a:lnTo>
                  <a:pt x="89" y="95"/>
                </a:lnTo>
                <a:lnTo>
                  <a:pt x="83" y="127"/>
                </a:lnTo>
                <a:lnTo>
                  <a:pt x="46" y="142"/>
                </a:lnTo>
                <a:lnTo>
                  <a:pt x="27" y="117"/>
                </a:lnTo>
                <a:lnTo>
                  <a:pt x="0" y="10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4" name="Freeform 303"/>
          <p:cNvSpPr>
            <a:spLocks/>
          </p:cNvSpPr>
          <p:nvPr/>
        </p:nvSpPr>
        <p:spPr bwMode="auto">
          <a:xfrm>
            <a:off x="1198565" y="1044179"/>
            <a:ext cx="182563" cy="85725"/>
          </a:xfrm>
          <a:custGeom>
            <a:avLst/>
            <a:gdLst>
              <a:gd name="T0" fmla="*/ 0 w 119"/>
              <a:gd name="T1" fmla="*/ 35 h 81"/>
              <a:gd name="T2" fmla="*/ 21 w 119"/>
              <a:gd name="T3" fmla="*/ 41 h 81"/>
              <a:gd name="T4" fmla="*/ 27 w 119"/>
              <a:gd name="T5" fmla="*/ 34 h 81"/>
              <a:gd name="T6" fmla="*/ 31 w 119"/>
              <a:gd name="T7" fmla="*/ 45 h 81"/>
              <a:gd name="T8" fmla="*/ 42 w 119"/>
              <a:gd name="T9" fmla="*/ 40 h 81"/>
              <a:gd name="T10" fmla="*/ 41 w 119"/>
              <a:gd name="T11" fmla="*/ 29 h 81"/>
              <a:gd name="T12" fmla="*/ 51 w 119"/>
              <a:gd name="T13" fmla="*/ 35 h 81"/>
              <a:gd name="T14" fmla="*/ 56 w 119"/>
              <a:gd name="T15" fmla="*/ 20 h 81"/>
              <a:gd name="T16" fmla="*/ 65 w 119"/>
              <a:gd name="T17" fmla="*/ 18 h 81"/>
              <a:gd name="T18" fmla="*/ 68 w 119"/>
              <a:gd name="T19" fmla="*/ 33 h 81"/>
              <a:gd name="T20" fmla="*/ 89 w 119"/>
              <a:gd name="T21" fmla="*/ 22 h 81"/>
              <a:gd name="T22" fmla="*/ 83 w 119"/>
              <a:gd name="T23" fmla="*/ 9 h 81"/>
              <a:gd name="T24" fmla="*/ 95 w 119"/>
              <a:gd name="T25" fmla="*/ 6 h 81"/>
              <a:gd name="T26" fmla="*/ 82 w 119"/>
              <a:gd name="T27" fmla="*/ 0 h 81"/>
              <a:gd name="T28" fmla="*/ 47 w 119"/>
              <a:gd name="T29" fmla="*/ 6 h 81"/>
              <a:gd name="T30" fmla="*/ 0 w 119"/>
              <a:gd name="T31" fmla="*/ 35 h 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9"/>
              <a:gd name="T49" fmla="*/ 0 h 81"/>
              <a:gd name="T50" fmla="*/ 119 w 119"/>
              <a:gd name="T51" fmla="*/ 81 h 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9" h="81">
                <a:moveTo>
                  <a:pt x="0" y="61"/>
                </a:moveTo>
                <a:lnTo>
                  <a:pt x="26" y="73"/>
                </a:lnTo>
                <a:lnTo>
                  <a:pt x="33" y="60"/>
                </a:lnTo>
                <a:lnTo>
                  <a:pt x="39" y="80"/>
                </a:lnTo>
                <a:lnTo>
                  <a:pt x="52" y="71"/>
                </a:lnTo>
                <a:lnTo>
                  <a:pt x="51" y="52"/>
                </a:lnTo>
                <a:lnTo>
                  <a:pt x="63" y="63"/>
                </a:lnTo>
                <a:lnTo>
                  <a:pt x="69" y="35"/>
                </a:lnTo>
                <a:lnTo>
                  <a:pt x="80" y="32"/>
                </a:lnTo>
                <a:lnTo>
                  <a:pt x="84" y="58"/>
                </a:lnTo>
                <a:lnTo>
                  <a:pt x="110" y="39"/>
                </a:lnTo>
                <a:lnTo>
                  <a:pt x="102" y="16"/>
                </a:lnTo>
                <a:lnTo>
                  <a:pt x="118" y="11"/>
                </a:lnTo>
                <a:lnTo>
                  <a:pt x="101" y="0"/>
                </a:lnTo>
                <a:lnTo>
                  <a:pt x="58" y="11"/>
                </a:lnTo>
                <a:lnTo>
                  <a:pt x="0" y="6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5" name="Freeform 304"/>
          <p:cNvSpPr>
            <a:spLocks/>
          </p:cNvSpPr>
          <p:nvPr/>
        </p:nvSpPr>
        <p:spPr bwMode="auto">
          <a:xfrm>
            <a:off x="1295402" y="1239442"/>
            <a:ext cx="447675" cy="204788"/>
          </a:xfrm>
          <a:custGeom>
            <a:avLst/>
            <a:gdLst>
              <a:gd name="T0" fmla="*/ 0 w 288"/>
              <a:gd name="T1" fmla="*/ 36 h 194"/>
              <a:gd name="T2" fmla="*/ 11 w 288"/>
              <a:gd name="T3" fmla="*/ 27 h 194"/>
              <a:gd name="T4" fmla="*/ 5 w 288"/>
              <a:gd name="T5" fmla="*/ 23 h 194"/>
              <a:gd name="T6" fmla="*/ 34 w 288"/>
              <a:gd name="T7" fmla="*/ 6 h 194"/>
              <a:gd name="T8" fmla="*/ 58 w 288"/>
              <a:gd name="T9" fmla="*/ 0 h 194"/>
              <a:gd name="T10" fmla="*/ 66 w 288"/>
              <a:gd name="T11" fmla="*/ 11 h 194"/>
              <a:gd name="T12" fmla="*/ 57 w 288"/>
              <a:gd name="T13" fmla="*/ 17 h 194"/>
              <a:gd name="T14" fmla="*/ 78 w 288"/>
              <a:gd name="T15" fmla="*/ 8 h 194"/>
              <a:gd name="T16" fmla="*/ 101 w 288"/>
              <a:gd name="T17" fmla="*/ 17 h 194"/>
              <a:gd name="T18" fmla="*/ 94 w 288"/>
              <a:gd name="T19" fmla="*/ 24 h 194"/>
              <a:gd name="T20" fmla="*/ 120 w 288"/>
              <a:gd name="T21" fmla="*/ 18 h 194"/>
              <a:gd name="T22" fmla="*/ 113 w 288"/>
              <a:gd name="T23" fmla="*/ 9 h 194"/>
              <a:gd name="T24" fmla="*/ 124 w 288"/>
              <a:gd name="T25" fmla="*/ 11 h 194"/>
              <a:gd name="T26" fmla="*/ 145 w 288"/>
              <a:gd name="T27" fmla="*/ 41 h 194"/>
              <a:gd name="T28" fmla="*/ 152 w 288"/>
              <a:gd name="T29" fmla="*/ 33 h 194"/>
              <a:gd name="T30" fmla="*/ 144 w 288"/>
              <a:gd name="T31" fmla="*/ 2 h 194"/>
              <a:gd name="T32" fmla="*/ 161 w 288"/>
              <a:gd name="T33" fmla="*/ 2 h 194"/>
              <a:gd name="T34" fmla="*/ 180 w 288"/>
              <a:gd name="T35" fmla="*/ 12 h 194"/>
              <a:gd name="T36" fmla="*/ 190 w 288"/>
              <a:gd name="T37" fmla="*/ 53 h 194"/>
              <a:gd name="T38" fmla="*/ 237 w 288"/>
              <a:gd name="T39" fmla="*/ 74 h 194"/>
              <a:gd name="T40" fmla="*/ 237 w 288"/>
              <a:gd name="T41" fmla="*/ 84 h 194"/>
              <a:gd name="T42" fmla="*/ 225 w 288"/>
              <a:gd name="T43" fmla="*/ 80 h 194"/>
              <a:gd name="T44" fmla="*/ 211 w 288"/>
              <a:gd name="T45" fmla="*/ 86 h 194"/>
              <a:gd name="T46" fmla="*/ 231 w 288"/>
              <a:gd name="T47" fmla="*/ 95 h 194"/>
              <a:gd name="T48" fmla="*/ 213 w 288"/>
              <a:gd name="T49" fmla="*/ 105 h 194"/>
              <a:gd name="T50" fmla="*/ 182 w 288"/>
              <a:gd name="T51" fmla="*/ 101 h 194"/>
              <a:gd name="T52" fmla="*/ 164 w 288"/>
              <a:gd name="T53" fmla="*/ 89 h 194"/>
              <a:gd name="T54" fmla="*/ 125 w 288"/>
              <a:gd name="T55" fmla="*/ 108 h 194"/>
              <a:gd name="T56" fmla="*/ 76 w 288"/>
              <a:gd name="T57" fmla="*/ 111 h 194"/>
              <a:gd name="T58" fmla="*/ 66 w 288"/>
              <a:gd name="T59" fmla="*/ 94 h 194"/>
              <a:gd name="T60" fmla="*/ 39 w 288"/>
              <a:gd name="T61" fmla="*/ 92 h 194"/>
              <a:gd name="T62" fmla="*/ 21 w 288"/>
              <a:gd name="T63" fmla="*/ 77 h 194"/>
              <a:gd name="T64" fmla="*/ 90 w 288"/>
              <a:gd name="T65" fmla="*/ 68 h 194"/>
              <a:gd name="T66" fmla="*/ 18 w 288"/>
              <a:gd name="T67" fmla="*/ 63 h 194"/>
              <a:gd name="T68" fmla="*/ 8 w 288"/>
              <a:gd name="T69" fmla="*/ 54 h 194"/>
              <a:gd name="T70" fmla="*/ 45 w 288"/>
              <a:gd name="T71" fmla="*/ 44 h 194"/>
              <a:gd name="T72" fmla="*/ 11 w 288"/>
              <a:gd name="T73" fmla="*/ 45 h 194"/>
              <a:gd name="T74" fmla="*/ 14 w 288"/>
              <a:gd name="T75" fmla="*/ 41 h 194"/>
              <a:gd name="T76" fmla="*/ 0 w 288"/>
              <a:gd name="T77" fmla="*/ 36 h 19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88"/>
              <a:gd name="T118" fmla="*/ 0 h 194"/>
              <a:gd name="T119" fmla="*/ 288 w 288"/>
              <a:gd name="T120" fmla="*/ 194 h 194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88" h="194">
                <a:moveTo>
                  <a:pt x="0" y="63"/>
                </a:moveTo>
                <a:lnTo>
                  <a:pt x="13" y="46"/>
                </a:lnTo>
                <a:lnTo>
                  <a:pt x="6" y="39"/>
                </a:lnTo>
                <a:lnTo>
                  <a:pt x="41" y="10"/>
                </a:lnTo>
                <a:lnTo>
                  <a:pt x="70" y="0"/>
                </a:lnTo>
                <a:lnTo>
                  <a:pt x="79" y="19"/>
                </a:lnTo>
                <a:lnTo>
                  <a:pt x="69" y="31"/>
                </a:lnTo>
                <a:lnTo>
                  <a:pt x="94" y="15"/>
                </a:lnTo>
                <a:lnTo>
                  <a:pt x="122" y="29"/>
                </a:lnTo>
                <a:lnTo>
                  <a:pt x="113" y="42"/>
                </a:lnTo>
                <a:lnTo>
                  <a:pt x="145" y="32"/>
                </a:lnTo>
                <a:lnTo>
                  <a:pt x="136" y="16"/>
                </a:lnTo>
                <a:lnTo>
                  <a:pt x="149" y="18"/>
                </a:lnTo>
                <a:lnTo>
                  <a:pt x="175" y="71"/>
                </a:lnTo>
                <a:lnTo>
                  <a:pt x="184" y="58"/>
                </a:lnTo>
                <a:lnTo>
                  <a:pt x="174" y="2"/>
                </a:lnTo>
                <a:lnTo>
                  <a:pt x="195" y="3"/>
                </a:lnTo>
                <a:lnTo>
                  <a:pt x="218" y="21"/>
                </a:lnTo>
                <a:lnTo>
                  <a:pt x="230" y="93"/>
                </a:lnTo>
                <a:lnTo>
                  <a:pt x="287" y="128"/>
                </a:lnTo>
                <a:lnTo>
                  <a:pt x="287" y="147"/>
                </a:lnTo>
                <a:lnTo>
                  <a:pt x="272" y="138"/>
                </a:lnTo>
                <a:lnTo>
                  <a:pt x="255" y="151"/>
                </a:lnTo>
                <a:lnTo>
                  <a:pt x="279" y="166"/>
                </a:lnTo>
                <a:lnTo>
                  <a:pt x="257" y="183"/>
                </a:lnTo>
                <a:lnTo>
                  <a:pt x="220" y="175"/>
                </a:lnTo>
                <a:lnTo>
                  <a:pt x="198" y="154"/>
                </a:lnTo>
                <a:lnTo>
                  <a:pt x="151" y="187"/>
                </a:lnTo>
                <a:lnTo>
                  <a:pt x="91" y="193"/>
                </a:lnTo>
                <a:lnTo>
                  <a:pt x="79" y="163"/>
                </a:lnTo>
                <a:lnTo>
                  <a:pt x="47" y="161"/>
                </a:lnTo>
                <a:lnTo>
                  <a:pt x="25" y="135"/>
                </a:lnTo>
                <a:lnTo>
                  <a:pt x="109" y="119"/>
                </a:lnTo>
                <a:lnTo>
                  <a:pt x="22" y="110"/>
                </a:lnTo>
                <a:lnTo>
                  <a:pt x="10" y="94"/>
                </a:lnTo>
                <a:lnTo>
                  <a:pt x="55" y="76"/>
                </a:lnTo>
                <a:lnTo>
                  <a:pt x="13" y="78"/>
                </a:lnTo>
                <a:lnTo>
                  <a:pt x="17" y="71"/>
                </a:lnTo>
                <a:lnTo>
                  <a:pt x="0" y="6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6" name="Freeform 305"/>
          <p:cNvSpPr>
            <a:spLocks/>
          </p:cNvSpPr>
          <p:nvPr/>
        </p:nvSpPr>
        <p:spPr bwMode="auto">
          <a:xfrm>
            <a:off x="1327153" y="1076326"/>
            <a:ext cx="306387" cy="114300"/>
          </a:xfrm>
          <a:custGeom>
            <a:avLst/>
            <a:gdLst>
              <a:gd name="T0" fmla="*/ 0 w 198"/>
              <a:gd name="T1" fmla="*/ 39 h 109"/>
              <a:gd name="T2" fmla="*/ 6 w 198"/>
              <a:gd name="T3" fmla="*/ 35 h 109"/>
              <a:gd name="T4" fmla="*/ 33 w 198"/>
              <a:gd name="T5" fmla="*/ 29 h 109"/>
              <a:gd name="T6" fmla="*/ 6 w 198"/>
              <a:gd name="T7" fmla="*/ 31 h 109"/>
              <a:gd name="T8" fmla="*/ 38 w 198"/>
              <a:gd name="T9" fmla="*/ 25 h 109"/>
              <a:gd name="T10" fmla="*/ 13 w 198"/>
              <a:gd name="T11" fmla="*/ 25 h 109"/>
              <a:gd name="T12" fmla="*/ 14 w 198"/>
              <a:gd name="T13" fmla="*/ 17 h 109"/>
              <a:gd name="T14" fmla="*/ 39 w 198"/>
              <a:gd name="T15" fmla="*/ 17 h 109"/>
              <a:gd name="T16" fmla="*/ 22 w 198"/>
              <a:gd name="T17" fmla="*/ 16 h 109"/>
              <a:gd name="T18" fmla="*/ 35 w 198"/>
              <a:gd name="T19" fmla="*/ 9 h 109"/>
              <a:gd name="T20" fmla="*/ 68 w 198"/>
              <a:gd name="T21" fmla="*/ 17 h 109"/>
              <a:gd name="T22" fmla="*/ 83 w 198"/>
              <a:gd name="T23" fmla="*/ 33 h 109"/>
              <a:gd name="T24" fmla="*/ 115 w 198"/>
              <a:gd name="T25" fmla="*/ 33 h 109"/>
              <a:gd name="T26" fmla="*/ 102 w 198"/>
              <a:gd name="T27" fmla="*/ 25 h 109"/>
              <a:gd name="T28" fmla="*/ 109 w 198"/>
              <a:gd name="T29" fmla="*/ 19 h 109"/>
              <a:gd name="T30" fmla="*/ 95 w 198"/>
              <a:gd name="T31" fmla="*/ 11 h 109"/>
              <a:gd name="T32" fmla="*/ 117 w 198"/>
              <a:gd name="T33" fmla="*/ 0 h 109"/>
              <a:gd name="T34" fmla="*/ 126 w 198"/>
              <a:gd name="T35" fmla="*/ 13 h 109"/>
              <a:gd name="T36" fmla="*/ 120 w 198"/>
              <a:gd name="T37" fmla="*/ 20 h 109"/>
              <a:gd name="T38" fmla="*/ 132 w 198"/>
              <a:gd name="T39" fmla="*/ 22 h 109"/>
              <a:gd name="T40" fmla="*/ 127 w 198"/>
              <a:gd name="T41" fmla="*/ 29 h 109"/>
              <a:gd name="T42" fmla="*/ 142 w 198"/>
              <a:gd name="T43" fmla="*/ 30 h 109"/>
              <a:gd name="T44" fmla="*/ 150 w 198"/>
              <a:gd name="T45" fmla="*/ 21 h 109"/>
              <a:gd name="T46" fmla="*/ 161 w 198"/>
              <a:gd name="T47" fmla="*/ 31 h 109"/>
              <a:gd name="T48" fmla="*/ 152 w 198"/>
              <a:gd name="T49" fmla="*/ 44 h 109"/>
              <a:gd name="T50" fmla="*/ 118 w 198"/>
              <a:gd name="T51" fmla="*/ 44 h 109"/>
              <a:gd name="T52" fmla="*/ 64 w 198"/>
              <a:gd name="T53" fmla="*/ 61 h 109"/>
              <a:gd name="T54" fmla="*/ 43 w 198"/>
              <a:gd name="T55" fmla="*/ 53 h 109"/>
              <a:gd name="T56" fmla="*/ 89 w 198"/>
              <a:gd name="T57" fmla="*/ 38 h 109"/>
              <a:gd name="T58" fmla="*/ 50 w 198"/>
              <a:gd name="T59" fmla="*/ 47 h 109"/>
              <a:gd name="T60" fmla="*/ 56 w 198"/>
              <a:gd name="T61" fmla="*/ 35 h 109"/>
              <a:gd name="T62" fmla="*/ 37 w 198"/>
              <a:gd name="T63" fmla="*/ 47 h 109"/>
              <a:gd name="T64" fmla="*/ 14 w 198"/>
              <a:gd name="T65" fmla="*/ 44 h 109"/>
              <a:gd name="T66" fmla="*/ 0 w 198"/>
              <a:gd name="T67" fmla="*/ 39 h 10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98"/>
              <a:gd name="T103" fmla="*/ 0 h 109"/>
              <a:gd name="T104" fmla="*/ 198 w 198"/>
              <a:gd name="T105" fmla="*/ 109 h 10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98" h="109">
                <a:moveTo>
                  <a:pt x="0" y="69"/>
                </a:moveTo>
                <a:lnTo>
                  <a:pt x="8" y="62"/>
                </a:lnTo>
                <a:lnTo>
                  <a:pt x="41" y="52"/>
                </a:lnTo>
                <a:lnTo>
                  <a:pt x="8" y="54"/>
                </a:lnTo>
                <a:lnTo>
                  <a:pt x="47" y="44"/>
                </a:lnTo>
                <a:lnTo>
                  <a:pt x="16" y="44"/>
                </a:lnTo>
                <a:lnTo>
                  <a:pt x="18" y="31"/>
                </a:lnTo>
                <a:lnTo>
                  <a:pt x="48" y="31"/>
                </a:lnTo>
                <a:lnTo>
                  <a:pt x="27" y="28"/>
                </a:lnTo>
                <a:lnTo>
                  <a:pt x="43" y="16"/>
                </a:lnTo>
                <a:lnTo>
                  <a:pt x="83" y="31"/>
                </a:lnTo>
                <a:lnTo>
                  <a:pt x="102" y="58"/>
                </a:lnTo>
                <a:lnTo>
                  <a:pt x="140" y="59"/>
                </a:lnTo>
                <a:lnTo>
                  <a:pt x="125" y="44"/>
                </a:lnTo>
                <a:lnTo>
                  <a:pt x="134" y="33"/>
                </a:lnTo>
                <a:lnTo>
                  <a:pt x="116" y="19"/>
                </a:lnTo>
                <a:lnTo>
                  <a:pt x="143" y="0"/>
                </a:lnTo>
                <a:lnTo>
                  <a:pt x="154" y="22"/>
                </a:lnTo>
                <a:lnTo>
                  <a:pt x="147" y="35"/>
                </a:lnTo>
                <a:lnTo>
                  <a:pt x="161" y="38"/>
                </a:lnTo>
                <a:lnTo>
                  <a:pt x="155" y="50"/>
                </a:lnTo>
                <a:lnTo>
                  <a:pt x="174" y="53"/>
                </a:lnTo>
                <a:lnTo>
                  <a:pt x="184" y="37"/>
                </a:lnTo>
                <a:lnTo>
                  <a:pt x="197" y="55"/>
                </a:lnTo>
                <a:lnTo>
                  <a:pt x="186" y="79"/>
                </a:lnTo>
                <a:lnTo>
                  <a:pt x="144" y="78"/>
                </a:lnTo>
                <a:lnTo>
                  <a:pt x="79" y="108"/>
                </a:lnTo>
                <a:lnTo>
                  <a:pt x="53" y="93"/>
                </a:lnTo>
                <a:lnTo>
                  <a:pt x="108" y="68"/>
                </a:lnTo>
                <a:lnTo>
                  <a:pt x="61" y="82"/>
                </a:lnTo>
                <a:lnTo>
                  <a:pt x="69" y="63"/>
                </a:lnTo>
                <a:lnTo>
                  <a:pt x="45" y="83"/>
                </a:lnTo>
                <a:lnTo>
                  <a:pt x="18" y="78"/>
                </a:lnTo>
                <a:lnTo>
                  <a:pt x="0" y="6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7" name="Freeform 306"/>
          <p:cNvSpPr>
            <a:spLocks/>
          </p:cNvSpPr>
          <p:nvPr/>
        </p:nvSpPr>
        <p:spPr bwMode="auto">
          <a:xfrm>
            <a:off x="1630364" y="958456"/>
            <a:ext cx="158751" cy="70247"/>
          </a:xfrm>
          <a:custGeom>
            <a:avLst/>
            <a:gdLst>
              <a:gd name="T0" fmla="*/ 0 w 102"/>
              <a:gd name="T1" fmla="*/ 0 h 67"/>
              <a:gd name="T2" fmla="*/ 6 w 102"/>
              <a:gd name="T3" fmla="*/ 14 h 67"/>
              <a:gd name="T4" fmla="*/ 27 w 102"/>
              <a:gd name="T5" fmla="*/ 14 h 67"/>
              <a:gd name="T6" fmla="*/ 21 w 102"/>
              <a:gd name="T7" fmla="*/ 16 h 67"/>
              <a:gd name="T8" fmla="*/ 26 w 102"/>
              <a:gd name="T9" fmla="*/ 21 h 67"/>
              <a:gd name="T10" fmla="*/ 7 w 102"/>
              <a:gd name="T11" fmla="*/ 23 h 67"/>
              <a:gd name="T12" fmla="*/ 37 w 102"/>
              <a:gd name="T13" fmla="*/ 28 h 67"/>
              <a:gd name="T14" fmla="*/ 84 w 102"/>
              <a:gd name="T15" fmla="*/ 38 h 67"/>
              <a:gd name="T16" fmla="*/ 78 w 102"/>
              <a:gd name="T17" fmla="*/ 16 h 67"/>
              <a:gd name="T18" fmla="*/ 43 w 102"/>
              <a:gd name="T19" fmla="*/ 3 h 67"/>
              <a:gd name="T20" fmla="*/ 33 w 102"/>
              <a:gd name="T21" fmla="*/ 8 h 67"/>
              <a:gd name="T22" fmla="*/ 29 w 102"/>
              <a:gd name="T23" fmla="*/ 0 h 67"/>
              <a:gd name="T24" fmla="*/ 0 w 102"/>
              <a:gd name="T25" fmla="*/ 0 h 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67"/>
              <a:gd name="T41" fmla="*/ 102 w 102"/>
              <a:gd name="T42" fmla="*/ 67 h 6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67">
                <a:moveTo>
                  <a:pt x="0" y="0"/>
                </a:moveTo>
                <a:lnTo>
                  <a:pt x="8" y="23"/>
                </a:lnTo>
                <a:lnTo>
                  <a:pt x="33" y="23"/>
                </a:lnTo>
                <a:lnTo>
                  <a:pt x="25" y="28"/>
                </a:lnTo>
                <a:lnTo>
                  <a:pt x="31" y="36"/>
                </a:lnTo>
                <a:lnTo>
                  <a:pt x="9" y="40"/>
                </a:lnTo>
                <a:lnTo>
                  <a:pt x="45" y="49"/>
                </a:lnTo>
                <a:lnTo>
                  <a:pt x="101" y="66"/>
                </a:lnTo>
                <a:lnTo>
                  <a:pt x="93" y="28"/>
                </a:lnTo>
                <a:lnTo>
                  <a:pt x="52" y="5"/>
                </a:lnTo>
                <a:lnTo>
                  <a:pt x="39" y="14"/>
                </a:lnTo>
                <a:lnTo>
                  <a:pt x="35" y="0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8" name="Freeform 307"/>
          <p:cNvSpPr>
            <a:spLocks/>
          </p:cNvSpPr>
          <p:nvPr/>
        </p:nvSpPr>
        <p:spPr bwMode="auto">
          <a:xfrm>
            <a:off x="1703387" y="1090615"/>
            <a:ext cx="128588" cy="73819"/>
          </a:xfrm>
          <a:custGeom>
            <a:avLst/>
            <a:gdLst>
              <a:gd name="T0" fmla="*/ 0 w 83"/>
              <a:gd name="T1" fmla="*/ 27 h 69"/>
              <a:gd name="T2" fmla="*/ 7 w 83"/>
              <a:gd name="T3" fmla="*/ 18 h 69"/>
              <a:gd name="T4" fmla="*/ 20 w 83"/>
              <a:gd name="T5" fmla="*/ 19 h 69"/>
              <a:gd name="T6" fmla="*/ 5 w 83"/>
              <a:gd name="T7" fmla="*/ 9 h 69"/>
              <a:gd name="T8" fmla="*/ 7 w 83"/>
              <a:gd name="T9" fmla="*/ 3 h 69"/>
              <a:gd name="T10" fmla="*/ 35 w 83"/>
              <a:gd name="T11" fmla="*/ 16 h 69"/>
              <a:gd name="T12" fmla="*/ 19 w 83"/>
              <a:gd name="T13" fmla="*/ 2 h 69"/>
              <a:gd name="T14" fmla="*/ 60 w 83"/>
              <a:gd name="T15" fmla="*/ 0 h 69"/>
              <a:gd name="T16" fmla="*/ 67 w 83"/>
              <a:gd name="T17" fmla="*/ 29 h 69"/>
              <a:gd name="T18" fmla="*/ 57 w 83"/>
              <a:gd name="T19" fmla="*/ 25 h 69"/>
              <a:gd name="T20" fmla="*/ 57 w 83"/>
              <a:gd name="T21" fmla="*/ 40 h 69"/>
              <a:gd name="T22" fmla="*/ 25 w 83"/>
              <a:gd name="T23" fmla="*/ 38 h 69"/>
              <a:gd name="T24" fmla="*/ 32 w 83"/>
              <a:gd name="T25" fmla="*/ 35 h 69"/>
              <a:gd name="T26" fmla="*/ 23 w 83"/>
              <a:gd name="T27" fmla="*/ 29 h 69"/>
              <a:gd name="T28" fmla="*/ 47 w 83"/>
              <a:gd name="T29" fmla="*/ 22 h 69"/>
              <a:gd name="T30" fmla="*/ 0 w 83"/>
              <a:gd name="T31" fmla="*/ 27 h 6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83"/>
              <a:gd name="T49" fmla="*/ 0 h 69"/>
              <a:gd name="T50" fmla="*/ 83 w 83"/>
              <a:gd name="T51" fmla="*/ 69 h 6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83" h="69">
                <a:moveTo>
                  <a:pt x="0" y="45"/>
                </a:moveTo>
                <a:lnTo>
                  <a:pt x="9" y="30"/>
                </a:lnTo>
                <a:lnTo>
                  <a:pt x="24" y="32"/>
                </a:lnTo>
                <a:lnTo>
                  <a:pt x="5" y="16"/>
                </a:lnTo>
                <a:lnTo>
                  <a:pt x="9" y="5"/>
                </a:lnTo>
                <a:lnTo>
                  <a:pt x="43" y="27"/>
                </a:lnTo>
                <a:lnTo>
                  <a:pt x="23" y="3"/>
                </a:lnTo>
                <a:lnTo>
                  <a:pt x="73" y="0"/>
                </a:lnTo>
                <a:lnTo>
                  <a:pt x="82" y="50"/>
                </a:lnTo>
                <a:lnTo>
                  <a:pt x="70" y="42"/>
                </a:lnTo>
                <a:lnTo>
                  <a:pt x="70" y="68"/>
                </a:lnTo>
                <a:lnTo>
                  <a:pt x="31" y="65"/>
                </a:lnTo>
                <a:lnTo>
                  <a:pt x="39" y="58"/>
                </a:lnTo>
                <a:lnTo>
                  <a:pt x="28" y="49"/>
                </a:lnTo>
                <a:lnTo>
                  <a:pt x="57" y="36"/>
                </a:lnTo>
                <a:lnTo>
                  <a:pt x="0" y="4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39" name="Freeform 308"/>
          <p:cNvSpPr>
            <a:spLocks/>
          </p:cNvSpPr>
          <p:nvPr/>
        </p:nvSpPr>
        <p:spPr bwMode="auto">
          <a:xfrm>
            <a:off x="1706566" y="1215631"/>
            <a:ext cx="149225" cy="113109"/>
          </a:xfrm>
          <a:custGeom>
            <a:avLst/>
            <a:gdLst>
              <a:gd name="T0" fmla="*/ 0 w 96"/>
              <a:gd name="T1" fmla="*/ 31 h 108"/>
              <a:gd name="T2" fmla="*/ 4 w 96"/>
              <a:gd name="T3" fmla="*/ 23 h 108"/>
              <a:gd name="T4" fmla="*/ 31 w 96"/>
              <a:gd name="T5" fmla="*/ 28 h 108"/>
              <a:gd name="T6" fmla="*/ 26 w 96"/>
              <a:gd name="T7" fmla="*/ 17 h 108"/>
              <a:gd name="T8" fmla="*/ 34 w 96"/>
              <a:gd name="T9" fmla="*/ 18 h 108"/>
              <a:gd name="T10" fmla="*/ 15 w 96"/>
              <a:gd name="T11" fmla="*/ 14 h 108"/>
              <a:gd name="T12" fmla="*/ 24 w 96"/>
              <a:gd name="T13" fmla="*/ 11 h 108"/>
              <a:gd name="T14" fmla="*/ 15 w 96"/>
              <a:gd name="T15" fmla="*/ 5 h 108"/>
              <a:gd name="T16" fmla="*/ 66 w 96"/>
              <a:gd name="T17" fmla="*/ 0 h 108"/>
              <a:gd name="T18" fmla="*/ 68 w 96"/>
              <a:gd name="T19" fmla="*/ 14 h 108"/>
              <a:gd name="T20" fmla="*/ 52 w 96"/>
              <a:gd name="T21" fmla="*/ 24 h 108"/>
              <a:gd name="T22" fmla="*/ 75 w 96"/>
              <a:gd name="T23" fmla="*/ 28 h 108"/>
              <a:gd name="T24" fmla="*/ 78 w 96"/>
              <a:gd name="T25" fmla="*/ 49 h 108"/>
              <a:gd name="T26" fmla="*/ 44 w 96"/>
              <a:gd name="T27" fmla="*/ 60 h 108"/>
              <a:gd name="T28" fmla="*/ 31 w 96"/>
              <a:gd name="T29" fmla="*/ 44 h 108"/>
              <a:gd name="T30" fmla="*/ 0 w 96"/>
              <a:gd name="T31" fmla="*/ 31 h 1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6"/>
              <a:gd name="T49" fmla="*/ 0 h 108"/>
              <a:gd name="T50" fmla="*/ 96 w 96"/>
              <a:gd name="T51" fmla="*/ 108 h 1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6" h="108">
                <a:moveTo>
                  <a:pt x="0" y="54"/>
                </a:moveTo>
                <a:lnTo>
                  <a:pt x="4" y="40"/>
                </a:lnTo>
                <a:lnTo>
                  <a:pt x="37" y="49"/>
                </a:lnTo>
                <a:lnTo>
                  <a:pt x="32" y="31"/>
                </a:lnTo>
                <a:lnTo>
                  <a:pt x="41" y="32"/>
                </a:lnTo>
                <a:lnTo>
                  <a:pt x="19" y="24"/>
                </a:lnTo>
                <a:lnTo>
                  <a:pt x="29" y="19"/>
                </a:lnTo>
                <a:lnTo>
                  <a:pt x="19" y="9"/>
                </a:lnTo>
                <a:lnTo>
                  <a:pt x="81" y="0"/>
                </a:lnTo>
                <a:lnTo>
                  <a:pt x="83" y="25"/>
                </a:lnTo>
                <a:lnTo>
                  <a:pt x="63" y="42"/>
                </a:lnTo>
                <a:lnTo>
                  <a:pt x="92" y="49"/>
                </a:lnTo>
                <a:lnTo>
                  <a:pt x="95" y="87"/>
                </a:lnTo>
                <a:lnTo>
                  <a:pt x="54" y="107"/>
                </a:lnTo>
                <a:lnTo>
                  <a:pt x="37" y="78"/>
                </a:lnTo>
                <a:lnTo>
                  <a:pt x="0" y="54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0" name="Freeform 309"/>
          <p:cNvSpPr>
            <a:spLocks/>
          </p:cNvSpPr>
          <p:nvPr/>
        </p:nvSpPr>
        <p:spPr bwMode="auto">
          <a:xfrm>
            <a:off x="1811339" y="975125"/>
            <a:ext cx="88900" cy="58340"/>
          </a:xfrm>
          <a:custGeom>
            <a:avLst/>
            <a:gdLst>
              <a:gd name="T0" fmla="*/ 0 w 58"/>
              <a:gd name="T1" fmla="*/ 0 h 56"/>
              <a:gd name="T2" fmla="*/ 4 w 58"/>
              <a:gd name="T3" fmla="*/ 19 h 56"/>
              <a:gd name="T4" fmla="*/ 20 w 58"/>
              <a:gd name="T5" fmla="*/ 20 h 56"/>
              <a:gd name="T6" fmla="*/ 7 w 58"/>
              <a:gd name="T7" fmla="*/ 23 h 56"/>
              <a:gd name="T8" fmla="*/ 13 w 58"/>
              <a:gd name="T9" fmla="*/ 31 h 56"/>
              <a:gd name="T10" fmla="*/ 42 w 58"/>
              <a:gd name="T11" fmla="*/ 26 h 56"/>
              <a:gd name="T12" fmla="*/ 46 w 58"/>
              <a:gd name="T13" fmla="*/ 16 h 56"/>
              <a:gd name="T14" fmla="*/ 0 w 58"/>
              <a:gd name="T15" fmla="*/ 0 h 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8"/>
              <a:gd name="T25" fmla="*/ 0 h 56"/>
              <a:gd name="T26" fmla="*/ 58 w 58"/>
              <a:gd name="T27" fmla="*/ 56 h 5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8" h="56">
                <a:moveTo>
                  <a:pt x="0" y="0"/>
                </a:moveTo>
                <a:lnTo>
                  <a:pt x="6" y="33"/>
                </a:lnTo>
                <a:lnTo>
                  <a:pt x="24" y="36"/>
                </a:lnTo>
                <a:lnTo>
                  <a:pt x="9" y="40"/>
                </a:lnTo>
                <a:lnTo>
                  <a:pt x="17" y="55"/>
                </a:lnTo>
                <a:lnTo>
                  <a:pt x="52" y="46"/>
                </a:lnTo>
                <a:lnTo>
                  <a:pt x="57" y="28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1" name="Freeform 310"/>
          <p:cNvSpPr>
            <a:spLocks/>
          </p:cNvSpPr>
          <p:nvPr/>
        </p:nvSpPr>
        <p:spPr bwMode="auto">
          <a:xfrm>
            <a:off x="1841500" y="1064422"/>
            <a:ext cx="431800" cy="126206"/>
          </a:xfrm>
          <a:custGeom>
            <a:avLst/>
            <a:gdLst>
              <a:gd name="T0" fmla="*/ 0 w 277"/>
              <a:gd name="T1" fmla="*/ 11 h 121"/>
              <a:gd name="T2" fmla="*/ 14 w 277"/>
              <a:gd name="T3" fmla="*/ 0 h 121"/>
              <a:gd name="T4" fmla="*/ 34 w 277"/>
              <a:gd name="T5" fmla="*/ 6 h 121"/>
              <a:gd name="T6" fmla="*/ 48 w 277"/>
              <a:gd name="T7" fmla="*/ 11 h 121"/>
              <a:gd name="T8" fmla="*/ 44 w 277"/>
              <a:gd name="T9" fmla="*/ 18 h 121"/>
              <a:gd name="T10" fmla="*/ 70 w 277"/>
              <a:gd name="T11" fmla="*/ 12 h 121"/>
              <a:gd name="T12" fmla="*/ 87 w 277"/>
              <a:gd name="T13" fmla="*/ 18 h 121"/>
              <a:gd name="T14" fmla="*/ 73 w 277"/>
              <a:gd name="T15" fmla="*/ 18 h 121"/>
              <a:gd name="T16" fmla="*/ 102 w 277"/>
              <a:gd name="T17" fmla="*/ 24 h 121"/>
              <a:gd name="T18" fmla="*/ 70 w 277"/>
              <a:gd name="T19" fmla="*/ 26 h 121"/>
              <a:gd name="T20" fmla="*/ 87 w 277"/>
              <a:gd name="T21" fmla="*/ 30 h 121"/>
              <a:gd name="T22" fmla="*/ 75 w 277"/>
              <a:gd name="T23" fmla="*/ 35 h 121"/>
              <a:gd name="T24" fmla="*/ 89 w 277"/>
              <a:gd name="T25" fmla="*/ 32 h 121"/>
              <a:gd name="T26" fmla="*/ 105 w 277"/>
              <a:gd name="T27" fmla="*/ 44 h 121"/>
              <a:gd name="T28" fmla="*/ 107 w 277"/>
              <a:gd name="T29" fmla="*/ 38 h 121"/>
              <a:gd name="T30" fmla="*/ 150 w 277"/>
              <a:gd name="T31" fmla="*/ 44 h 121"/>
              <a:gd name="T32" fmla="*/ 193 w 277"/>
              <a:gd name="T33" fmla="*/ 32 h 121"/>
              <a:gd name="T34" fmla="*/ 228 w 277"/>
              <a:gd name="T35" fmla="*/ 46 h 121"/>
              <a:gd name="T36" fmla="*/ 217 w 277"/>
              <a:gd name="T37" fmla="*/ 53 h 121"/>
              <a:gd name="T38" fmla="*/ 221 w 277"/>
              <a:gd name="T39" fmla="*/ 65 h 121"/>
              <a:gd name="T40" fmla="*/ 200 w 277"/>
              <a:gd name="T41" fmla="*/ 68 h 121"/>
              <a:gd name="T42" fmla="*/ 177 w 277"/>
              <a:gd name="T43" fmla="*/ 56 h 121"/>
              <a:gd name="T44" fmla="*/ 177 w 277"/>
              <a:gd name="T45" fmla="*/ 65 h 121"/>
              <a:gd name="T46" fmla="*/ 164 w 277"/>
              <a:gd name="T47" fmla="*/ 66 h 121"/>
              <a:gd name="T48" fmla="*/ 113 w 277"/>
              <a:gd name="T49" fmla="*/ 68 h 121"/>
              <a:gd name="T50" fmla="*/ 107 w 277"/>
              <a:gd name="T51" fmla="*/ 59 h 121"/>
              <a:gd name="T52" fmla="*/ 96 w 277"/>
              <a:gd name="T53" fmla="*/ 66 h 121"/>
              <a:gd name="T54" fmla="*/ 79 w 277"/>
              <a:gd name="T55" fmla="*/ 59 h 121"/>
              <a:gd name="T56" fmla="*/ 69 w 277"/>
              <a:gd name="T57" fmla="*/ 64 h 121"/>
              <a:gd name="T58" fmla="*/ 49 w 277"/>
              <a:gd name="T59" fmla="*/ 20 h 121"/>
              <a:gd name="T60" fmla="*/ 25 w 277"/>
              <a:gd name="T61" fmla="*/ 24 h 121"/>
              <a:gd name="T62" fmla="*/ 0 w 277"/>
              <a:gd name="T63" fmla="*/ 11 h 12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77"/>
              <a:gd name="T97" fmla="*/ 0 h 121"/>
              <a:gd name="T98" fmla="*/ 277 w 277"/>
              <a:gd name="T99" fmla="*/ 121 h 12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77" h="121">
                <a:moveTo>
                  <a:pt x="0" y="19"/>
                </a:moveTo>
                <a:lnTo>
                  <a:pt x="17" y="0"/>
                </a:lnTo>
                <a:lnTo>
                  <a:pt x="41" y="11"/>
                </a:lnTo>
                <a:lnTo>
                  <a:pt x="58" y="19"/>
                </a:lnTo>
                <a:lnTo>
                  <a:pt x="53" y="32"/>
                </a:lnTo>
                <a:lnTo>
                  <a:pt x="85" y="21"/>
                </a:lnTo>
                <a:lnTo>
                  <a:pt x="105" y="32"/>
                </a:lnTo>
                <a:lnTo>
                  <a:pt x="88" y="32"/>
                </a:lnTo>
                <a:lnTo>
                  <a:pt x="123" y="42"/>
                </a:lnTo>
                <a:lnTo>
                  <a:pt x="85" y="45"/>
                </a:lnTo>
                <a:lnTo>
                  <a:pt x="105" y="53"/>
                </a:lnTo>
                <a:lnTo>
                  <a:pt x="90" y="63"/>
                </a:lnTo>
                <a:lnTo>
                  <a:pt x="108" y="56"/>
                </a:lnTo>
                <a:lnTo>
                  <a:pt x="126" y="78"/>
                </a:lnTo>
                <a:lnTo>
                  <a:pt x="130" y="67"/>
                </a:lnTo>
                <a:lnTo>
                  <a:pt x="181" y="78"/>
                </a:lnTo>
                <a:lnTo>
                  <a:pt x="233" y="56"/>
                </a:lnTo>
                <a:lnTo>
                  <a:pt x="276" y="81"/>
                </a:lnTo>
                <a:lnTo>
                  <a:pt x="262" y="94"/>
                </a:lnTo>
                <a:lnTo>
                  <a:pt x="267" y="115"/>
                </a:lnTo>
                <a:lnTo>
                  <a:pt x="242" y="120"/>
                </a:lnTo>
                <a:lnTo>
                  <a:pt x="214" y="100"/>
                </a:lnTo>
                <a:lnTo>
                  <a:pt x="214" y="115"/>
                </a:lnTo>
                <a:lnTo>
                  <a:pt x="198" y="117"/>
                </a:lnTo>
                <a:lnTo>
                  <a:pt x="136" y="120"/>
                </a:lnTo>
                <a:lnTo>
                  <a:pt x="130" y="104"/>
                </a:lnTo>
                <a:lnTo>
                  <a:pt x="115" y="117"/>
                </a:lnTo>
                <a:lnTo>
                  <a:pt x="96" y="104"/>
                </a:lnTo>
                <a:lnTo>
                  <a:pt x="84" y="113"/>
                </a:lnTo>
                <a:lnTo>
                  <a:pt x="59" y="34"/>
                </a:lnTo>
                <a:lnTo>
                  <a:pt x="31" y="43"/>
                </a:lnTo>
                <a:lnTo>
                  <a:pt x="0" y="1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2" name="Freeform 311"/>
          <p:cNvSpPr>
            <a:spLocks/>
          </p:cNvSpPr>
          <p:nvPr/>
        </p:nvSpPr>
        <p:spPr bwMode="auto">
          <a:xfrm>
            <a:off x="1860551" y="846536"/>
            <a:ext cx="279400" cy="171450"/>
          </a:xfrm>
          <a:custGeom>
            <a:avLst/>
            <a:gdLst>
              <a:gd name="T0" fmla="*/ 0 w 179"/>
              <a:gd name="T1" fmla="*/ 30 h 162"/>
              <a:gd name="T2" fmla="*/ 36 w 179"/>
              <a:gd name="T3" fmla="*/ 24 h 162"/>
              <a:gd name="T4" fmla="*/ 16 w 179"/>
              <a:gd name="T5" fmla="*/ 11 h 162"/>
              <a:gd name="T6" fmla="*/ 47 w 179"/>
              <a:gd name="T7" fmla="*/ 6 h 162"/>
              <a:gd name="T8" fmla="*/ 23 w 179"/>
              <a:gd name="T9" fmla="*/ 0 h 162"/>
              <a:gd name="T10" fmla="*/ 63 w 179"/>
              <a:gd name="T11" fmla="*/ 8 h 162"/>
              <a:gd name="T12" fmla="*/ 74 w 179"/>
              <a:gd name="T13" fmla="*/ 24 h 162"/>
              <a:gd name="T14" fmla="*/ 96 w 179"/>
              <a:gd name="T15" fmla="*/ 25 h 162"/>
              <a:gd name="T16" fmla="*/ 103 w 179"/>
              <a:gd name="T17" fmla="*/ 37 h 162"/>
              <a:gd name="T18" fmla="*/ 104 w 179"/>
              <a:gd name="T19" fmla="*/ 28 h 162"/>
              <a:gd name="T20" fmla="*/ 115 w 179"/>
              <a:gd name="T21" fmla="*/ 30 h 162"/>
              <a:gd name="T22" fmla="*/ 109 w 179"/>
              <a:gd name="T23" fmla="*/ 37 h 162"/>
              <a:gd name="T24" fmla="*/ 122 w 179"/>
              <a:gd name="T25" fmla="*/ 43 h 162"/>
              <a:gd name="T26" fmla="*/ 115 w 179"/>
              <a:gd name="T27" fmla="*/ 51 h 162"/>
              <a:gd name="T28" fmla="*/ 138 w 179"/>
              <a:gd name="T29" fmla="*/ 49 h 162"/>
              <a:gd name="T30" fmla="*/ 148 w 179"/>
              <a:gd name="T31" fmla="*/ 62 h 162"/>
              <a:gd name="T32" fmla="*/ 120 w 179"/>
              <a:gd name="T33" fmla="*/ 66 h 162"/>
              <a:gd name="T34" fmla="*/ 113 w 179"/>
              <a:gd name="T35" fmla="*/ 77 h 162"/>
              <a:gd name="T36" fmla="*/ 107 w 179"/>
              <a:gd name="T37" fmla="*/ 65 h 162"/>
              <a:gd name="T38" fmla="*/ 99 w 179"/>
              <a:gd name="T39" fmla="*/ 92 h 162"/>
              <a:gd name="T40" fmla="*/ 81 w 179"/>
              <a:gd name="T41" fmla="*/ 78 h 162"/>
              <a:gd name="T42" fmla="*/ 90 w 179"/>
              <a:gd name="T43" fmla="*/ 93 h 162"/>
              <a:gd name="T44" fmla="*/ 56 w 179"/>
              <a:gd name="T45" fmla="*/ 90 h 162"/>
              <a:gd name="T46" fmla="*/ 44 w 179"/>
              <a:gd name="T47" fmla="*/ 83 h 162"/>
              <a:gd name="T48" fmla="*/ 61 w 179"/>
              <a:gd name="T49" fmla="*/ 81 h 162"/>
              <a:gd name="T50" fmla="*/ 43 w 179"/>
              <a:gd name="T51" fmla="*/ 80 h 162"/>
              <a:gd name="T52" fmla="*/ 39 w 179"/>
              <a:gd name="T53" fmla="*/ 75 h 162"/>
              <a:gd name="T54" fmla="*/ 47 w 179"/>
              <a:gd name="T55" fmla="*/ 75 h 162"/>
              <a:gd name="T56" fmla="*/ 33 w 179"/>
              <a:gd name="T57" fmla="*/ 68 h 162"/>
              <a:gd name="T58" fmla="*/ 79 w 179"/>
              <a:gd name="T59" fmla="*/ 61 h 162"/>
              <a:gd name="T60" fmla="*/ 23 w 179"/>
              <a:gd name="T61" fmla="*/ 62 h 162"/>
              <a:gd name="T62" fmla="*/ 13 w 179"/>
              <a:gd name="T63" fmla="*/ 54 h 162"/>
              <a:gd name="T64" fmla="*/ 33 w 179"/>
              <a:gd name="T65" fmla="*/ 49 h 162"/>
              <a:gd name="T66" fmla="*/ 1 w 179"/>
              <a:gd name="T67" fmla="*/ 43 h 162"/>
              <a:gd name="T68" fmla="*/ 9 w 179"/>
              <a:gd name="T69" fmla="*/ 43 h 162"/>
              <a:gd name="T70" fmla="*/ 0 w 179"/>
              <a:gd name="T71" fmla="*/ 36 h 162"/>
              <a:gd name="T72" fmla="*/ 36 w 179"/>
              <a:gd name="T73" fmla="*/ 36 h 162"/>
              <a:gd name="T74" fmla="*/ 0 w 179"/>
              <a:gd name="T75" fmla="*/ 30 h 1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79"/>
              <a:gd name="T115" fmla="*/ 0 h 162"/>
              <a:gd name="T116" fmla="*/ 179 w 179"/>
              <a:gd name="T117" fmla="*/ 162 h 16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79" h="162">
                <a:moveTo>
                  <a:pt x="0" y="51"/>
                </a:moveTo>
                <a:lnTo>
                  <a:pt x="43" y="42"/>
                </a:lnTo>
                <a:lnTo>
                  <a:pt x="20" y="20"/>
                </a:lnTo>
                <a:lnTo>
                  <a:pt x="57" y="10"/>
                </a:lnTo>
                <a:lnTo>
                  <a:pt x="27" y="0"/>
                </a:lnTo>
                <a:lnTo>
                  <a:pt x="76" y="13"/>
                </a:lnTo>
                <a:lnTo>
                  <a:pt x="89" y="42"/>
                </a:lnTo>
                <a:lnTo>
                  <a:pt x="115" y="43"/>
                </a:lnTo>
                <a:lnTo>
                  <a:pt x="124" y="65"/>
                </a:lnTo>
                <a:lnTo>
                  <a:pt x="125" y="49"/>
                </a:lnTo>
                <a:lnTo>
                  <a:pt x="138" y="51"/>
                </a:lnTo>
                <a:lnTo>
                  <a:pt x="132" y="65"/>
                </a:lnTo>
                <a:lnTo>
                  <a:pt x="147" y="74"/>
                </a:lnTo>
                <a:lnTo>
                  <a:pt x="138" y="88"/>
                </a:lnTo>
                <a:lnTo>
                  <a:pt x="166" y="86"/>
                </a:lnTo>
                <a:lnTo>
                  <a:pt x="178" y="107"/>
                </a:lnTo>
                <a:lnTo>
                  <a:pt x="145" y="114"/>
                </a:lnTo>
                <a:lnTo>
                  <a:pt x="136" y="133"/>
                </a:lnTo>
                <a:lnTo>
                  <a:pt x="128" y="113"/>
                </a:lnTo>
                <a:lnTo>
                  <a:pt x="120" y="159"/>
                </a:lnTo>
                <a:lnTo>
                  <a:pt x="98" y="135"/>
                </a:lnTo>
                <a:lnTo>
                  <a:pt x="109" y="161"/>
                </a:lnTo>
                <a:lnTo>
                  <a:pt x="67" y="157"/>
                </a:lnTo>
                <a:lnTo>
                  <a:pt x="53" y="144"/>
                </a:lnTo>
                <a:lnTo>
                  <a:pt x="74" y="141"/>
                </a:lnTo>
                <a:lnTo>
                  <a:pt x="52" y="138"/>
                </a:lnTo>
                <a:lnTo>
                  <a:pt x="47" y="130"/>
                </a:lnTo>
                <a:lnTo>
                  <a:pt x="57" y="130"/>
                </a:lnTo>
                <a:lnTo>
                  <a:pt x="40" y="118"/>
                </a:lnTo>
                <a:lnTo>
                  <a:pt x="96" y="105"/>
                </a:lnTo>
                <a:lnTo>
                  <a:pt x="27" y="107"/>
                </a:lnTo>
                <a:lnTo>
                  <a:pt x="15" y="93"/>
                </a:lnTo>
                <a:lnTo>
                  <a:pt x="40" y="85"/>
                </a:lnTo>
                <a:lnTo>
                  <a:pt x="1" y="74"/>
                </a:lnTo>
                <a:lnTo>
                  <a:pt x="11" y="74"/>
                </a:lnTo>
                <a:lnTo>
                  <a:pt x="0" y="62"/>
                </a:lnTo>
                <a:lnTo>
                  <a:pt x="43" y="62"/>
                </a:lnTo>
                <a:lnTo>
                  <a:pt x="0" y="5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3" name="Freeform 312"/>
          <p:cNvSpPr>
            <a:spLocks/>
          </p:cNvSpPr>
          <p:nvPr/>
        </p:nvSpPr>
        <p:spPr bwMode="auto">
          <a:xfrm>
            <a:off x="1860552" y="1138238"/>
            <a:ext cx="68263" cy="42863"/>
          </a:xfrm>
          <a:custGeom>
            <a:avLst/>
            <a:gdLst>
              <a:gd name="T0" fmla="*/ 0 w 44"/>
              <a:gd name="T1" fmla="*/ 15 h 41"/>
              <a:gd name="T2" fmla="*/ 5 w 44"/>
              <a:gd name="T3" fmla="*/ 0 h 41"/>
              <a:gd name="T4" fmla="*/ 29 w 44"/>
              <a:gd name="T5" fmla="*/ 5 h 41"/>
              <a:gd name="T6" fmla="*/ 35 w 44"/>
              <a:gd name="T7" fmla="*/ 23 h 41"/>
              <a:gd name="T8" fmla="*/ 0 w 44"/>
              <a:gd name="T9" fmla="*/ 15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41"/>
              <a:gd name="T17" fmla="*/ 44 w 44"/>
              <a:gd name="T18" fmla="*/ 41 h 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41">
                <a:moveTo>
                  <a:pt x="0" y="26"/>
                </a:moveTo>
                <a:lnTo>
                  <a:pt x="7" y="0"/>
                </a:lnTo>
                <a:lnTo>
                  <a:pt x="35" y="8"/>
                </a:lnTo>
                <a:lnTo>
                  <a:pt x="43" y="40"/>
                </a:lnTo>
                <a:lnTo>
                  <a:pt x="0" y="26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4" name="Freeform 313"/>
          <p:cNvSpPr>
            <a:spLocks/>
          </p:cNvSpPr>
          <p:nvPr/>
        </p:nvSpPr>
        <p:spPr bwMode="auto">
          <a:xfrm>
            <a:off x="1860553" y="1033465"/>
            <a:ext cx="77787" cy="16669"/>
          </a:xfrm>
          <a:custGeom>
            <a:avLst/>
            <a:gdLst>
              <a:gd name="T0" fmla="*/ 0 w 49"/>
              <a:gd name="T1" fmla="*/ 3 h 17"/>
              <a:gd name="T2" fmla="*/ 9 w 49"/>
              <a:gd name="T3" fmla="*/ 8 h 17"/>
              <a:gd name="T4" fmla="*/ 40 w 49"/>
              <a:gd name="T5" fmla="*/ 3 h 17"/>
              <a:gd name="T6" fmla="*/ 10 w 49"/>
              <a:gd name="T7" fmla="*/ 0 h 17"/>
              <a:gd name="T8" fmla="*/ 0 w 49"/>
              <a:gd name="T9" fmla="*/ 3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17"/>
              <a:gd name="T17" fmla="*/ 49 w 4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17">
                <a:moveTo>
                  <a:pt x="0" y="5"/>
                </a:moveTo>
                <a:lnTo>
                  <a:pt x="11" y="16"/>
                </a:lnTo>
                <a:lnTo>
                  <a:pt x="48" y="5"/>
                </a:lnTo>
                <a:lnTo>
                  <a:pt x="12" y="0"/>
                </a:lnTo>
                <a:lnTo>
                  <a:pt x="0" y="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5" name="Freeform 314"/>
          <p:cNvSpPr>
            <a:spLocks/>
          </p:cNvSpPr>
          <p:nvPr/>
        </p:nvSpPr>
        <p:spPr bwMode="auto">
          <a:xfrm>
            <a:off x="1874838" y="1209676"/>
            <a:ext cx="134939" cy="92869"/>
          </a:xfrm>
          <a:custGeom>
            <a:avLst/>
            <a:gdLst>
              <a:gd name="T0" fmla="*/ 0 w 87"/>
              <a:gd name="T1" fmla="*/ 8 h 87"/>
              <a:gd name="T2" fmla="*/ 3 w 87"/>
              <a:gd name="T3" fmla="*/ 31 h 87"/>
              <a:gd name="T4" fmla="*/ 10 w 87"/>
              <a:gd name="T5" fmla="*/ 35 h 87"/>
              <a:gd name="T6" fmla="*/ 6 w 87"/>
              <a:gd name="T7" fmla="*/ 49 h 87"/>
              <a:gd name="T8" fmla="*/ 17 w 87"/>
              <a:gd name="T9" fmla="*/ 49 h 87"/>
              <a:gd name="T10" fmla="*/ 29 w 87"/>
              <a:gd name="T11" fmla="*/ 39 h 87"/>
              <a:gd name="T12" fmla="*/ 17 w 87"/>
              <a:gd name="T13" fmla="*/ 31 h 87"/>
              <a:gd name="T14" fmla="*/ 46 w 87"/>
              <a:gd name="T15" fmla="*/ 31 h 87"/>
              <a:gd name="T16" fmla="*/ 71 w 87"/>
              <a:gd name="T17" fmla="*/ 3 h 87"/>
              <a:gd name="T18" fmla="*/ 5 w 87"/>
              <a:gd name="T19" fmla="*/ 0 h 87"/>
              <a:gd name="T20" fmla="*/ 14 w 87"/>
              <a:gd name="T21" fmla="*/ 8 h 87"/>
              <a:gd name="T22" fmla="*/ 0 w 87"/>
              <a:gd name="T23" fmla="*/ 8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7"/>
              <a:gd name="T37" fmla="*/ 0 h 87"/>
              <a:gd name="T38" fmla="*/ 87 w 87"/>
              <a:gd name="T39" fmla="*/ 87 h 8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7" h="87">
                <a:moveTo>
                  <a:pt x="0" y="13"/>
                </a:moveTo>
                <a:lnTo>
                  <a:pt x="3" y="54"/>
                </a:lnTo>
                <a:lnTo>
                  <a:pt x="12" y="60"/>
                </a:lnTo>
                <a:lnTo>
                  <a:pt x="8" y="84"/>
                </a:lnTo>
                <a:lnTo>
                  <a:pt x="21" y="86"/>
                </a:lnTo>
                <a:lnTo>
                  <a:pt x="35" y="67"/>
                </a:lnTo>
                <a:lnTo>
                  <a:pt x="21" y="54"/>
                </a:lnTo>
                <a:lnTo>
                  <a:pt x="56" y="54"/>
                </a:lnTo>
                <a:lnTo>
                  <a:pt x="86" y="5"/>
                </a:lnTo>
                <a:lnTo>
                  <a:pt x="7" y="0"/>
                </a:lnTo>
                <a:lnTo>
                  <a:pt x="17" y="15"/>
                </a:lnTo>
                <a:lnTo>
                  <a:pt x="0" y="1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46" name="Freeform 315"/>
          <p:cNvSpPr>
            <a:spLocks/>
          </p:cNvSpPr>
          <p:nvPr/>
        </p:nvSpPr>
        <p:spPr bwMode="auto">
          <a:xfrm>
            <a:off x="1963737" y="746523"/>
            <a:ext cx="766763" cy="365522"/>
          </a:xfrm>
          <a:custGeom>
            <a:avLst/>
            <a:gdLst>
              <a:gd name="T0" fmla="*/ 23 w 493"/>
              <a:gd name="T1" fmla="*/ 55 h 345"/>
              <a:gd name="T2" fmla="*/ 43 w 493"/>
              <a:gd name="T3" fmla="*/ 58 h 345"/>
              <a:gd name="T4" fmla="*/ 99 w 493"/>
              <a:gd name="T5" fmla="*/ 56 h 345"/>
              <a:gd name="T6" fmla="*/ 88 w 493"/>
              <a:gd name="T7" fmla="*/ 64 h 345"/>
              <a:gd name="T8" fmla="*/ 75 w 493"/>
              <a:gd name="T9" fmla="*/ 79 h 345"/>
              <a:gd name="T10" fmla="*/ 112 w 493"/>
              <a:gd name="T11" fmla="*/ 79 h 345"/>
              <a:gd name="T12" fmla="*/ 156 w 493"/>
              <a:gd name="T13" fmla="*/ 60 h 345"/>
              <a:gd name="T14" fmla="*/ 218 w 493"/>
              <a:gd name="T15" fmla="*/ 66 h 345"/>
              <a:gd name="T16" fmla="*/ 158 w 493"/>
              <a:gd name="T17" fmla="*/ 104 h 345"/>
              <a:gd name="T18" fmla="*/ 73 w 493"/>
              <a:gd name="T19" fmla="*/ 85 h 345"/>
              <a:gd name="T20" fmla="*/ 73 w 493"/>
              <a:gd name="T21" fmla="*/ 101 h 345"/>
              <a:gd name="T22" fmla="*/ 138 w 493"/>
              <a:gd name="T23" fmla="*/ 123 h 345"/>
              <a:gd name="T24" fmla="*/ 90 w 493"/>
              <a:gd name="T25" fmla="*/ 125 h 345"/>
              <a:gd name="T26" fmla="*/ 81 w 493"/>
              <a:gd name="T27" fmla="*/ 142 h 345"/>
              <a:gd name="T28" fmla="*/ 97 w 493"/>
              <a:gd name="T29" fmla="*/ 135 h 345"/>
              <a:gd name="T30" fmla="*/ 82 w 493"/>
              <a:gd name="T31" fmla="*/ 152 h 345"/>
              <a:gd name="T32" fmla="*/ 95 w 493"/>
              <a:gd name="T33" fmla="*/ 164 h 345"/>
              <a:gd name="T34" fmla="*/ 99 w 493"/>
              <a:gd name="T35" fmla="*/ 171 h 345"/>
              <a:gd name="T36" fmla="*/ 68 w 493"/>
              <a:gd name="T37" fmla="*/ 174 h 345"/>
              <a:gd name="T38" fmla="*/ 44 w 493"/>
              <a:gd name="T39" fmla="*/ 184 h 345"/>
              <a:gd name="T40" fmla="*/ 86 w 493"/>
              <a:gd name="T41" fmla="*/ 199 h 345"/>
              <a:gd name="T42" fmla="*/ 114 w 493"/>
              <a:gd name="T43" fmla="*/ 192 h 345"/>
              <a:gd name="T44" fmla="*/ 128 w 493"/>
              <a:gd name="T45" fmla="*/ 192 h 345"/>
              <a:gd name="T46" fmla="*/ 144 w 493"/>
              <a:gd name="T47" fmla="*/ 200 h 345"/>
              <a:gd name="T48" fmla="*/ 169 w 493"/>
              <a:gd name="T49" fmla="*/ 184 h 345"/>
              <a:gd name="T50" fmla="*/ 181 w 493"/>
              <a:gd name="T51" fmla="*/ 170 h 345"/>
              <a:gd name="T52" fmla="*/ 212 w 493"/>
              <a:gd name="T53" fmla="*/ 152 h 345"/>
              <a:gd name="T54" fmla="*/ 223 w 493"/>
              <a:gd name="T55" fmla="*/ 144 h 345"/>
              <a:gd name="T56" fmla="*/ 226 w 493"/>
              <a:gd name="T57" fmla="*/ 128 h 345"/>
              <a:gd name="T58" fmla="*/ 186 w 493"/>
              <a:gd name="T59" fmla="*/ 119 h 345"/>
              <a:gd name="T60" fmla="*/ 186 w 493"/>
              <a:gd name="T61" fmla="*/ 116 h 345"/>
              <a:gd name="T62" fmla="*/ 267 w 493"/>
              <a:gd name="T63" fmla="*/ 104 h 345"/>
              <a:gd name="T64" fmla="*/ 285 w 493"/>
              <a:gd name="T65" fmla="*/ 91 h 345"/>
              <a:gd name="T66" fmla="*/ 363 w 493"/>
              <a:gd name="T67" fmla="*/ 52 h 345"/>
              <a:gd name="T68" fmla="*/ 304 w 493"/>
              <a:gd name="T69" fmla="*/ 50 h 345"/>
              <a:gd name="T70" fmla="*/ 406 w 493"/>
              <a:gd name="T71" fmla="*/ 30 h 345"/>
              <a:gd name="T72" fmla="*/ 374 w 493"/>
              <a:gd name="T73" fmla="*/ 9 h 345"/>
              <a:gd name="T74" fmla="*/ 242 w 493"/>
              <a:gd name="T75" fmla="*/ 0 h 345"/>
              <a:gd name="T76" fmla="*/ 223 w 493"/>
              <a:gd name="T77" fmla="*/ 4 h 345"/>
              <a:gd name="T78" fmla="*/ 202 w 493"/>
              <a:gd name="T79" fmla="*/ 23 h 345"/>
              <a:gd name="T80" fmla="*/ 156 w 493"/>
              <a:gd name="T81" fmla="*/ 14 h 345"/>
              <a:gd name="T82" fmla="*/ 119 w 493"/>
              <a:gd name="T83" fmla="*/ 15 h 345"/>
              <a:gd name="T84" fmla="*/ 142 w 493"/>
              <a:gd name="T85" fmla="*/ 36 h 345"/>
              <a:gd name="T86" fmla="*/ 87 w 493"/>
              <a:gd name="T87" fmla="*/ 36 h 34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493"/>
              <a:gd name="T133" fmla="*/ 0 h 345"/>
              <a:gd name="T134" fmla="*/ 493 w 493"/>
              <a:gd name="T135" fmla="*/ 345 h 345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493" h="345">
                <a:moveTo>
                  <a:pt x="0" y="83"/>
                </a:moveTo>
                <a:lnTo>
                  <a:pt x="44" y="83"/>
                </a:lnTo>
                <a:lnTo>
                  <a:pt x="28" y="94"/>
                </a:lnTo>
                <a:lnTo>
                  <a:pt x="88" y="86"/>
                </a:lnTo>
                <a:lnTo>
                  <a:pt x="36" y="94"/>
                </a:lnTo>
                <a:lnTo>
                  <a:pt x="52" y="100"/>
                </a:lnTo>
                <a:lnTo>
                  <a:pt x="34" y="102"/>
                </a:lnTo>
                <a:lnTo>
                  <a:pt x="42" y="112"/>
                </a:lnTo>
                <a:lnTo>
                  <a:pt x="120" y="97"/>
                </a:lnTo>
                <a:lnTo>
                  <a:pt x="44" y="118"/>
                </a:lnTo>
                <a:lnTo>
                  <a:pt x="76" y="135"/>
                </a:lnTo>
                <a:lnTo>
                  <a:pt x="107" y="110"/>
                </a:lnTo>
                <a:lnTo>
                  <a:pt x="158" y="107"/>
                </a:lnTo>
                <a:lnTo>
                  <a:pt x="104" y="115"/>
                </a:lnTo>
                <a:lnTo>
                  <a:pt x="91" y="135"/>
                </a:lnTo>
                <a:lnTo>
                  <a:pt x="123" y="137"/>
                </a:lnTo>
                <a:lnTo>
                  <a:pt x="158" y="117"/>
                </a:lnTo>
                <a:lnTo>
                  <a:pt x="135" y="136"/>
                </a:lnTo>
                <a:lnTo>
                  <a:pt x="158" y="136"/>
                </a:lnTo>
                <a:lnTo>
                  <a:pt x="195" y="122"/>
                </a:lnTo>
                <a:lnTo>
                  <a:pt x="189" y="103"/>
                </a:lnTo>
                <a:lnTo>
                  <a:pt x="230" y="87"/>
                </a:lnTo>
                <a:lnTo>
                  <a:pt x="201" y="120"/>
                </a:lnTo>
                <a:lnTo>
                  <a:pt x="264" y="114"/>
                </a:lnTo>
                <a:lnTo>
                  <a:pt x="138" y="145"/>
                </a:lnTo>
                <a:lnTo>
                  <a:pt x="166" y="179"/>
                </a:lnTo>
                <a:lnTo>
                  <a:pt x="191" y="179"/>
                </a:lnTo>
                <a:lnTo>
                  <a:pt x="178" y="187"/>
                </a:lnTo>
                <a:lnTo>
                  <a:pt x="129" y="151"/>
                </a:lnTo>
                <a:lnTo>
                  <a:pt x="88" y="145"/>
                </a:lnTo>
                <a:lnTo>
                  <a:pt x="87" y="160"/>
                </a:lnTo>
                <a:lnTo>
                  <a:pt x="106" y="168"/>
                </a:lnTo>
                <a:lnTo>
                  <a:pt x="88" y="173"/>
                </a:lnTo>
                <a:lnTo>
                  <a:pt x="138" y="210"/>
                </a:lnTo>
                <a:lnTo>
                  <a:pt x="116" y="210"/>
                </a:lnTo>
                <a:lnTo>
                  <a:pt x="167" y="213"/>
                </a:lnTo>
                <a:lnTo>
                  <a:pt x="139" y="222"/>
                </a:lnTo>
                <a:lnTo>
                  <a:pt x="154" y="235"/>
                </a:lnTo>
                <a:lnTo>
                  <a:pt x="109" y="215"/>
                </a:lnTo>
                <a:lnTo>
                  <a:pt x="83" y="224"/>
                </a:lnTo>
                <a:lnTo>
                  <a:pt x="72" y="255"/>
                </a:lnTo>
                <a:lnTo>
                  <a:pt x="98" y="244"/>
                </a:lnTo>
                <a:lnTo>
                  <a:pt x="94" y="255"/>
                </a:lnTo>
                <a:lnTo>
                  <a:pt x="103" y="255"/>
                </a:lnTo>
                <a:lnTo>
                  <a:pt x="118" y="232"/>
                </a:lnTo>
                <a:lnTo>
                  <a:pt x="113" y="251"/>
                </a:lnTo>
                <a:lnTo>
                  <a:pt x="127" y="253"/>
                </a:lnTo>
                <a:lnTo>
                  <a:pt x="99" y="262"/>
                </a:lnTo>
                <a:lnTo>
                  <a:pt x="116" y="263"/>
                </a:lnTo>
                <a:lnTo>
                  <a:pt x="103" y="268"/>
                </a:lnTo>
                <a:lnTo>
                  <a:pt x="114" y="282"/>
                </a:lnTo>
                <a:lnTo>
                  <a:pt x="135" y="282"/>
                </a:lnTo>
                <a:lnTo>
                  <a:pt x="154" y="258"/>
                </a:lnTo>
                <a:lnTo>
                  <a:pt x="120" y="294"/>
                </a:lnTo>
                <a:lnTo>
                  <a:pt x="88" y="266"/>
                </a:lnTo>
                <a:lnTo>
                  <a:pt x="58" y="271"/>
                </a:lnTo>
                <a:lnTo>
                  <a:pt x="83" y="299"/>
                </a:lnTo>
                <a:lnTo>
                  <a:pt x="42" y="313"/>
                </a:lnTo>
                <a:lnTo>
                  <a:pt x="45" y="333"/>
                </a:lnTo>
                <a:lnTo>
                  <a:pt x="53" y="316"/>
                </a:lnTo>
                <a:lnTo>
                  <a:pt x="55" y="333"/>
                </a:lnTo>
                <a:lnTo>
                  <a:pt x="84" y="325"/>
                </a:lnTo>
                <a:lnTo>
                  <a:pt x="104" y="342"/>
                </a:lnTo>
                <a:lnTo>
                  <a:pt x="119" y="341"/>
                </a:lnTo>
                <a:lnTo>
                  <a:pt x="107" y="327"/>
                </a:lnTo>
                <a:lnTo>
                  <a:pt x="138" y="331"/>
                </a:lnTo>
                <a:lnTo>
                  <a:pt x="135" y="319"/>
                </a:lnTo>
                <a:lnTo>
                  <a:pt x="148" y="333"/>
                </a:lnTo>
                <a:lnTo>
                  <a:pt x="155" y="330"/>
                </a:lnTo>
                <a:lnTo>
                  <a:pt x="150" y="320"/>
                </a:lnTo>
                <a:lnTo>
                  <a:pt x="174" y="330"/>
                </a:lnTo>
                <a:lnTo>
                  <a:pt x="175" y="344"/>
                </a:lnTo>
                <a:lnTo>
                  <a:pt x="215" y="330"/>
                </a:lnTo>
                <a:lnTo>
                  <a:pt x="224" y="311"/>
                </a:lnTo>
                <a:lnTo>
                  <a:pt x="205" y="316"/>
                </a:lnTo>
                <a:lnTo>
                  <a:pt x="205" y="297"/>
                </a:lnTo>
                <a:lnTo>
                  <a:pt x="158" y="297"/>
                </a:lnTo>
                <a:lnTo>
                  <a:pt x="219" y="292"/>
                </a:lnTo>
                <a:lnTo>
                  <a:pt x="230" y="277"/>
                </a:lnTo>
                <a:lnTo>
                  <a:pt x="219" y="261"/>
                </a:lnTo>
                <a:lnTo>
                  <a:pt x="256" y="262"/>
                </a:lnTo>
                <a:lnTo>
                  <a:pt x="263" y="255"/>
                </a:lnTo>
                <a:lnTo>
                  <a:pt x="239" y="251"/>
                </a:lnTo>
                <a:lnTo>
                  <a:pt x="270" y="248"/>
                </a:lnTo>
                <a:lnTo>
                  <a:pt x="250" y="237"/>
                </a:lnTo>
                <a:lnTo>
                  <a:pt x="276" y="229"/>
                </a:lnTo>
                <a:lnTo>
                  <a:pt x="274" y="221"/>
                </a:lnTo>
                <a:lnTo>
                  <a:pt x="227" y="215"/>
                </a:lnTo>
                <a:lnTo>
                  <a:pt x="253" y="207"/>
                </a:lnTo>
                <a:lnTo>
                  <a:pt x="226" y="205"/>
                </a:lnTo>
                <a:lnTo>
                  <a:pt x="276" y="210"/>
                </a:lnTo>
                <a:lnTo>
                  <a:pt x="278" y="202"/>
                </a:lnTo>
                <a:lnTo>
                  <a:pt x="226" y="199"/>
                </a:lnTo>
                <a:lnTo>
                  <a:pt x="293" y="187"/>
                </a:lnTo>
                <a:lnTo>
                  <a:pt x="274" y="175"/>
                </a:lnTo>
                <a:lnTo>
                  <a:pt x="323" y="179"/>
                </a:lnTo>
                <a:lnTo>
                  <a:pt x="339" y="160"/>
                </a:lnTo>
                <a:lnTo>
                  <a:pt x="314" y="159"/>
                </a:lnTo>
                <a:lnTo>
                  <a:pt x="346" y="156"/>
                </a:lnTo>
                <a:lnTo>
                  <a:pt x="342" y="143"/>
                </a:lnTo>
                <a:lnTo>
                  <a:pt x="357" y="145"/>
                </a:lnTo>
                <a:lnTo>
                  <a:pt x="439" y="89"/>
                </a:lnTo>
                <a:lnTo>
                  <a:pt x="348" y="110"/>
                </a:lnTo>
                <a:lnTo>
                  <a:pt x="399" y="86"/>
                </a:lnTo>
                <a:lnTo>
                  <a:pt x="368" y="87"/>
                </a:lnTo>
                <a:lnTo>
                  <a:pt x="361" y="78"/>
                </a:lnTo>
                <a:lnTo>
                  <a:pt x="419" y="83"/>
                </a:lnTo>
                <a:lnTo>
                  <a:pt x="492" y="53"/>
                </a:lnTo>
                <a:lnTo>
                  <a:pt x="492" y="40"/>
                </a:lnTo>
                <a:lnTo>
                  <a:pt x="460" y="40"/>
                </a:lnTo>
                <a:lnTo>
                  <a:pt x="453" y="16"/>
                </a:lnTo>
                <a:lnTo>
                  <a:pt x="368" y="26"/>
                </a:lnTo>
                <a:lnTo>
                  <a:pt x="405" y="10"/>
                </a:lnTo>
                <a:lnTo>
                  <a:pt x="293" y="0"/>
                </a:lnTo>
                <a:lnTo>
                  <a:pt x="284" y="14"/>
                </a:lnTo>
                <a:lnTo>
                  <a:pt x="292" y="19"/>
                </a:lnTo>
                <a:lnTo>
                  <a:pt x="270" y="6"/>
                </a:lnTo>
                <a:lnTo>
                  <a:pt x="222" y="8"/>
                </a:lnTo>
                <a:lnTo>
                  <a:pt x="257" y="31"/>
                </a:lnTo>
                <a:lnTo>
                  <a:pt x="244" y="40"/>
                </a:lnTo>
                <a:lnTo>
                  <a:pt x="226" y="14"/>
                </a:lnTo>
                <a:lnTo>
                  <a:pt x="181" y="12"/>
                </a:lnTo>
                <a:lnTo>
                  <a:pt x="189" y="23"/>
                </a:lnTo>
                <a:lnTo>
                  <a:pt x="154" y="19"/>
                </a:lnTo>
                <a:lnTo>
                  <a:pt x="172" y="34"/>
                </a:lnTo>
                <a:lnTo>
                  <a:pt x="144" y="26"/>
                </a:lnTo>
                <a:lnTo>
                  <a:pt x="152" y="34"/>
                </a:lnTo>
                <a:lnTo>
                  <a:pt x="137" y="40"/>
                </a:lnTo>
                <a:lnTo>
                  <a:pt x="172" y="62"/>
                </a:lnTo>
                <a:lnTo>
                  <a:pt x="95" y="36"/>
                </a:lnTo>
                <a:lnTo>
                  <a:pt x="76" y="54"/>
                </a:lnTo>
                <a:lnTo>
                  <a:pt x="106" y="62"/>
                </a:lnTo>
                <a:lnTo>
                  <a:pt x="55" y="56"/>
                </a:lnTo>
                <a:lnTo>
                  <a:pt x="0" y="8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47" name="Freeform 316"/>
          <p:cNvSpPr>
            <a:spLocks/>
          </p:cNvSpPr>
          <p:nvPr/>
        </p:nvSpPr>
        <p:spPr bwMode="auto">
          <a:xfrm>
            <a:off x="2012950" y="1218012"/>
            <a:ext cx="715963" cy="473869"/>
          </a:xfrm>
          <a:custGeom>
            <a:avLst/>
            <a:gdLst>
              <a:gd name="T0" fmla="*/ 3 w 460"/>
              <a:gd name="T1" fmla="*/ 30 h 447"/>
              <a:gd name="T2" fmla="*/ 46 w 460"/>
              <a:gd name="T3" fmla="*/ 0 h 447"/>
              <a:gd name="T4" fmla="*/ 44 w 460"/>
              <a:gd name="T5" fmla="*/ 30 h 447"/>
              <a:gd name="T6" fmla="*/ 66 w 460"/>
              <a:gd name="T7" fmla="*/ 62 h 447"/>
              <a:gd name="T8" fmla="*/ 68 w 460"/>
              <a:gd name="T9" fmla="*/ 66 h 447"/>
              <a:gd name="T10" fmla="*/ 54 w 460"/>
              <a:gd name="T11" fmla="*/ 45 h 447"/>
              <a:gd name="T12" fmla="*/ 57 w 460"/>
              <a:gd name="T13" fmla="*/ 23 h 447"/>
              <a:gd name="T14" fmla="*/ 59 w 460"/>
              <a:gd name="T15" fmla="*/ 19 h 447"/>
              <a:gd name="T16" fmla="*/ 66 w 460"/>
              <a:gd name="T17" fmla="*/ 13 h 447"/>
              <a:gd name="T18" fmla="*/ 96 w 460"/>
              <a:gd name="T19" fmla="*/ 3 h 447"/>
              <a:gd name="T20" fmla="*/ 113 w 460"/>
              <a:gd name="T21" fmla="*/ 15 h 447"/>
              <a:gd name="T22" fmla="*/ 121 w 460"/>
              <a:gd name="T23" fmla="*/ 45 h 447"/>
              <a:gd name="T24" fmla="*/ 144 w 460"/>
              <a:gd name="T25" fmla="*/ 38 h 447"/>
              <a:gd name="T26" fmla="*/ 195 w 460"/>
              <a:gd name="T27" fmla="*/ 33 h 447"/>
              <a:gd name="T28" fmla="*/ 200 w 460"/>
              <a:gd name="T29" fmla="*/ 52 h 447"/>
              <a:gd name="T30" fmla="*/ 213 w 460"/>
              <a:gd name="T31" fmla="*/ 57 h 447"/>
              <a:gd name="T32" fmla="*/ 232 w 460"/>
              <a:gd name="T33" fmla="*/ 52 h 447"/>
              <a:gd name="T34" fmla="*/ 251 w 460"/>
              <a:gd name="T35" fmla="*/ 64 h 447"/>
              <a:gd name="T36" fmla="*/ 257 w 460"/>
              <a:gd name="T37" fmla="*/ 66 h 447"/>
              <a:gd name="T38" fmla="*/ 267 w 460"/>
              <a:gd name="T39" fmla="*/ 71 h 447"/>
              <a:gd name="T40" fmla="*/ 285 w 460"/>
              <a:gd name="T41" fmla="*/ 78 h 447"/>
              <a:gd name="T42" fmla="*/ 284 w 460"/>
              <a:gd name="T43" fmla="*/ 86 h 447"/>
              <a:gd name="T44" fmla="*/ 291 w 460"/>
              <a:gd name="T45" fmla="*/ 84 h 447"/>
              <a:gd name="T46" fmla="*/ 281 w 460"/>
              <a:gd name="T47" fmla="*/ 100 h 447"/>
              <a:gd name="T48" fmla="*/ 285 w 460"/>
              <a:gd name="T49" fmla="*/ 107 h 447"/>
              <a:gd name="T50" fmla="*/ 288 w 460"/>
              <a:gd name="T51" fmla="*/ 120 h 447"/>
              <a:gd name="T52" fmla="*/ 333 w 460"/>
              <a:gd name="T53" fmla="*/ 132 h 447"/>
              <a:gd name="T54" fmla="*/ 357 w 460"/>
              <a:gd name="T55" fmla="*/ 150 h 447"/>
              <a:gd name="T56" fmla="*/ 379 w 460"/>
              <a:gd name="T57" fmla="*/ 161 h 447"/>
              <a:gd name="T58" fmla="*/ 364 w 460"/>
              <a:gd name="T59" fmla="*/ 170 h 447"/>
              <a:gd name="T60" fmla="*/ 363 w 460"/>
              <a:gd name="T61" fmla="*/ 185 h 447"/>
              <a:gd name="T62" fmla="*/ 350 w 460"/>
              <a:gd name="T63" fmla="*/ 199 h 447"/>
              <a:gd name="T64" fmla="*/ 292 w 460"/>
              <a:gd name="T65" fmla="*/ 170 h 447"/>
              <a:gd name="T66" fmla="*/ 294 w 460"/>
              <a:gd name="T67" fmla="*/ 185 h 447"/>
              <a:gd name="T68" fmla="*/ 311 w 460"/>
              <a:gd name="T69" fmla="*/ 202 h 447"/>
              <a:gd name="T70" fmla="*/ 330 w 460"/>
              <a:gd name="T71" fmla="*/ 214 h 447"/>
              <a:gd name="T72" fmla="*/ 334 w 460"/>
              <a:gd name="T73" fmla="*/ 246 h 447"/>
              <a:gd name="T74" fmla="*/ 317 w 460"/>
              <a:gd name="T75" fmla="*/ 258 h 447"/>
              <a:gd name="T76" fmla="*/ 239 w 460"/>
              <a:gd name="T77" fmla="*/ 226 h 447"/>
              <a:gd name="T78" fmla="*/ 226 w 460"/>
              <a:gd name="T79" fmla="*/ 218 h 447"/>
              <a:gd name="T80" fmla="*/ 204 w 460"/>
              <a:gd name="T81" fmla="*/ 199 h 447"/>
              <a:gd name="T82" fmla="*/ 192 w 460"/>
              <a:gd name="T83" fmla="*/ 205 h 447"/>
              <a:gd name="T84" fmla="*/ 158 w 460"/>
              <a:gd name="T85" fmla="*/ 205 h 447"/>
              <a:gd name="T86" fmla="*/ 219 w 460"/>
              <a:gd name="T87" fmla="*/ 188 h 447"/>
              <a:gd name="T88" fmla="*/ 234 w 460"/>
              <a:gd name="T89" fmla="*/ 150 h 447"/>
              <a:gd name="T90" fmla="*/ 201 w 460"/>
              <a:gd name="T91" fmla="*/ 117 h 447"/>
              <a:gd name="T92" fmla="*/ 177 w 460"/>
              <a:gd name="T93" fmla="*/ 119 h 447"/>
              <a:gd name="T94" fmla="*/ 187 w 460"/>
              <a:gd name="T95" fmla="*/ 106 h 447"/>
              <a:gd name="T96" fmla="*/ 164 w 460"/>
              <a:gd name="T97" fmla="*/ 85 h 447"/>
              <a:gd name="T98" fmla="*/ 149 w 460"/>
              <a:gd name="T99" fmla="*/ 93 h 447"/>
              <a:gd name="T100" fmla="*/ 122 w 460"/>
              <a:gd name="T101" fmla="*/ 95 h 447"/>
              <a:gd name="T102" fmla="*/ 8 w 460"/>
              <a:gd name="T103" fmla="*/ 66 h 447"/>
              <a:gd name="T104" fmla="*/ 0 w 460"/>
              <a:gd name="T105" fmla="*/ 57 h 44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60"/>
              <a:gd name="T160" fmla="*/ 0 h 447"/>
              <a:gd name="T161" fmla="*/ 460 w 460"/>
              <a:gd name="T162" fmla="*/ 447 h 44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60" h="447">
                <a:moveTo>
                  <a:pt x="0" y="98"/>
                </a:moveTo>
                <a:lnTo>
                  <a:pt x="3" y="51"/>
                </a:lnTo>
                <a:lnTo>
                  <a:pt x="22" y="16"/>
                </a:lnTo>
                <a:lnTo>
                  <a:pt x="56" y="0"/>
                </a:lnTo>
                <a:lnTo>
                  <a:pt x="80" y="5"/>
                </a:lnTo>
                <a:lnTo>
                  <a:pt x="53" y="51"/>
                </a:lnTo>
                <a:lnTo>
                  <a:pt x="60" y="78"/>
                </a:lnTo>
                <a:lnTo>
                  <a:pt x="80" y="106"/>
                </a:lnTo>
                <a:lnTo>
                  <a:pt x="56" y="115"/>
                </a:lnTo>
                <a:lnTo>
                  <a:pt x="82" y="114"/>
                </a:lnTo>
                <a:lnTo>
                  <a:pt x="85" y="91"/>
                </a:lnTo>
                <a:lnTo>
                  <a:pt x="65" y="78"/>
                </a:lnTo>
                <a:lnTo>
                  <a:pt x="82" y="61"/>
                </a:lnTo>
                <a:lnTo>
                  <a:pt x="69" y="39"/>
                </a:lnTo>
                <a:lnTo>
                  <a:pt x="96" y="45"/>
                </a:lnTo>
                <a:lnTo>
                  <a:pt x="72" y="33"/>
                </a:lnTo>
                <a:lnTo>
                  <a:pt x="100" y="36"/>
                </a:lnTo>
                <a:lnTo>
                  <a:pt x="80" y="22"/>
                </a:lnTo>
                <a:lnTo>
                  <a:pt x="103" y="23"/>
                </a:lnTo>
                <a:lnTo>
                  <a:pt x="117" y="5"/>
                </a:lnTo>
                <a:lnTo>
                  <a:pt x="136" y="5"/>
                </a:lnTo>
                <a:lnTo>
                  <a:pt x="137" y="26"/>
                </a:lnTo>
                <a:lnTo>
                  <a:pt x="151" y="33"/>
                </a:lnTo>
                <a:lnTo>
                  <a:pt x="146" y="78"/>
                </a:lnTo>
                <a:lnTo>
                  <a:pt x="164" y="57"/>
                </a:lnTo>
                <a:lnTo>
                  <a:pt x="174" y="66"/>
                </a:lnTo>
                <a:lnTo>
                  <a:pt x="199" y="46"/>
                </a:lnTo>
                <a:lnTo>
                  <a:pt x="237" y="57"/>
                </a:lnTo>
                <a:lnTo>
                  <a:pt x="253" y="78"/>
                </a:lnTo>
                <a:lnTo>
                  <a:pt x="242" y="91"/>
                </a:lnTo>
                <a:lnTo>
                  <a:pt x="265" y="86"/>
                </a:lnTo>
                <a:lnTo>
                  <a:pt x="257" y="98"/>
                </a:lnTo>
                <a:lnTo>
                  <a:pt x="271" y="106"/>
                </a:lnTo>
                <a:lnTo>
                  <a:pt x="281" y="89"/>
                </a:lnTo>
                <a:lnTo>
                  <a:pt x="299" y="96"/>
                </a:lnTo>
                <a:lnTo>
                  <a:pt x="304" y="111"/>
                </a:lnTo>
                <a:lnTo>
                  <a:pt x="288" y="114"/>
                </a:lnTo>
                <a:lnTo>
                  <a:pt x="311" y="114"/>
                </a:lnTo>
                <a:lnTo>
                  <a:pt x="308" y="131"/>
                </a:lnTo>
                <a:lnTo>
                  <a:pt x="323" y="122"/>
                </a:lnTo>
                <a:lnTo>
                  <a:pt x="314" y="137"/>
                </a:lnTo>
                <a:lnTo>
                  <a:pt x="346" y="134"/>
                </a:lnTo>
                <a:lnTo>
                  <a:pt x="328" y="148"/>
                </a:lnTo>
                <a:lnTo>
                  <a:pt x="343" y="148"/>
                </a:lnTo>
                <a:lnTo>
                  <a:pt x="337" y="158"/>
                </a:lnTo>
                <a:lnTo>
                  <a:pt x="352" y="145"/>
                </a:lnTo>
                <a:lnTo>
                  <a:pt x="366" y="159"/>
                </a:lnTo>
                <a:lnTo>
                  <a:pt x="340" y="172"/>
                </a:lnTo>
                <a:lnTo>
                  <a:pt x="378" y="183"/>
                </a:lnTo>
                <a:lnTo>
                  <a:pt x="346" y="186"/>
                </a:lnTo>
                <a:lnTo>
                  <a:pt x="358" y="195"/>
                </a:lnTo>
                <a:lnTo>
                  <a:pt x="349" y="208"/>
                </a:lnTo>
                <a:lnTo>
                  <a:pt x="386" y="234"/>
                </a:lnTo>
                <a:lnTo>
                  <a:pt x="404" y="229"/>
                </a:lnTo>
                <a:lnTo>
                  <a:pt x="415" y="262"/>
                </a:lnTo>
                <a:lnTo>
                  <a:pt x="432" y="259"/>
                </a:lnTo>
                <a:lnTo>
                  <a:pt x="431" y="272"/>
                </a:lnTo>
                <a:lnTo>
                  <a:pt x="459" y="279"/>
                </a:lnTo>
                <a:lnTo>
                  <a:pt x="455" y="296"/>
                </a:lnTo>
                <a:lnTo>
                  <a:pt x="441" y="294"/>
                </a:lnTo>
                <a:lnTo>
                  <a:pt x="447" y="304"/>
                </a:lnTo>
                <a:lnTo>
                  <a:pt x="440" y="320"/>
                </a:lnTo>
                <a:lnTo>
                  <a:pt x="427" y="312"/>
                </a:lnTo>
                <a:lnTo>
                  <a:pt x="424" y="345"/>
                </a:lnTo>
                <a:lnTo>
                  <a:pt x="372" y="286"/>
                </a:lnTo>
                <a:lnTo>
                  <a:pt x="353" y="293"/>
                </a:lnTo>
                <a:lnTo>
                  <a:pt x="366" y="305"/>
                </a:lnTo>
                <a:lnTo>
                  <a:pt x="356" y="320"/>
                </a:lnTo>
                <a:lnTo>
                  <a:pt x="364" y="319"/>
                </a:lnTo>
                <a:lnTo>
                  <a:pt x="376" y="348"/>
                </a:lnTo>
                <a:lnTo>
                  <a:pt x="401" y="354"/>
                </a:lnTo>
                <a:lnTo>
                  <a:pt x="399" y="370"/>
                </a:lnTo>
                <a:lnTo>
                  <a:pt x="412" y="385"/>
                </a:lnTo>
                <a:lnTo>
                  <a:pt x="405" y="424"/>
                </a:lnTo>
                <a:lnTo>
                  <a:pt x="340" y="384"/>
                </a:lnTo>
                <a:lnTo>
                  <a:pt x="384" y="446"/>
                </a:lnTo>
                <a:lnTo>
                  <a:pt x="301" y="412"/>
                </a:lnTo>
                <a:lnTo>
                  <a:pt x="289" y="390"/>
                </a:lnTo>
                <a:lnTo>
                  <a:pt x="301" y="389"/>
                </a:lnTo>
                <a:lnTo>
                  <a:pt x="274" y="377"/>
                </a:lnTo>
                <a:lnTo>
                  <a:pt x="266" y="353"/>
                </a:lnTo>
                <a:lnTo>
                  <a:pt x="246" y="345"/>
                </a:lnTo>
                <a:lnTo>
                  <a:pt x="245" y="360"/>
                </a:lnTo>
                <a:lnTo>
                  <a:pt x="232" y="353"/>
                </a:lnTo>
                <a:lnTo>
                  <a:pt x="214" y="368"/>
                </a:lnTo>
                <a:lnTo>
                  <a:pt x="192" y="353"/>
                </a:lnTo>
                <a:lnTo>
                  <a:pt x="204" y="325"/>
                </a:lnTo>
                <a:lnTo>
                  <a:pt x="265" y="325"/>
                </a:lnTo>
                <a:lnTo>
                  <a:pt x="250" y="298"/>
                </a:lnTo>
                <a:lnTo>
                  <a:pt x="284" y="259"/>
                </a:lnTo>
                <a:lnTo>
                  <a:pt x="260" y="206"/>
                </a:lnTo>
                <a:lnTo>
                  <a:pt x="243" y="202"/>
                </a:lnTo>
                <a:lnTo>
                  <a:pt x="253" y="193"/>
                </a:lnTo>
                <a:lnTo>
                  <a:pt x="215" y="207"/>
                </a:lnTo>
                <a:lnTo>
                  <a:pt x="214" y="191"/>
                </a:lnTo>
                <a:lnTo>
                  <a:pt x="227" y="183"/>
                </a:lnTo>
                <a:lnTo>
                  <a:pt x="200" y="163"/>
                </a:lnTo>
                <a:lnTo>
                  <a:pt x="199" y="147"/>
                </a:lnTo>
                <a:lnTo>
                  <a:pt x="173" y="139"/>
                </a:lnTo>
                <a:lnTo>
                  <a:pt x="180" y="160"/>
                </a:lnTo>
                <a:lnTo>
                  <a:pt x="135" y="151"/>
                </a:lnTo>
                <a:lnTo>
                  <a:pt x="147" y="164"/>
                </a:lnTo>
                <a:lnTo>
                  <a:pt x="30" y="143"/>
                </a:lnTo>
                <a:lnTo>
                  <a:pt x="10" y="114"/>
                </a:lnTo>
                <a:lnTo>
                  <a:pt x="46" y="116"/>
                </a:lnTo>
                <a:lnTo>
                  <a:pt x="0" y="98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48" name="Freeform 317"/>
          <p:cNvSpPr>
            <a:spLocks/>
          </p:cNvSpPr>
          <p:nvPr/>
        </p:nvSpPr>
        <p:spPr bwMode="auto">
          <a:xfrm>
            <a:off x="2084391" y="1543051"/>
            <a:ext cx="169863" cy="104775"/>
          </a:xfrm>
          <a:custGeom>
            <a:avLst/>
            <a:gdLst>
              <a:gd name="T0" fmla="*/ 0 w 109"/>
              <a:gd name="T1" fmla="*/ 46 h 99"/>
              <a:gd name="T2" fmla="*/ 14 w 109"/>
              <a:gd name="T3" fmla="*/ 35 h 99"/>
              <a:gd name="T4" fmla="*/ 22 w 109"/>
              <a:gd name="T5" fmla="*/ 0 h 99"/>
              <a:gd name="T6" fmla="*/ 28 w 109"/>
              <a:gd name="T7" fmla="*/ 13 h 99"/>
              <a:gd name="T8" fmla="*/ 49 w 109"/>
              <a:gd name="T9" fmla="*/ 15 h 99"/>
              <a:gd name="T10" fmla="*/ 89 w 109"/>
              <a:gd name="T11" fmla="*/ 42 h 99"/>
              <a:gd name="T12" fmla="*/ 84 w 109"/>
              <a:gd name="T13" fmla="*/ 50 h 99"/>
              <a:gd name="T14" fmla="*/ 48 w 109"/>
              <a:gd name="T15" fmla="*/ 39 h 99"/>
              <a:gd name="T16" fmla="*/ 25 w 109"/>
              <a:gd name="T17" fmla="*/ 56 h 99"/>
              <a:gd name="T18" fmla="*/ 21 w 109"/>
              <a:gd name="T19" fmla="*/ 42 h 99"/>
              <a:gd name="T20" fmla="*/ 0 w 109"/>
              <a:gd name="T21" fmla="*/ 46 h 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9"/>
              <a:gd name="T34" fmla="*/ 0 h 99"/>
              <a:gd name="T35" fmla="*/ 109 w 109"/>
              <a:gd name="T36" fmla="*/ 99 h 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9" h="99">
                <a:moveTo>
                  <a:pt x="0" y="80"/>
                </a:moveTo>
                <a:lnTo>
                  <a:pt x="16" y="61"/>
                </a:lnTo>
                <a:lnTo>
                  <a:pt x="26" y="0"/>
                </a:lnTo>
                <a:lnTo>
                  <a:pt x="34" y="22"/>
                </a:lnTo>
                <a:lnTo>
                  <a:pt x="60" y="27"/>
                </a:lnTo>
                <a:lnTo>
                  <a:pt x="108" y="72"/>
                </a:lnTo>
                <a:lnTo>
                  <a:pt x="101" y="87"/>
                </a:lnTo>
                <a:lnTo>
                  <a:pt x="58" y="67"/>
                </a:lnTo>
                <a:lnTo>
                  <a:pt x="30" y="98"/>
                </a:lnTo>
                <a:lnTo>
                  <a:pt x="25" y="72"/>
                </a:lnTo>
                <a:lnTo>
                  <a:pt x="0" y="8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49" name="Freeform 318"/>
          <p:cNvSpPr>
            <a:spLocks/>
          </p:cNvSpPr>
          <p:nvPr/>
        </p:nvSpPr>
        <p:spPr bwMode="auto">
          <a:xfrm>
            <a:off x="2776538" y="2028827"/>
            <a:ext cx="171451" cy="152400"/>
          </a:xfrm>
          <a:custGeom>
            <a:avLst/>
            <a:gdLst>
              <a:gd name="T0" fmla="*/ 0 w 109"/>
              <a:gd name="T1" fmla="*/ 65 h 143"/>
              <a:gd name="T2" fmla="*/ 37 w 109"/>
              <a:gd name="T3" fmla="*/ 5 h 143"/>
              <a:gd name="T4" fmla="*/ 52 w 109"/>
              <a:gd name="T5" fmla="*/ 0 h 143"/>
              <a:gd name="T6" fmla="*/ 34 w 109"/>
              <a:gd name="T7" fmla="*/ 32 h 143"/>
              <a:gd name="T8" fmla="*/ 46 w 109"/>
              <a:gd name="T9" fmla="*/ 26 h 143"/>
              <a:gd name="T10" fmla="*/ 55 w 109"/>
              <a:gd name="T11" fmla="*/ 39 h 143"/>
              <a:gd name="T12" fmla="*/ 78 w 109"/>
              <a:gd name="T13" fmla="*/ 39 h 143"/>
              <a:gd name="T14" fmla="*/ 72 w 109"/>
              <a:gd name="T15" fmla="*/ 52 h 143"/>
              <a:gd name="T16" fmla="*/ 85 w 109"/>
              <a:gd name="T17" fmla="*/ 52 h 143"/>
              <a:gd name="T18" fmla="*/ 76 w 109"/>
              <a:gd name="T19" fmla="*/ 63 h 143"/>
              <a:gd name="T20" fmla="*/ 88 w 109"/>
              <a:gd name="T21" fmla="*/ 56 h 143"/>
              <a:gd name="T22" fmla="*/ 91 w 109"/>
              <a:gd name="T23" fmla="*/ 69 h 143"/>
              <a:gd name="T24" fmla="*/ 78 w 109"/>
              <a:gd name="T25" fmla="*/ 82 h 143"/>
              <a:gd name="T26" fmla="*/ 78 w 109"/>
              <a:gd name="T27" fmla="*/ 72 h 143"/>
              <a:gd name="T28" fmla="*/ 72 w 109"/>
              <a:gd name="T29" fmla="*/ 77 h 143"/>
              <a:gd name="T30" fmla="*/ 72 w 109"/>
              <a:gd name="T31" fmla="*/ 62 h 143"/>
              <a:gd name="T32" fmla="*/ 50 w 109"/>
              <a:gd name="T33" fmla="*/ 77 h 143"/>
              <a:gd name="T34" fmla="*/ 62 w 109"/>
              <a:gd name="T35" fmla="*/ 68 h 143"/>
              <a:gd name="T36" fmla="*/ 44 w 109"/>
              <a:gd name="T37" fmla="*/ 69 h 143"/>
              <a:gd name="T38" fmla="*/ 50 w 109"/>
              <a:gd name="T39" fmla="*/ 63 h 143"/>
              <a:gd name="T40" fmla="*/ 0 w 109"/>
              <a:gd name="T41" fmla="*/ 65 h 14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09"/>
              <a:gd name="T64" fmla="*/ 0 h 143"/>
              <a:gd name="T65" fmla="*/ 109 w 109"/>
              <a:gd name="T66" fmla="*/ 143 h 14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09" h="143">
                <a:moveTo>
                  <a:pt x="0" y="111"/>
                </a:moveTo>
                <a:lnTo>
                  <a:pt x="44" y="8"/>
                </a:lnTo>
                <a:lnTo>
                  <a:pt x="62" y="0"/>
                </a:lnTo>
                <a:lnTo>
                  <a:pt x="40" y="55"/>
                </a:lnTo>
                <a:lnTo>
                  <a:pt x="54" y="44"/>
                </a:lnTo>
                <a:lnTo>
                  <a:pt x="65" y="67"/>
                </a:lnTo>
                <a:lnTo>
                  <a:pt x="93" y="67"/>
                </a:lnTo>
                <a:lnTo>
                  <a:pt x="86" y="89"/>
                </a:lnTo>
                <a:lnTo>
                  <a:pt x="101" y="89"/>
                </a:lnTo>
                <a:lnTo>
                  <a:pt x="91" y="109"/>
                </a:lnTo>
                <a:lnTo>
                  <a:pt x="105" y="97"/>
                </a:lnTo>
                <a:lnTo>
                  <a:pt x="108" y="119"/>
                </a:lnTo>
                <a:lnTo>
                  <a:pt x="93" y="142"/>
                </a:lnTo>
                <a:lnTo>
                  <a:pt x="93" y="125"/>
                </a:lnTo>
                <a:lnTo>
                  <a:pt x="86" y="133"/>
                </a:lnTo>
                <a:lnTo>
                  <a:pt x="86" y="106"/>
                </a:lnTo>
                <a:lnTo>
                  <a:pt x="60" y="133"/>
                </a:lnTo>
                <a:lnTo>
                  <a:pt x="74" y="117"/>
                </a:lnTo>
                <a:lnTo>
                  <a:pt x="52" y="119"/>
                </a:lnTo>
                <a:lnTo>
                  <a:pt x="59" y="107"/>
                </a:lnTo>
                <a:lnTo>
                  <a:pt x="0" y="11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1" name="Freeform 320"/>
          <p:cNvSpPr>
            <a:spLocks/>
          </p:cNvSpPr>
          <p:nvPr/>
        </p:nvSpPr>
        <p:spPr bwMode="auto">
          <a:xfrm>
            <a:off x="2374901" y="3744519"/>
            <a:ext cx="204787" cy="925115"/>
          </a:xfrm>
          <a:custGeom>
            <a:avLst/>
            <a:gdLst>
              <a:gd name="T0" fmla="*/ 0 w 120"/>
              <a:gd name="T1" fmla="*/ 528 h 664"/>
              <a:gd name="T2" fmla="*/ 9 w 120"/>
              <a:gd name="T3" fmla="*/ 510 h 664"/>
              <a:gd name="T4" fmla="*/ 25 w 120"/>
              <a:gd name="T5" fmla="*/ 523 h 664"/>
              <a:gd name="T6" fmla="*/ 40 w 120"/>
              <a:gd name="T7" fmla="*/ 489 h 664"/>
              <a:gd name="T8" fmla="*/ 35 w 120"/>
              <a:gd name="T9" fmla="*/ 475 h 664"/>
              <a:gd name="T10" fmla="*/ 47 w 120"/>
              <a:gd name="T11" fmla="*/ 427 h 664"/>
              <a:gd name="T12" fmla="*/ 25 w 120"/>
              <a:gd name="T13" fmla="*/ 424 h 664"/>
              <a:gd name="T14" fmla="*/ 29 w 120"/>
              <a:gd name="T15" fmla="*/ 346 h 664"/>
              <a:gd name="T16" fmla="*/ 58 w 120"/>
              <a:gd name="T17" fmla="*/ 266 h 664"/>
              <a:gd name="T18" fmla="*/ 58 w 120"/>
              <a:gd name="T19" fmla="*/ 198 h 664"/>
              <a:gd name="T20" fmla="*/ 78 w 120"/>
              <a:gd name="T21" fmla="*/ 69 h 664"/>
              <a:gd name="T22" fmla="*/ 72 w 120"/>
              <a:gd name="T23" fmla="*/ 11 h 664"/>
              <a:gd name="T24" fmla="*/ 86 w 120"/>
              <a:gd name="T25" fmla="*/ 0 h 664"/>
              <a:gd name="T26" fmla="*/ 102 w 120"/>
              <a:gd name="T27" fmla="*/ 30 h 664"/>
              <a:gd name="T28" fmla="*/ 110 w 120"/>
              <a:gd name="T29" fmla="*/ 89 h 664"/>
              <a:gd name="T30" fmla="*/ 120 w 120"/>
              <a:gd name="T31" fmla="*/ 92 h 664"/>
              <a:gd name="T32" fmla="*/ 119 w 120"/>
              <a:gd name="T33" fmla="*/ 111 h 664"/>
              <a:gd name="T34" fmla="*/ 104 w 120"/>
              <a:gd name="T35" fmla="*/ 120 h 664"/>
              <a:gd name="T36" fmla="*/ 104 w 120"/>
              <a:gd name="T37" fmla="*/ 159 h 664"/>
              <a:gd name="T38" fmla="*/ 86 w 120"/>
              <a:gd name="T39" fmla="*/ 181 h 664"/>
              <a:gd name="T40" fmla="*/ 73 w 120"/>
              <a:gd name="T41" fmla="*/ 236 h 664"/>
              <a:gd name="T42" fmla="*/ 83 w 120"/>
              <a:gd name="T43" fmla="*/ 289 h 664"/>
              <a:gd name="T44" fmla="*/ 65 w 120"/>
              <a:gd name="T45" fmla="*/ 334 h 664"/>
              <a:gd name="T46" fmla="*/ 51 w 120"/>
              <a:gd name="T47" fmla="*/ 445 h 664"/>
              <a:gd name="T48" fmla="*/ 62 w 120"/>
              <a:gd name="T49" fmla="*/ 486 h 664"/>
              <a:gd name="T50" fmla="*/ 52 w 120"/>
              <a:gd name="T51" fmla="*/ 489 h 664"/>
              <a:gd name="T52" fmla="*/ 56 w 120"/>
              <a:gd name="T53" fmla="*/ 525 h 664"/>
              <a:gd name="T54" fmla="*/ 32 w 120"/>
              <a:gd name="T55" fmla="*/ 600 h 664"/>
              <a:gd name="T56" fmla="*/ 35 w 120"/>
              <a:gd name="T57" fmla="*/ 611 h 664"/>
              <a:gd name="T58" fmla="*/ 46 w 120"/>
              <a:gd name="T59" fmla="*/ 607 h 664"/>
              <a:gd name="T60" fmla="*/ 51 w 120"/>
              <a:gd name="T61" fmla="*/ 636 h 664"/>
              <a:gd name="T62" fmla="*/ 104 w 120"/>
              <a:gd name="T63" fmla="*/ 644 h 664"/>
              <a:gd name="T64" fmla="*/ 68 w 120"/>
              <a:gd name="T65" fmla="*/ 654 h 664"/>
              <a:gd name="T66" fmla="*/ 95 w 120"/>
              <a:gd name="T67" fmla="*/ 664 h 664"/>
              <a:gd name="T68" fmla="*/ 48 w 120"/>
              <a:gd name="T69" fmla="*/ 664 h 664"/>
              <a:gd name="T70" fmla="*/ 66 w 120"/>
              <a:gd name="T71" fmla="*/ 655 h 664"/>
              <a:gd name="T72" fmla="*/ 40 w 120"/>
              <a:gd name="T73" fmla="*/ 650 h 664"/>
              <a:gd name="T74" fmla="*/ 37 w 120"/>
              <a:gd name="T75" fmla="*/ 627 h 664"/>
              <a:gd name="T76" fmla="*/ 30 w 120"/>
              <a:gd name="T77" fmla="*/ 638 h 664"/>
              <a:gd name="T78" fmla="*/ 22 w 120"/>
              <a:gd name="T79" fmla="*/ 615 h 664"/>
              <a:gd name="T80" fmla="*/ 26 w 120"/>
              <a:gd name="T81" fmla="*/ 609 h 664"/>
              <a:gd name="T82" fmla="*/ 15 w 120"/>
              <a:gd name="T83" fmla="*/ 599 h 664"/>
              <a:gd name="T84" fmla="*/ 25 w 120"/>
              <a:gd name="T85" fmla="*/ 586 h 664"/>
              <a:gd name="T86" fmla="*/ 15 w 120"/>
              <a:gd name="T87" fmla="*/ 553 h 664"/>
              <a:gd name="T88" fmla="*/ 34 w 120"/>
              <a:gd name="T89" fmla="*/ 557 h 664"/>
              <a:gd name="T90" fmla="*/ 15 w 120"/>
              <a:gd name="T91" fmla="*/ 539 h 664"/>
              <a:gd name="T92" fmla="*/ 19 w 120"/>
              <a:gd name="T93" fmla="*/ 528 h 664"/>
              <a:gd name="T94" fmla="*/ 0 w 120"/>
              <a:gd name="T95" fmla="*/ 528 h 66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20"/>
              <a:gd name="T145" fmla="*/ 0 h 664"/>
              <a:gd name="T146" fmla="*/ 120 w 120"/>
              <a:gd name="T147" fmla="*/ 664 h 66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20" h="664">
                <a:moveTo>
                  <a:pt x="0" y="528"/>
                </a:moveTo>
                <a:lnTo>
                  <a:pt x="9" y="510"/>
                </a:lnTo>
                <a:lnTo>
                  <a:pt x="25" y="523"/>
                </a:lnTo>
                <a:lnTo>
                  <a:pt x="40" y="489"/>
                </a:lnTo>
                <a:lnTo>
                  <a:pt x="35" y="475"/>
                </a:lnTo>
                <a:lnTo>
                  <a:pt x="47" y="427"/>
                </a:lnTo>
                <a:lnTo>
                  <a:pt x="25" y="424"/>
                </a:lnTo>
                <a:lnTo>
                  <a:pt x="29" y="346"/>
                </a:lnTo>
                <a:lnTo>
                  <a:pt x="58" y="266"/>
                </a:lnTo>
                <a:lnTo>
                  <a:pt x="58" y="198"/>
                </a:lnTo>
                <a:lnTo>
                  <a:pt x="78" y="69"/>
                </a:lnTo>
                <a:lnTo>
                  <a:pt x="72" y="11"/>
                </a:lnTo>
                <a:lnTo>
                  <a:pt x="86" y="0"/>
                </a:lnTo>
                <a:lnTo>
                  <a:pt x="102" y="30"/>
                </a:lnTo>
                <a:lnTo>
                  <a:pt x="110" y="89"/>
                </a:lnTo>
                <a:lnTo>
                  <a:pt x="120" y="92"/>
                </a:lnTo>
                <a:lnTo>
                  <a:pt x="119" y="111"/>
                </a:lnTo>
                <a:lnTo>
                  <a:pt x="104" y="120"/>
                </a:lnTo>
                <a:lnTo>
                  <a:pt x="104" y="159"/>
                </a:lnTo>
                <a:lnTo>
                  <a:pt x="86" y="181"/>
                </a:lnTo>
                <a:lnTo>
                  <a:pt x="73" y="236"/>
                </a:lnTo>
                <a:lnTo>
                  <a:pt x="83" y="289"/>
                </a:lnTo>
                <a:lnTo>
                  <a:pt x="65" y="334"/>
                </a:lnTo>
                <a:lnTo>
                  <a:pt x="51" y="445"/>
                </a:lnTo>
                <a:lnTo>
                  <a:pt x="62" y="486"/>
                </a:lnTo>
                <a:lnTo>
                  <a:pt x="52" y="489"/>
                </a:lnTo>
                <a:lnTo>
                  <a:pt x="56" y="525"/>
                </a:lnTo>
                <a:lnTo>
                  <a:pt x="32" y="600"/>
                </a:lnTo>
                <a:lnTo>
                  <a:pt x="35" y="611"/>
                </a:lnTo>
                <a:lnTo>
                  <a:pt x="46" y="607"/>
                </a:lnTo>
                <a:lnTo>
                  <a:pt x="51" y="636"/>
                </a:lnTo>
                <a:lnTo>
                  <a:pt x="104" y="644"/>
                </a:lnTo>
                <a:lnTo>
                  <a:pt x="68" y="654"/>
                </a:lnTo>
                <a:lnTo>
                  <a:pt x="95" y="664"/>
                </a:lnTo>
                <a:lnTo>
                  <a:pt x="48" y="664"/>
                </a:lnTo>
                <a:lnTo>
                  <a:pt x="66" y="655"/>
                </a:lnTo>
                <a:lnTo>
                  <a:pt x="40" y="650"/>
                </a:lnTo>
                <a:lnTo>
                  <a:pt x="37" y="627"/>
                </a:lnTo>
                <a:lnTo>
                  <a:pt x="30" y="638"/>
                </a:lnTo>
                <a:lnTo>
                  <a:pt x="22" y="615"/>
                </a:lnTo>
                <a:lnTo>
                  <a:pt x="26" y="609"/>
                </a:lnTo>
                <a:lnTo>
                  <a:pt x="15" y="599"/>
                </a:lnTo>
                <a:lnTo>
                  <a:pt x="25" y="586"/>
                </a:lnTo>
                <a:lnTo>
                  <a:pt x="15" y="553"/>
                </a:lnTo>
                <a:lnTo>
                  <a:pt x="34" y="557"/>
                </a:lnTo>
                <a:lnTo>
                  <a:pt x="15" y="539"/>
                </a:lnTo>
                <a:lnTo>
                  <a:pt x="19" y="528"/>
                </a:lnTo>
                <a:lnTo>
                  <a:pt x="0" y="52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2" name="Freeform 321"/>
          <p:cNvSpPr>
            <a:spLocks/>
          </p:cNvSpPr>
          <p:nvPr/>
        </p:nvSpPr>
        <p:spPr bwMode="auto">
          <a:xfrm>
            <a:off x="2405065" y="4361263"/>
            <a:ext cx="23813" cy="50006"/>
          </a:xfrm>
          <a:custGeom>
            <a:avLst/>
            <a:gdLst>
              <a:gd name="T0" fmla="*/ 0 w 17"/>
              <a:gd name="T1" fmla="*/ 22 h 46"/>
              <a:gd name="T2" fmla="*/ 12 w 17"/>
              <a:gd name="T3" fmla="*/ 0 h 46"/>
              <a:gd name="T4" fmla="*/ 12 w 17"/>
              <a:gd name="T5" fmla="*/ 27 h 46"/>
              <a:gd name="T6" fmla="*/ 0 w 17"/>
              <a:gd name="T7" fmla="*/ 22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36"/>
                </a:moveTo>
                <a:lnTo>
                  <a:pt x="16" y="0"/>
                </a:lnTo>
                <a:lnTo>
                  <a:pt x="16" y="45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3" name="Freeform 322"/>
          <p:cNvSpPr>
            <a:spLocks/>
          </p:cNvSpPr>
          <p:nvPr/>
        </p:nvSpPr>
        <p:spPr bwMode="auto">
          <a:xfrm>
            <a:off x="6088065" y="1970488"/>
            <a:ext cx="1522413" cy="896540"/>
          </a:xfrm>
          <a:custGeom>
            <a:avLst/>
            <a:gdLst>
              <a:gd name="T0" fmla="*/ 5 w 980"/>
              <a:gd name="T1" fmla="*/ 214 h 845"/>
              <a:gd name="T2" fmla="*/ 84 w 980"/>
              <a:gd name="T3" fmla="*/ 184 h 845"/>
              <a:gd name="T4" fmla="*/ 83 w 980"/>
              <a:gd name="T5" fmla="*/ 142 h 845"/>
              <a:gd name="T6" fmla="*/ 122 w 980"/>
              <a:gd name="T7" fmla="*/ 104 h 845"/>
              <a:gd name="T8" fmla="*/ 160 w 980"/>
              <a:gd name="T9" fmla="*/ 86 h 845"/>
              <a:gd name="T10" fmla="*/ 199 w 980"/>
              <a:gd name="T11" fmla="*/ 93 h 845"/>
              <a:gd name="T12" fmla="*/ 225 w 980"/>
              <a:gd name="T13" fmla="*/ 135 h 845"/>
              <a:gd name="T14" fmla="*/ 308 w 980"/>
              <a:gd name="T15" fmla="*/ 173 h 845"/>
              <a:gd name="T16" fmla="*/ 410 w 980"/>
              <a:gd name="T17" fmla="*/ 192 h 845"/>
              <a:gd name="T18" fmla="*/ 503 w 980"/>
              <a:gd name="T19" fmla="*/ 160 h 845"/>
              <a:gd name="T20" fmla="*/ 523 w 980"/>
              <a:gd name="T21" fmla="*/ 142 h 845"/>
              <a:gd name="T22" fmla="*/ 602 w 980"/>
              <a:gd name="T23" fmla="*/ 113 h 845"/>
              <a:gd name="T24" fmla="*/ 553 w 980"/>
              <a:gd name="T25" fmla="*/ 97 h 845"/>
              <a:gd name="T26" fmla="*/ 561 w 980"/>
              <a:gd name="T27" fmla="*/ 59 h 845"/>
              <a:gd name="T28" fmla="*/ 599 w 980"/>
              <a:gd name="T29" fmla="*/ 59 h 845"/>
              <a:gd name="T30" fmla="*/ 610 w 980"/>
              <a:gd name="T31" fmla="*/ 15 h 845"/>
              <a:gd name="T32" fmla="*/ 684 w 980"/>
              <a:gd name="T33" fmla="*/ 9 h 845"/>
              <a:gd name="T34" fmla="*/ 749 w 980"/>
              <a:gd name="T35" fmla="*/ 76 h 845"/>
              <a:gd name="T36" fmla="*/ 806 w 980"/>
              <a:gd name="T37" fmla="*/ 84 h 845"/>
              <a:gd name="T38" fmla="*/ 754 w 980"/>
              <a:gd name="T39" fmla="*/ 144 h 845"/>
              <a:gd name="T40" fmla="*/ 749 w 980"/>
              <a:gd name="T41" fmla="*/ 177 h 845"/>
              <a:gd name="T42" fmla="*/ 718 w 980"/>
              <a:gd name="T43" fmla="*/ 187 h 845"/>
              <a:gd name="T44" fmla="*/ 700 w 980"/>
              <a:gd name="T45" fmla="*/ 193 h 845"/>
              <a:gd name="T46" fmla="*/ 628 w 980"/>
              <a:gd name="T47" fmla="*/ 234 h 845"/>
              <a:gd name="T48" fmla="*/ 634 w 980"/>
              <a:gd name="T49" fmla="*/ 201 h 845"/>
              <a:gd name="T50" fmla="*/ 579 w 980"/>
              <a:gd name="T51" fmla="*/ 237 h 845"/>
              <a:gd name="T52" fmla="*/ 620 w 980"/>
              <a:gd name="T53" fmla="*/ 248 h 845"/>
              <a:gd name="T54" fmla="*/ 612 w 980"/>
              <a:gd name="T55" fmla="*/ 270 h 845"/>
              <a:gd name="T56" fmla="*/ 634 w 980"/>
              <a:gd name="T57" fmla="*/ 335 h 845"/>
              <a:gd name="T58" fmla="*/ 634 w 980"/>
              <a:gd name="T59" fmla="*/ 345 h 845"/>
              <a:gd name="T60" fmla="*/ 636 w 980"/>
              <a:gd name="T61" fmla="*/ 360 h 845"/>
              <a:gd name="T62" fmla="*/ 562 w 980"/>
              <a:gd name="T63" fmla="*/ 452 h 845"/>
              <a:gd name="T64" fmla="*/ 531 w 980"/>
              <a:gd name="T65" fmla="*/ 459 h 845"/>
              <a:gd name="T66" fmla="*/ 516 w 980"/>
              <a:gd name="T67" fmla="*/ 467 h 845"/>
              <a:gd name="T68" fmla="*/ 480 w 980"/>
              <a:gd name="T69" fmla="*/ 489 h 845"/>
              <a:gd name="T70" fmla="*/ 450 w 980"/>
              <a:gd name="T71" fmla="*/ 473 h 845"/>
              <a:gd name="T72" fmla="*/ 376 w 980"/>
              <a:gd name="T73" fmla="*/ 459 h 845"/>
              <a:gd name="T74" fmla="*/ 368 w 980"/>
              <a:gd name="T75" fmla="*/ 474 h 845"/>
              <a:gd name="T76" fmla="*/ 337 w 980"/>
              <a:gd name="T77" fmla="*/ 464 h 845"/>
              <a:gd name="T78" fmla="*/ 315 w 980"/>
              <a:gd name="T79" fmla="*/ 441 h 845"/>
              <a:gd name="T80" fmla="*/ 327 w 980"/>
              <a:gd name="T81" fmla="*/ 391 h 845"/>
              <a:gd name="T82" fmla="*/ 298 w 980"/>
              <a:gd name="T83" fmla="*/ 379 h 845"/>
              <a:gd name="T84" fmla="*/ 237 w 980"/>
              <a:gd name="T85" fmla="*/ 387 h 845"/>
              <a:gd name="T86" fmla="*/ 200 w 980"/>
              <a:gd name="T87" fmla="*/ 395 h 845"/>
              <a:gd name="T88" fmla="*/ 189 w 980"/>
              <a:gd name="T89" fmla="*/ 387 h 845"/>
              <a:gd name="T90" fmla="*/ 137 w 980"/>
              <a:gd name="T91" fmla="*/ 368 h 845"/>
              <a:gd name="T92" fmla="*/ 69 w 980"/>
              <a:gd name="T93" fmla="*/ 345 h 845"/>
              <a:gd name="T94" fmla="*/ 77 w 980"/>
              <a:gd name="T95" fmla="*/ 320 h 845"/>
              <a:gd name="T96" fmla="*/ 86 w 980"/>
              <a:gd name="T97" fmla="*/ 282 h 845"/>
              <a:gd name="T98" fmla="*/ 52 w 980"/>
              <a:gd name="T99" fmla="*/ 282 h 845"/>
              <a:gd name="T100" fmla="*/ 14 w 980"/>
              <a:gd name="T101" fmla="*/ 254 h 845"/>
              <a:gd name="T102" fmla="*/ 0 w 980"/>
              <a:gd name="T103" fmla="*/ 232 h 84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980"/>
              <a:gd name="T157" fmla="*/ 0 h 845"/>
              <a:gd name="T158" fmla="*/ 980 w 980"/>
              <a:gd name="T159" fmla="*/ 845 h 84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980" h="845">
                <a:moveTo>
                  <a:pt x="0" y="401"/>
                </a:moveTo>
                <a:lnTo>
                  <a:pt x="5" y="369"/>
                </a:lnTo>
                <a:lnTo>
                  <a:pt x="41" y="362"/>
                </a:lnTo>
                <a:lnTo>
                  <a:pt x="102" y="318"/>
                </a:lnTo>
                <a:lnTo>
                  <a:pt x="112" y="284"/>
                </a:lnTo>
                <a:lnTo>
                  <a:pt x="100" y="244"/>
                </a:lnTo>
                <a:lnTo>
                  <a:pt x="139" y="233"/>
                </a:lnTo>
                <a:lnTo>
                  <a:pt x="149" y="180"/>
                </a:lnTo>
                <a:lnTo>
                  <a:pt x="190" y="183"/>
                </a:lnTo>
                <a:lnTo>
                  <a:pt x="194" y="149"/>
                </a:lnTo>
                <a:lnTo>
                  <a:pt x="225" y="130"/>
                </a:lnTo>
                <a:lnTo>
                  <a:pt x="241" y="160"/>
                </a:lnTo>
                <a:lnTo>
                  <a:pt x="264" y="172"/>
                </a:lnTo>
                <a:lnTo>
                  <a:pt x="273" y="233"/>
                </a:lnTo>
                <a:lnTo>
                  <a:pt x="344" y="257"/>
                </a:lnTo>
                <a:lnTo>
                  <a:pt x="374" y="300"/>
                </a:lnTo>
                <a:lnTo>
                  <a:pt x="431" y="297"/>
                </a:lnTo>
                <a:lnTo>
                  <a:pt x="498" y="331"/>
                </a:lnTo>
                <a:lnTo>
                  <a:pt x="585" y="300"/>
                </a:lnTo>
                <a:lnTo>
                  <a:pt x="612" y="276"/>
                </a:lnTo>
                <a:lnTo>
                  <a:pt x="612" y="242"/>
                </a:lnTo>
                <a:lnTo>
                  <a:pt x="636" y="245"/>
                </a:lnTo>
                <a:lnTo>
                  <a:pt x="690" y="197"/>
                </a:lnTo>
                <a:lnTo>
                  <a:pt x="732" y="194"/>
                </a:lnTo>
                <a:lnTo>
                  <a:pt x="712" y="157"/>
                </a:lnTo>
                <a:lnTo>
                  <a:pt x="672" y="167"/>
                </a:lnTo>
                <a:lnTo>
                  <a:pt x="671" y="126"/>
                </a:lnTo>
                <a:lnTo>
                  <a:pt x="681" y="103"/>
                </a:lnTo>
                <a:lnTo>
                  <a:pt x="706" y="116"/>
                </a:lnTo>
                <a:lnTo>
                  <a:pt x="728" y="101"/>
                </a:lnTo>
                <a:lnTo>
                  <a:pt x="752" y="45"/>
                </a:lnTo>
                <a:lnTo>
                  <a:pt x="741" y="26"/>
                </a:lnTo>
                <a:lnTo>
                  <a:pt x="799" y="0"/>
                </a:lnTo>
                <a:lnTo>
                  <a:pt x="831" y="16"/>
                </a:lnTo>
                <a:lnTo>
                  <a:pt x="861" y="110"/>
                </a:lnTo>
                <a:lnTo>
                  <a:pt x="910" y="132"/>
                </a:lnTo>
                <a:lnTo>
                  <a:pt x="919" y="166"/>
                </a:lnTo>
                <a:lnTo>
                  <a:pt x="979" y="146"/>
                </a:lnTo>
                <a:lnTo>
                  <a:pt x="951" y="235"/>
                </a:lnTo>
                <a:lnTo>
                  <a:pt x="916" y="249"/>
                </a:lnTo>
                <a:lnTo>
                  <a:pt x="921" y="284"/>
                </a:lnTo>
                <a:lnTo>
                  <a:pt x="910" y="305"/>
                </a:lnTo>
                <a:lnTo>
                  <a:pt x="903" y="297"/>
                </a:lnTo>
                <a:lnTo>
                  <a:pt x="873" y="323"/>
                </a:lnTo>
                <a:lnTo>
                  <a:pt x="873" y="337"/>
                </a:lnTo>
                <a:lnTo>
                  <a:pt x="851" y="333"/>
                </a:lnTo>
                <a:lnTo>
                  <a:pt x="811" y="373"/>
                </a:lnTo>
                <a:lnTo>
                  <a:pt x="763" y="405"/>
                </a:lnTo>
                <a:lnTo>
                  <a:pt x="777" y="362"/>
                </a:lnTo>
                <a:lnTo>
                  <a:pt x="770" y="347"/>
                </a:lnTo>
                <a:lnTo>
                  <a:pt x="706" y="396"/>
                </a:lnTo>
                <a:lnTo>
                  <a:pt x="703" y="409"/>
                </a:lnTo>
                <a:lnTo>
                  <a:pt x="726" y="442"/>
                </a:lnTo>
                <a:lnTo>
                  <a:pt x="753" y="428"/>
                </a:lnTo>
                <a:lnTo>
                  <a:pt x="783" y="439"/>
                </a:lnTo>
                <a:lnTo>
                  <a:pt x="744" y="466"/>
                </a:lnTo>
                <a:lnTo>
                  <a:pt x="729" y="500"/>
                </a:lnTo>
                <a:lnTo>
                  <a:pt x="771" y="578"/>
                </a:lnTo>
                <a:lnTo>
                  <a:pt x="742" y="571"/>
                </a:lnTo>
                <a:lnTo>
                  <a:pt x="771" y="596"/>
                </a:lnTo>
                <a:lnTo>
                  <a:pt x="743" y="613"/>
                </a:lnTo>
                <a:lnTo>
                  <a:pt x="773" y="622"/>
                </a:lnTo>
                <a:lnTo>
                  <a:pt x="719" y="744"/>
                </a:lnTo>
                <a:lnTo>
                  <a:pt x="683" y="780"/>
                </a:lnTo>
                <a:lnTo>
                  <a:pt x="647" y="791"/>
                </a:lnTo>
                <a:lnTo>
                  <a:pt x="645" y="793"/>
                </a:lnTo>
                <a:lnTo>
                  <a:pt x="636" y="785"/>
                </a:lnTo>
                <a:lnTo>
                  <a:pt x="627" y="807"/>
                </a:lnTo>
                <a:lnTo>
                  <a:pt x="586" y="819"/>
                </a:lnTo>
                <a:lnTo>
                  <a:pt x="583" y="844"/>
                </a:lnTo>
                <a:lnTo>
                  <a:pt x="575" y="814"/>
                </a:lnTo>
                <a:lnTo>
                  <a:pt x="547" y="816"/>
                </a:lnTo>
                <a:lnTo>
                  <a:pt x="503" y="777"/>
                </a:lnTo>
                <a:lnTo>
                  <a:pt x="457" y="793"/>
                </a:lnTo>
                <a:lnTo>
                  <a:pt x="446" y="793"/>
                </a:lnTo>
                <a:lnTo>
                  <a:pt x="448" y="819"/>
                </a:lnTo>
                <a:lnTo>
                  <a:pt x="439" y="812"/>
                </a:lnTo>
                <a:lnTo>
                  <a:pt x="410" y="802"/>
                </a:lnTo>
                <a:lnTo>
                  <a:pt x="401" y="757"/>
                </a:lnTo>
                <a:lnTo>
                  <a:pt x="382" y="762"/>
                </a:lnTo>
                <a:lnTo>
                  <a:pt x="399" y="697"/>
                </a:lnTo>
                <a:lnTo>
                  <a:pt x="398" y="676"/>
                </a:lnTo>
                <a:lnTo>
                  <a:pt x="379" y="663"/>
                </a:lnTo>
                <a:lnTo>
                  <a:pt x="363" y="654"/>
                </a:lnTo>
                <a:lnTo>
                  <a:pt x="357" y="630"/>
                </a:lnTo>
                <a:lnTo>
                  <a:pt x="288" y="669"/>
                </a:lnTo>
                <a:lnTo>
                  <a:pt x="258" y="659"/>
                </a:lnTo>
                <a:lnTo>
                  <a:pt x="243" y="682"/>
                </a:lnTo>
                <a:lnTo>
                  <a:pt x="241" y="665"/>
                </a:lnTo>
                <a:lnTo>
                  <a:pt x="229" y="668"/>
                </a:lnTo>
                <a:lnTo>
                  <a:pt x="195" y="668"/>
                </a:lnTo>
                <a:lnTo>
                  <a:pt x="167" y="635"/>
                </a:lnTo>
                <a:lnTo>
                  <a:pt x="117" y="612"/>
                </a:lnTo>
                <a:lnTo>
                  <a:pt x="84" y="596"/>
                </a:lnTo>
                <a:lnTo>
                  <a:pt x="76" y="557"/>
                </a:lnTo>
                <a:lnTo>
                  <a:pt x="94" y="553"/>
                </a:lnTo>
                <a:lnTo>
                  <a:pt x="82" y="523"/>
                </a:lnTo>
                <a:lnTo>
                  <a:pt x="105" y="486"/>
                </a:lnTo>
                <a:lnTo>
                  <a:pt x="88" y="473"/>
                </a:lnTo>
                <a:lnTo>
                  <a:pt x="63" y="486"/>
                </a:lnTo>
                <a:lnTo>
                  <a:pt x="15" y="445"/>
                </a:lnTo>
                <a:lnTo>
                  <a:pt x="16" y="439"/>
                </a:lnTo>
                <a:lnTo>
                  <a:pt x="16" y="410"/>
                </a:lnTo>
                <a:lnTo>
                  <a:pt x="0" y="40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4" name="Freeform 323"/>
          <p:cNvSpPr>
            <a:spLocks/>
          </p:cNvSpPr>
          <p:nvPr/>
        </p:nvSpPr>
        <p:spPr bwMode="auto">
          <a:xfrm>
            <a:off x="6959602" y="2870599"/>
            <a:ext cx="55563" cy="44053"/>
          </a:xfrm>
          <a:custGeom>
            <a:avLst/>
            <a:gdLst>
              <a:gd name="T0" fmla="*/ 0 w 35"/>
              <a:gd name="T1" fmla="*/ 18 h 42"/>
              <a:gd name="T2" fmla="*/ 9 w 35"/>
              <a:gd name="T3" fmla="*/ 0 h 42"/>
              <a:gd name="T4" fmla="*/ 28 w 35"/>
              <a:gd name="T5" fmla="*/ 4 h 42"/>
              <a:gd name="T6" fmla="*/ 13 w 35"/>
              <a:gd name="T7" fmla="*/ 22 h 42"/>
              <a:gd name="T8" fmla="*/ 0 w 35"/>
              <a:gd name="T9" fmla="*/ 18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"/>
              <a:gd name="T16" fmla="*/ 0 h 42"/>
              <a:gd name="T17" fmla="*/ 35 w 35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" h="42">
                <a:moveTo>
                  <a:pt x="0" y="32"/>
                </a:moveTo>
                <a:lnTo>
                  <a:pt x="11" y="0"/>
                </a:lnTo>
                <a:lnTo>
                  <a:pt x="34" y="8"/>
                </a:lnTo>
                <a:lnTo>
                  <a:pt x="15" y="41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5" name="Freeform 324"/>
          <p:cNvSpPr>
            <a:spLocks/>
          </p:cNvSpPr>
          <p:nvPr/>
        </p:nvSpPr>
        <p:spPr bwMode="auto">
          <a:xfrm>
            <a:off x="7243766" y="2749156"/>
            <a:ext cx="42863" cy="77390"/>
          </a:xfrm>
          <a:custGeom>
            <a:avLst/>
            <a:gdLst>
              <a:gd name="T0" fmla="*/ 0 w 29"/>
              <a:gd name="T1" fmla="*/ 17 h 73"/>
              <a:gd name="T2" fmla="*/ 8 w 29"/>
              <a:gd name="T3" fmla="*/ 41 h 73"/>
              <a:gd name="T4" fmla="*/ 22 w 29"/>
              <a:gd name="T5" fmla="*/ 0 h 73"/>
              <a:gd name="T6" fmla="*/ 11 w 29"/>
              <a:gd name="T7" fmla="*/ 0 h 73"/>
              <a:gd name="T8" fmla="*/ 0 w 29"/>
              <a:gd name="T9" fmla="*/ 17 h 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"/>
              <a:gd name="T16" fmla="*/ 0 h 73"/>
              <a:gd name="T17" fmla="*/ 29 w 29"/>
              <a:gd name="T18" fmla="*/ 73 h 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" h="73">
                <a:moveTo>
                  <a:pt x="0" y="29"/>
                </a:moveTo>
                <a:lnTo>
                  <a:pt x="10" y="72"/>
                </a:lnTo>
                <a:lnTo>
                  <a:pt x="28" y="0"/>
                </a:lnTo>
                <a:lnTo>
                  <a:pt x="13" y="0"/>
                </a:lnTo>
                <a:lnTo>
                  <a:pt x="0" y="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6" name="Freeform 325"/>
          <p:cNvSpPr>
            <a:spLocks/>
          </p:cNvSpPr>
          <p:nvPr/>
        </p:nvSpPr>
        <p:spPr bwMode="auto">
          <a:xfrm>
            <a:off x="2292354" y="3050382"/>
            <a:ext cx="301625" cy="385763"/>
          </a:xfrm>
          <a:custGeom>
            <a:avLst/>
            <a:gdLst>
              <a:gd name="T0" fmla="*/ 0 w 193"/>
              <a:gd name="T1" fmla="*/ 139 h 364"/>
              <a:gd name="T2" fmla="*/ 20 w 193"/>
              <a:gd name="T3" fmla="*/ 155 h 364"/>
              <a:gd name="T4" fmla="*/ 48 w 193"/>
              <a:gd name="T5" fmla="*/ 159 h 364"/>
              <a:gd name="T6" fmla="*/ 78 w 193"/>
              <a:gd name="T7" fmla="*/ 187 h 364"/>
              <a:gd name="T8" fmla="*/ 115 w 193"/>
              <a:gd name="T9" fmla="*/ 190 h 364"/>
              <a:gd name="T10" fmla="*/ 109 w 193"/>
              <a:gd name="T11" fmla="*/ 205 h 364"/>
              <a:gd name="T12" fmla="*/ 118 w 193"/>
              <a:gd name="T13" fmla="*/ 210 h 364"/>
              <a:gd name="T14" fmla="*/ 125 w 193"/>
              <a:gd name="T15" fmla="*/ 174 h 364"/>
              <a:gd name="T16" fmla="*/ 118 w 193"/>
              <a:gd name="T17" fmla="*/ 151 h 364"/>
              <a:gd name="T18" fmla="*/ 130 w 193"/>
              <a:gd name="T19" fmla="*/ 149 h 364"/>
              <a:gd name="T20" fmla="*/ 120 w 193"/>
              <a:gd name="T21" fmla="*/ 137 h 364"/>
              <a:gd name="T22" fmla="*/ 151 w 193"/>
              <a:gd name="T23" fmla="*/ 132 h 364"/>
              <a:gd name="T24" fmla="*/ 160 w 193"/>
              <a:gd name="T25" fmla="*/ 141 h 364"/>
              <a:gd name="T26" fmla="*/ 148 w 193"/>
              <a:gd name="T27" fmla="*/ 123 h 364"/>
              <a:gd name="T28" fmla="*/ 151 w 193"/>
              <a:gd name="T29" fmla="*/ 78 h 364"/>
              <a:gd name="T30" fmla="*/ 126 w 193"/>
              <a:gd name="T31" fmla="*/ 79 h 364"/>
              <a:gd name="T32" fmla="*/ 118 w 193"/>
              <a:gd name="T33" fmla="*/ 70 h 364"/>
              <a:gd name="T34" fmla="*/ 91 w 193"/>
              <a:gd name="T35" fmla="*/ 67 h 364"/>
              <a:gd name="T36" fmla="*/ 75 w 193"/>
              <a:gd name="T37" fmla="*/ 42 h 364"/>
              <a:gd name="T38" fmla="*/ 100 w 193"/>
              <a:gd name="T39" fmla="*/ 8 h 364"/>
              <a:gd name="T40" fmla="*/ 98 w 193"/>
              <a:gd name="T41" fmla="*/ 0 h 364"/>
              <a:gd name="T42" fmla="*/ 52 w 193"/>
              <a:gd name="T43" fmla="*/ 18 h 364"/>
              <a:gd name="T44" fmla="*/ 27 w 193"/>
              <a:gd name="T45" fmla="*/ 56 h 364"/>
              <a:gd name="T46" fmla="*/ 20 w 193"/>
              <a:gd name="T47" fmla="*/ 47 h 364"/>
              <a:gd name="T48" fmla="*/ 14 w 193"/>
              <a:gd name="T49" fmla="*/ 66 h 364"/>
              <a:gd name="T50" fmla="*/ 20 w 193"/>
              <a:gd name="T51" fmla="*/ 107 h 364"/>
              <a:gd name="T52" fmla="*/ 25 w 193"/>
              <a:gd name="T53" fmla="*/ 107 h 364"/>
              <a:gd name="T54" fmla="*/ 0 w 193"/>
              <a:gd name="T55" fmla="*/ 139 h 36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93"/>
              <a:gd name="T85" fmla="*/ 0 h 364"/>
              <a:gd name="T86" fmla="*/ 193 w 193"/>
              <a:gd name="T87" fmla="*/ 364 h 364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93" h="364">
                <a:moveTo>
                  <a:pt x="0" y="241"/>
                </a:moveTo>
                <a:lnTo>
                  <a:pt x="24" y="268"/>
                </a:lnTo>
                <a:lnTo>
                  <a:pt x="58" y="274"/>
                </a:lnTo>
                <a:lnTo>
                  <a:pt x="93" y="323"/>
                </a:lnTo>
                <a:lnTo>
                  <a:pt x="138" y="328"/>
                </a:lnTo>
                <a:lnTo>
                  <a:pt x="132" y="353"/>
                </a:lnTo>
                <a:lnTo>
                  <a:pt x="142" y="363"/>
                </a:lnTo>
                <a:lnTo>
                  <a:pt x="150" y="299"/>
                </a:lnTo>
                <a:lnTo>
                  <a:pt x="141" y="260"/>
                </a:lnTo>
                <a:lnTo>
                  <a:pt x="157" y="258"/>
                </a:lnTo>
                <a:lnTo>
                  <a:pt x="145" y="236"/>
                </a:lnTo>
                <a:lnTo>
                  <a:pt x="182" y="228"/>
                </a:lnTo>
                <a:lnTo>
                  <a:pt x="192" y="243"/>
                </a:lnTo>
                <a:lnTo>
                  <a:pt x="178" y="212"/>
                </a:lnTo>
                <a:lnTo>
                  <a:pt x="182" y="135"/>
                </a:lnTo>
                <a:lnTo>
                  <a:pt x="151" y="137"/>
                </a:lnTo>
                <a:lnTo>
                  <a:pt x="141" y="121"/>
                </a:lnTo>
                <a:lnTo>
                  <a:pt x="110" y="116"/>
                </a:lnTo>
                <a:lnTo>
                  <a:pt x="90" y="72"/>
                </a:lnTo>
                <a:lnTo>
                  <a:pt x="121" y="14"/>
                </a:lnTo>
                <a:lnTo>
                  <a:pt x="117" y="0"/>
                </a:lnTo>
                <a:lnTo>
                  <a:pt x="63" y="31"/>
                </a:lnTo>
                <a:lnTo>
                  <a:pt x="33" y="96"/>
                </a:lnTo>
                <a:lnTo>
                  <a:pt x="24" y="82"/>
                </a:lnTo>
                <a:lnTo>
                  <a:pt x="16" y="114"/>
                </a:lnTo>
                <a:lnTo>
                  <a:pt x="24" y="185"/>
                </a:lnTo>
                <a:lnTo>
                  <a:pt x="30" y="185"/>
                </a:lnTo>
                <a:lnTo>
                  <a:pt x="0" y="24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7" name="Freeform 326"/>
          <p:cNvSpPr>
            <a:spLocks/>
          </p:cNvSpPr>
          <p:nvPr/>
        </p:nvSpPr>
        <p:spPr bwMode="auto">
          <a:xfrm>
            <a:off x="2122490" y="3083719"/>
            <a:ext cx="80963" cy="63104"/>
          </a:xfrm>
          <a:custGeom>
            <a:avLst/>
            <a:gdLst>
              <a:gd name="T0" fmla="*/ 0 w 51"/>
              <a:gd name="T1" fmla="*/ 0 h 60"/>
              <a:gd name="T2" fmla="*/ 0 w 51"/>
              <a:gd name="T3" fmla="*/ 13 h 60"/>
              <a:gd name="T4" fmla="*/ 9 w 51"/>
              <a:gd name="T5" fmla="*/ 11 h 60"/>
              <a:gd name="T6" fmla="*/ 36 w 51"/>
              <a:gd name="T7" fmla="*/ 33 h 60"/>
              <a:gd name="T8" fmla="*/ 42 w 51"/>
              <a:gd name="T9" fmla="*/ 17 h 60"/>
              <a:gd name="T10" fmla="*/ 28 w 51"/>
              <a:gd name="T11" fmla="*/ 2 h 60"/>
              <a:gd name="T12" fmla="*/ 0 w 51"/>
              <a:gd name="T13" fmla="*/ 0 h 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1"/>
              <a:gd name="T22" fmla="*/ 0 h 60"/>
              <a:gd name="T23" fmla="*/ 51 w 51"/>
              <a:gd name="T24" fmla="*/ 60 h 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1" h="60">
                <a:moveTo>
                  <a:pt x="0" y="0"/>
                </a:moveTo>
                <a:lnTo>
                  <a:pt x="0" y="23"/>
                </a:lnTo>
                <a:lnTo>
                  <a:pt x="11" y="20"/>
                </a:lnTo>
                <a:lnTo>
                  <a:pt x="42" y="59"/>
                </a:lnTo>
                <a:lnTo>
                  <a:pt x="50" y="29"/>
                </a:lnTo>
                <a:lnTo>
                  <a:pt x="33" y="2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8" name="Freeform 327"/>
          <p:cNvSpPr>
            <a:spLocks/>
          </p:cNvSpPr>
          <p:nvPr/>
        </p:nvSpPr>
        <p:spPr bwMode="auto">
          <a:xfrm>
            <a:off x="2141537" y="2795590"/>
            <a:ext cx="268288" cy="79772"/>
          </a:xfrm>
          <a:custGeom>
            <a:avLst/>
            <a:gdLst>
              <a:gd name="T0" fmla="*/ 0 w 173"/>
              <a:gd name="T1" fmla="*/ 17 h 76"/>
              <a:gd name="T2" fmla="*/ 20 w 173"/>
              <a:gd name="T3" fmla="*/ 3 h 76"/>
              <a:gd name="T4" fmla="*/ 56 w 173"/>
              <a:gd name="T5" fmla="*/ 0 h 76"/>
              <a:gd name="T6" fmla="*/ 142 w 173"/>
              <a:gd name="T7" fmla="*/ 36 h 76"/>
              <a:gd name="T8" fmla="*/ 96 w 173"/>
              <a:gd name="T9" fmla="*/ 42 h 76"/>
              <a:gd name="T10" fmla="*/ 103 w 173"/>
              <a:gd name="T11" fmla="*/ 34 h 76"/>
              <a:gd name="T12" fmla="*/ 82 w 173"/>
              <a:gd name="T13" fmla="*/ 22 h 76"/>
              <a:gd name="T14" fmla="*/ 39 w 173"/>
              <a:gd name="T15" fmla="*/ 14 h 76"/>
              <a:gd name="T16" fmla="*/ 41 w 173"/>
              <a:gd name="T17" fmla="*/ 7 h 76"/>
              <a:gd name="T18" fmla="*/ 0 w 173"/>
              <a:gd name="T19" fmla="*/ 17 h 7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6"/>
              <a:gd name="T32" fmla="*/ 173 w 173"/>
              <a:gd name="T33" fmla="*/ 76 h 7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6">
                <a:moveTo>
                  <a:pt x="0" y="30"/>
                </a:moveTo>
                <a:lnTo>
                  <a:pt x="24" y="5"/>
                </a:lnTo>
                <a:lnTo>
                  <a:pt x="68" y="0"/>
                </a:lnTo>
                <a:lnTo>
                  <a:pt x="172" y="64"/>
                </a:lnTo>
                <a:lnTo>
                  <a:pt x="117" y="75"/>
                </a:lnTo>
                <a:lnTo>
                  <a:pt x="126" y="60"/>
                </a:lnTo>
                <a:lnTo>
                  <a:pt x="99" y="38"/>
                </a:lnTo>
                <a:lnTo>
                  <a:pt x="47" y="24"/>
                </a:lnTo>
                <a:lnTo>
                  <a:pt x="50" y="12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59" name="Freeform 328"/>
          <p:cNvSpPr>
            <a:spLocks/>
          </p:cNvSpPr>
          <p:nvPr/>
        </p:nvSpPr>
        <p:spPr bwMode="auto">
          <a:xfrm>
            <a:off x="4549776" y="2045495"/>
            <a:ext cx="263525" cy="101204"/>
          </a:xfrm>
          <a:custGeom>
            <a:avLst/>
            <a:gdLst>
              <a:gd name="T0" fmla="*/ 0 w 168"/>
              <a:gd name="T1" fmla="*/ 14 h 95"/>
              <a:gd name="T2" fmla="*/ 25 w 168"/>
              <a:gd name="T3" fmla="*/ 38 h 95"/>
              <a:gd name="T4" fmla="*/ 64 w 168"/>
              <a:gd name="T5" fmla="*/ 37 h 95"/>
              <a:gd name="T6" fmla="*/ 69 w 168"/>
              <a:gd name="T7" fmla="*/ 49 h 95"/>
              <a:gd name="T8" fmla="*/ 88 w 168"/>
              <a:gd name="T9" fmla="*/ 54 h 95"/>
              <a:gd name="T10" fmla="*/ 118 w 168"/>
              <a:gd name="T11" fmla="*/ 42 h 95"/>
              <a:gd name="T12" fmla="*/ 137 w 168"/>
              <a:gd name="T13" fmla="*/ 45 h 95"/>
              <a:gd name="T14" fmla="*/ 140 w 168"/>
              <a:gd name="T15" fmla="*/ 33 h 95"/>
              <a:gd name="T16" fmla="*/ 106 w 168"/>
              <a:gd name="T17" fmla="*/ 30 h 95"/>
              <a:gd name="T18" fmla="*/ 37 w 168"/>
              <a:gd name="T19" fmla="*/ 5 h 95"/>
              <a:gd name="T20" fmla="*/ 29 w 168"/>
              <a:gd name="T21" fmla="*/ 0 h 95"/>
              <a:gd name="T22" fmla="*/ 0 w 168"/>
              <a:gd name="T23" fmla="*/ 14 h 9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68"/>
              <a:gd name="T37" fmla="*/ 0 h 95"/>
              <a:gd name="T38" fmla="*/ 168 w 168"/>
              <a:gd name="T39" fmla="*/ 95 h 9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68" h="95">
                <a:moveTo>
                  <a:pt x="0" y="24"/>
                </a:moveTo>
                <a:lnTo>
                  <a:pt x="29" y="66"/>
                </a:lnTo>
                <a:lnTo>
                  <a:pt x="76" y="65"/>
                </a:lnTo>
                <a:lnTo>
                  <a:pt x="82" y="86"/>
                </a:lnTo>
                <a:lnTo>
                  <a:pt x="105" y="94"/>
                </a:lnTo>
                <a:lnTo>
                  <a:pt x="141" y="74"/>
                </a:lnTo>
                <a:lnTo>
                  <a:pt x="163" y="79"/>
                </a:lnTo>
                <a:lnTo>
                  <a:pt x="167" y="57"/>
                </a:lnTo>
                <a:lnTo>
                  <a:pt x="127" y="52"/>
                </a:lnTo>
                <a:lnTo>
                  <a:pt x="44" y="8"/>
                </a:lnTo>
                <a:lnTo>
                  <a:pt x="35" y="0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0" name="Freeform 329"/>
          <p:cNvSpPr>
            <a:spLocks/>
          </p:cNvSpPr>
          <p:nvPr/>
        </p:nvSpPr>
        <p:spPr bwMode="auto">
          <a:xfrm>
            <a:off x="4459290" y="1837137"/>
            <a:ext cx="66675" cy="91678"/>
          </a:xfrm>
          <a:custGeom>
            <a:avLst/>
            <a:gdLst>
              <a:gd name="T0" fmla="*/ 0 w 43"/>
              <a:gd name="T1" fmla="*/ 38 h 87"/>
              <a:gd name="T2" fmla="*/ 2 w 43"/>
              <a:gd name="T3" fmla="*/ 13 h 87"/>
              <a:gd name="T4" fmla="*/ 30 w 43"/>
              <a:gd name="T5" fmla="*/ 0 h 87"/>
              <a:gd name="T6" fmla="*/ 24 w 43"/>
              <a:gd name="T7" fmla="*/ 20 h 87"/>
              <a:gd name="T8" fmla="*/ 34 w 43"/>
              <a:gd name="T9" fmla="*/ 25 h 87"/>
              <a:gd name="T10" fmla="*/ 17 w 43"/>
              <a:gd name="T11" fmla="*/ 36 h 87"/>
              <a:gd name="T12" fmla="*/ 16 w 43"/>
              <a:gd name="T13" fmla="*/ 49 h 87"/>
              <a:gd name="T14" fmla="*/ 6 w 43"/>
              <a:gd name="T15" fmla="*/ 49 h 87"/>
              <a:gd name="T16" fmla="*/ 0 w 43"/>
              <a:gd name="T17" fmla="*/ 38 h 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"/>
              <a:gd name="T28" fmla="*/ 0 h 87"/>
              <a:gd name="T29" fmla="*/ 43 w 43"/>
              <a:gd name="T30" fmla="*/ 87 h 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" h="87">
                <a:moveTo>
                  <a:pt x="0" y="66"/>
                </a:moveTo>
                <a:lnTo>
                  <a:pt x="2" y="23"/>
                </a:lnTo>
                <a:lnTo>
                  <a:pt x="36" y="0"/>
                </a:lnTo>
                <a:lnTo>
                  <a:pt x="30" y="34"/>
                </a:lnTo>
                <a:lnTo>
                  <a:pt x="42" y="44"/>
                </a:lnTo>
                <a:lnTo>
                  <a:pt x="21" y="62"/>
                </a:lnTo>
                <a:lnTo>
                  <a:pt x="20" y="86"/>
                </a:lnTo>
                <a:lnTo>
                  <a:pt x="8" y="86"/>
                </a:lnTo>
                <a:lnTo>
                  <a:pt x="0" y="6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1" name="Freeform 330"/>
          <p:cNvSpPr>
            <a:spLocks/>
          </p:cNvSpPr>
          <p:nvPr/>
        </p:nvSpPr>
        <p:spPr bwMode="auto">
          <a:xfrm>
            <a:off x="4502151" y="1905002"/>
            <a:ext cx="25400" cy="19050"/>
          </a:xfrm>
          <a:custGeom>
            <a:avLst/>
            <a:gdLst>
              <a:gd name="T0" fmla="*/ 0 w 17"/>
              <a:gd name="T1" fmla="*/ 9 h 17"/>
              <a:gd name="T2" fmla="*/ 10 w 17"/>
              <a:gd name="T3" fmla="*/ 0 h 17"/>
              <a:gd name="T4" fmla="*/ 12 w 17"/>
              <a:gd name="T5" fmla="*/ 6 h 17"/>
              <a:gd name="T6" fmla="*/ 0 w 17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6"/>
                </a:moveTo>
                <a:lnTo>
                  <a:pt x="12" y="0"/>
                </a:lnTo>
                <a:lnTo>
                  <a:pt x="16" y="11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2" name="Freeform 331"/>
          <p:cNvSpPr>
            <a:spLocks/>
          </p:cNvSpPr>
          <p:nvPr/>
        </p:nvSpPr>
        <p:spPr bwMode="auto">
          <a:xfrm>
            <a:off x="4529140" y="1885951"/>
            <a:ext cx="42863" cy="39291"/>
          </a:xfrm>
          <a:custGeom>
            <a:avLst/>
            <a:gdLst>
              <a:gd name="T0" fmla="*/ 0 w 28"/>
              <a:gd name="T1" fmla="*/ 11 h 36"/>
              <a:gd name="T2" fmla="*/ 16 w 28"/>
              <a:gd name="T3" fmla="*/ 21 h 36"/>
              <a:gd name="T4" fmla="*/ 21 w 28"/>
              <a:gd name="T5" fmla="*/ 10 h 36"/>
              <a:gd name="T6" fmla="*/ 18 w 28"/>
              <a:gd name="T7" fmla="*/ 0 h 36"/>
              <a:gd name="T8" fmla="*/ 0 w 28"/>
              <a:gd name="T9" fmla="*/ 11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36"/>
              <a:gd name="T17" fmla="*/ 28 w 28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36">
                <a:moveTo>
                  <a:pt x="0" y="18"/>
                </a:moveTo>
                <a:lnTo>
                  <a:pt x="20" y="35"/>
                </a:lnTo>
                <a:lnTo>
                  <a:pt x="27" y="17"/>
                </a:lnTo>
                <a:lnTo>
                  <a:pt x="22" y="0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3" name="Freeform 332"/>
          <p:cNvSpPr>
            <a:spLocks/>
          </p:cNvSpPr>
          <p:nvPr/>
        </p:nvSpPr>
        <p:spPr bwMode="auto">
          <a:xfrm>
            <a:off x="2466975" y="2874171"/>
            <a:ext cx="87312" cy="45244"/>
          </a:xfrm>
          <a:custGeom>
            <a:avLst/>
            <a:gdLst>
              <a:gd name="T0" fmla="*/ 0 w 56"/>
              <a:gd name="T1" fmla="*/ 0 h 43"/>
              <a:gd name="T2" fmla="*/ 0 w 56"/>
              <a:gd name="T3" fmla="*/ 25 h 43"/>
              <a:gd name="T4" fmla="*/ 46 w 56"/>
              <a:gd name="T5" fmla="*/ 16 h 43"/>
              <a:gd name="T6" fmla="*/ 25 w 56"/>
              <a:gd name="T7" fmla="*/ 2 h 43"/>
              <a:gd name="T8" fmla="*/ 0 w 56"/>
              <a:gd name="T9" fmla="*/ 0 h 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43"/>
              <a:gd name="T17" fmla="*/ 56 w 56"/>
              <a:gd name="T18" fmla="*/ 43 h 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43">
                <a:moveTo>
                  <a:pt x="0" y="0"/>
                </a:moveTo>
                <a:lnTo>
                  <a:pt x="0" y="42"/>
                </a:lnTo>
                <a:lnTo>
                  <a:pt x="55" y="28"/>
                </a:lnTo>
                <a:lnTo>
                  <a:pt x="30" y="4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4" name="Freeform 333"/>
          <p:cNvSpPr>
            <a:spLocks/>
          </p:cNvSpPr>
          <p:nvPr/>
        </p:nvSpPr>
        <p:spPr bwMode="auto">
          <a:xfrm>
            <a:off x="2246314" y="3307559"/>
            <a:ext cx="139700" cy="144066"/>
          </a:xfrm>
          <a:custGeom>
            <a:avLst/>
            <a:gdLst>
              <a:gd name="T0" fmla="*/ 0 w 89"/>
              <a:gd name="T1" fmla="*/ 30 h 137"/>
              <a:gd name="T2" fmla="*/ 0 w 89"/>
              <a:gd name="T3" fmla="*/ 46 h 137"/>
              <a:gd name="T4" fmla="*/ 14 w 89"/>
              <a:gd name="T5" fmla="*/ 50 h 137"/>
              <a:gd name="T6" fmla="*/ 5 w 89"/>
              <a:gd name="T7" fmla="*/ 62 h 137"/>
              <a:gd name="T8" fmla="*/ 4 w 89"/>
              <a:gd name="T9" fmla="*/ 75 h 137"/>
              <a:gd name="T10" fmla="*/ 21 w 89"/>
              <a:gd name="T11" fmla="*/ 78 h 137"/>
              <a:gd name="T12" fmla="*/ 37 w 89"/>
              <a:gd name="T13" fmla="*/ 57 h 137"/>
              <a:gd name="T14" fmla="*/ 66 w 89"/>
              <a:gd name="T15" fmla="*/ 39 h 137"/>
              <a:gd name="T16" fmla="*/ 73 w 89"/>
              <a:gd name="T17" fmla="*/ 19 h 137"/>
              <a:gd name="T18" fmla="*/ 45 w 89"/>
              <a:gd name="T19" fmla="*/ 15 h 137"/>
              <a:gd name="T20" fmla="*/ 25 w 89"/>
              <a:gd name="T21" fmla="*/ 0 h 137"/>
              <a:gd name="T22" fmla="*/ 8 w 89"/>
              <a:gd name="T23" fmla="*/ 8 h 137"/>
              <a:gd name="T24" fmla="*/ 0 w 89"/>
              <a:gd name="T25" fmla="*/ 30 h 13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9"/>
              <a:gd name="T40" fmla="*/ 0 h 137"/>
              <a:gd name="T41" fmla="*/ 89 w 89"/>
              <a:gd name="T42" fmla="*/ 137 h 13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9" h="137">
                <a:moveTo>
                  <a:pt x="0" y="53"/>
                </a:moveTo>
                <a:lnTo>
                  <a:pt x="0" y="80"/>
                </a:lnTo>
                <a:lnTo>
                  <a:pt x="16" y="87"/>
                </a:lnTo>
                <a:lnTo>
                  <a:pt x="7" y="108"/>
                </a:lnTo>
                <a:lnTo>
                  <a:pt x="4" y="130"/>
                </a:lnTo>
                <a:lnTo>
                  <a:pt x="25" y="136"/>
                </a:lnTo>
                <a:lnTo>
                  <a:pt x="45" y="99"/>
                </a:lnTo>
                <a:lnTo>
                  <a:pt x="80" y="69"/>
                </a:lnTo>
                <a:lnTo>
                  <a:pt x="88" y="33"/>
                </a:lnTo>
                <a:lnTo>
                  <a:pt x="54" y="27"/>
                </a:lnTo>
                <a:lnTo>
                  <a:pt x="30" y="0"/>
                </a:lnTo>
                <a:lnTo>
                  <a:pt x="10" y="13"/>
                </a:lnTo>
                <a:lnTo>
                  <a:pt x="0" y="5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5" name="Freeform 334"/>
          <p:cNvSpPr>
            <a:spLocks/>
          </p:cNvSpPr>
          <p:nvPr/>
        </p:nvSpPr>
        <p:spPr bwMode="auto">
          <a:xfrm>
            <a:off x="2012951" y="3002757"/>
            <a:ext cx="61912" cy="23813"/>
          </a:xfrm>
          <a:custGeom>
            <a:avLst/>
            <a:gdLst>
              <a:gd name="T0" fmla="*/ 0 w 39"/>
              <a:gd name="T1" fmla="*/ 10 h 23"/>
              <a:gd name="T2" fmla="*/ 9 w 39"/>
              <a:gd name="T3" fmla="*/ 0 h 23"/>
              <a:gd name="T4" fmla="*/ 32 w 39"/>
              <a:gd name="T5" fmla="*/ 12 h 23"/>
              <a:gd name="T6" fmla="*/ 0 w 39"/>
              <a:gd name="T7" fmla="*/ 10 h 23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3"/>
              <a:gd name="T14" fmla="*/ 39 w 39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3">
                <a:moveTo>
                  <a:pt x="0" y="18"/>
                </a:moveTo>
                <a:lnTo>
                  <a:pt x="11" y="0"/>
                </a:lnTo>
                <a:lnTo>
                  <a:pt x="38" y="22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6" name="Freeform 335"/>
          <p:cNvSpPr>
            <a:spLocks/>
          </p:cNvSpPr>
          <p:nvPr/>
        </p:nvSpPr>
        <p:spPr bwMode="auto">
          <a:xfrm>
            <a:off x="4767265" y="1382317"/>
            <a:ext cx="269875" cy="381000"/>
          </a:xfrm>
          <a:custGeom>
            <a:avLst/>
            <a:gdLst>
              <a:gd name="T0" fmla="*/ 0 w 174"/>
              <a:gd name="T1" fmla="*/ 20 h 360"/>
              <a:gd name="T2" fmla="*/ 9 w 174"/>
              <a:gd name="T3" fmla="*/ 15 h 360"/>
              <a:gd name="T4" fmla="*/ 24 w 174"/>
              <a:gd name="T5" fmla="*/ 27 h 360"/>
              <a:gd name="T6" fmla="*/ 52 w 174"/>
              <a:gd name="T7" fmla="*/ 30 h 360"/>
              <a:gd name="T8" fmla="*/ 67 w 174"/>
              <a:gd name="T9" fmla="*/ 22 h 360"/>
              <a:gd name="T10" fmla="*/ 72 w 174"/>
              <a:gd name="T11" fmla="*/ 5 h 360"/>
              <a:gd name="T12" fmla="*/ 97 w 174"/>
              <a:gd name="T13" fmla="*/ 0 h 360"/>
              <a:gd name="T14" fmla="*/ 112 w 174"/>
              <a:gd name="T15" fmla="*/ 7 h 360"/>
              <a:gd name="T16" fmla="*/ 111 w 174"/>
              <a:gd name="T17" fmla="*/ 20 h 360"/>
              <a:gd name="T18" fmla="*/ 105 w 174"/>
              <a:gd name="T19" fmla="*/ 36 h 360"/>
              <a:gd name="T20" fmla="*/ 123 w 174"/>
              <a:gd name="T21" fmla="*/ 53 h 360"/>
              <a:gd name="T22" fmla="*/ 113 w 174"/>
              <a:gd name="T23" fmla="*/ 66 h 360"/>
              <a:gd name="T24" fmla="*/ 126 w 174"/>
              <a:gd name="T25" fmla="*/ 89 h 360"/>
              <a:gd name="T26" fmla="*/ 121 w 174"/>
              <a:gd name="T27" fmla="*/ 110 h 360"/>
              <a:gd name="T28" fmla="*/ 143 w 174"/>
              <a:gd name="T29" fmla="*/ 152 h 360"/>
              <a:gd name="T30" fmla="*/ 93 w 174"/>
              <a:gd name="T31" fmla="*/ 193 h 360"/>
              <a:gd name="T32" fmla="*/ 32 w 174"/>
              <a:gd name="T33" fmla="*/ 206 h 360"/>
              <a:gd name="T34" fmla="*/ 29 w 174"/>
              <a:gd name="T35" fmla="*/ 199 h 360"/>
              <a:gd name="T36" fmla="*/ 9 w 174"/>
              <a:gd name="T37" fmla="*/ 192 h 360"/>
              <a:gd name="T38" fmla="*/ 6 w 174"/>
              <a:gd name="T39" fmla="*/ 151 h 360"/>
              <a:gd name="T40" fmla="*/ 64 w 174"/>
              <a:gd name="T41" fmla="*/ 108 h 360"/>
              <a:gd name="T42" fmla="*/ 45 w 174"/>
              <a:gd name="T43" fmla="*/ 86 h 360"/>
              <a:gd name="T44" fmla="*/ 39 w 174"/>
              <a:gd name="T45" fmla="*/ 44 h 360"/>
              <a:gd name="T46" fmla="*/ 0 w 174"/>
              <a:gd name="T47" fmla="*/ 20 h 36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74"/>
              <a:gd name="T73" fmla="*/ 0 h 360"/>
              <a:gd name="T74" fmla="*/ 174 w 174"/>
              <a:gd name="T75" fmla="*/ 360 h 36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74" h="360">
                <a:moveTo>
                  <a:pt x="0" y="36"/>
                </a:moveTo>
                <a:lnTo>
                  <a:pt x="11" y="26"/>
                </a:lnTo>
                <a:lnTo>
                  <a:pt x="29" y="48"/>
                </a:lnTo>
                <a:lnTo>
                  <a:pt x="63" y="51"/>
                </a:lnTo>
                <a:lnTo>
                  <a:pt x="82" y="38"/>
                </a:lnTo>
                <a:lnTo>
                  <a:pt x="87" y="8"/>
                </a:lnTo>
                <a:lnTo>
                  <a:pt x="118" y="0"/>
                </a:lnTo>
                <a:lnTo>
                  <a:pt x="136" y="12"/>
                </a:lnTo>
                <a:lnTo>
                  <a:pt x="134" y="36"/>
                </a:lnTo>
                <a:lnTo>
                  <a:pt x="128" y="62"/>
                </a:lnTo>
                <a:lnTo>
                  <a:pt x="149" y="92"/>
                </a:lnTo>
                <a:lnTo>
                  <a:pt x="137" y="115"/>
                </a:lnTo>
                <a:lnTo>
                  <a:pt x="153" y="154"/>
                </a:lnTo>
                <a:lnTo>
                  <a:pt x="146" y="191"/>
                </a:lnTo>
                <a:lnTo>
                  <a:pt x="173" y="265"/>
                </a:lnTo>
                <a:lnTo>
                  <a:pt x="112" y="335"/>
                </a:lnTo>
                <a:lnTo>
                  <a:pt x="39" y="359"/>
                </a:lnTo>
                <a:lnTo>
                  <a:pt x="35" y="345"/>
                </a:lnTo>
                <a:lnTo>
                  <a:pt x="11" y="333"/>
                </a:lnTo>
                <a:lnTo>
                  <a:pt x="8" y="263"/>
                </a:lnTo>
                <a:lnTo>
                  <a:pt x="78" y="188"/>
                </a:lnTo>
                <a:lnTo>
                  <a:pt x="55" y="150"/>
                </a:lnTo>
                <a:lnTo>
                  <a:pt x="47" y="76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7" name="Freeform 336"/>
          <p:cNvSpPr>
            <a:spLocks/>
          </p:cNvSpPr>
          <p:nvPr/>
        </p:nvSpPr>
        <p:spPr bwMode="auto">
          <a:xfrm>
            <a:off x="4140202" y="2047878"/>
            <a:ext cx="317500" cy="251222"/>
          </a:xfrm>
          <a:custGeom>
            <a:avLst/>
            <a:gdLst>
              <a:gd name="T0" fmla="*/ 0 w 203"/>
              <a:gd name="T1" fmla="*/ 41 h 240"/>
              <a:gd name="T2" fmla="*/ 6 w 203"/>
              <a:gd name="T3" fmla="*/ 53 h 240"/>
              <a:gd name="T4" fmla="*/ 41 w 203"/>
              <a:gd name="T5" fmla="*/ 61 h 240"/>
              <a:gd name="T6" fmla="*/ 35 w 203"/>
              <a:gd name="T7" fmla="*/ 69 h 240"/>
              <a:gd name="T8" fmla="*/ 48 w 203"/>
              <a:gd name="T9" fmla="*/ 78 h 240"/>
              <a:gd name="T10" fmla="*/ 53 w 203"/>
              <a:gd name="T11" fmla="*/ 92 h 240"/>
              <a:gd name="T12" fmla="*/ 38 w 203"/>
              <a:gd name="T13" fmla="*/ 121 h 240"/>
              <a:gd name="T14" fmla="*/ 79 w 203"/>
              <a:gd name="T15" fmla="*/ 133 h 240"/>
              <a:gd name="T16" fmla="*/ 84 w 203"/>
              <a:gd name="T17" fmla="*/ 133 h 240"/>
              <a:gd name="T18" fmla="*/ 105 w 203"/>
              <a:gd name="T19" fmla="*/ 136 h 240"/>
              <a:gd name="T20" fmla="*/ 105 w 203"/>
              <a:gd name="T21" fmla="*/ 124 h 240"/>
              <a:gd name="T22" fmla="*/ 115 w 203"/>
              <a:gd name="T23" fmla="*/ 118 h 240"/>
              <a:gd name="T24" fmla="*/ 144 w 203"/>
              <a:gd name="T25" fmla="*/ 126 h 240"/>
              <a:gd name="T26" fmla="*/ 160 w 203"/>
              <a:gd name="T27" fmla="*/ 115 h 240"/>
              <a:gd name="T28" fmla="*/ 150 w 203"/>
              <a:gd name="T29" fmla="*/ 98 h 240"/>
              <a:gd name="T30" fmla="*/ 154 w 203"/>
              <a:gd name="T31" fmla="*/ 82 h 240"/>
              <a:gd name="T32" fmla="*/ 141 w 203"/>
              <a:gd name="T33" fmla="*/ 73 h 240"/>
              <a:gd name="T34" fmla="*/ 160 w 203"/>
              <a:gd name="T35" fmla="*/ 54 h 240"/>
              <a:gd name="T36" fmla="*/ 168 w 203"/>
              <a:gd name="T37" fmla="*/ 34 h 240"/>
              <a:gd name="T38" fmla="*/ 144 w 203"/>
              <a:gd name="T39" fmla="*/ 26 h 240"/>
              <a:gd name="T40" fmla="*/ 137 w 203"/>
              <a:gd name="T41" fmla="*/ 24 h 240"/>
              <a:gd name="T42" fmla="*/ 98 w 203"/>
              <a:gd name="T43" fmla="*/ 0 h 240"/>
              <a:gd name="T44" fmla="*/ 86 w 203"/>
              <a:gd name="T45" fmla="*/ 4 h 240"/>
              <a:gd name="T46" fmla="*/ 70 w 203"/>
              <a:gd name="T47" fmla="*/ 26 h 240"/>
              <a:gd name="T48" fmla="*/ 38 w 203"/>
              <a:gd name="T49" fmla="*/ 22 h 240"/>
              <a:gd name="T50" fmla="*/ 42 w 203"/>
              <a:gd name="T51" fmla="*/ 41 h 240"/>
              <a:gd name="T52" fmla="*/ 0 w 203"/>
              <a:gd name="T53" fmla="*/ 41 h 24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03"/>
              <a:gd name="T82" fmla="*/ 0 h 240"/>
              <a:gd name="T83" fmla="*/ 203 w 203"/>
              <a:gd name="T84" fmla="*/ 240 h 24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03" h="240">
                <a:moveTo>
                  <a:pt x="0" y="73"/>
                </a:moveTo>
                <a:lnTo>
                  <a:pt x="8" y="93"/>
                </a:lnTo>
                <a:lnTo>
                  <a:pt x="49" y="108"/>
                </a:lnTo>
                <a:lnTo>
                  <a:pt x="42" y="120"/>
                </a:lnTo>
                <a:lnTo>
                  <a:pt x="58" y="136"/>
                </a:lnTo>
                <a:lnTo>
                  <a:pt x="64" y="162"/>
                </a:lnTo>
                <a:lnTo>
                  <a:pt x="46" y="213"/>
                </a:lnTo>
                <a:lnTo>
                  <a:pt x="96" y="233"/>
                </a:lnTo>
                <a:lnTo>
                  <a:pt x="101" y="235"/>
                </a:lnTo>
                <a:lnTo>
                  <a:pt x="126" y="239"/>
                </a:lnTo>
                <a:lnTo>
                  <a:pt x="126" y="218"/>
                </a:lnTo>
                <a:lnTo>
                  <a:pt x="138" y="208"/>
                </a:lnTo>
                <a:lnTo>
                  <a:pt x="173" y="221"/>
                </a:lnTo>
                <a:lnTo>
                  <a:pt x="193" y="201"/>
                </a:lnTo>
                <a:lnTo>
                  <a:pt x="181" y="172"/>
                </a:lnTo>
                <a:lnTo>
                  <a:pt x="185" y="145"/>
                </a:lnTo>
                <a:lnTo>
                  <a:pt x="170" y="128"/>
                </a:lnTo>
                <a:lnTo>
                  <a:pt x="193" y="96"/>
                </a:lnTo>
                <a:lnTo>
                  <a:pt x="202" y="60"/>
                </a:lnTo>
                <a:lnTo>
                  <a:pt x="173" y="45"/>
                </a:lnTo>
                <a:lnTo>
                  <a:pt x="165" y="42"/>
                </a:lnTo>
                <a:lnTo>
                  <a:pt x="119" y="0"/>
                </a:lnTo>
                <a:lnTo>
                  <a:pt x="103" y="6"/>
                </a:lnTo>
                <a:lnTo>
                  <a:pt x="84" y="47"/>
                </a:lnTo>
                <a:lnTo>
                  <a:pt x="46" y="39"/>
                </a:lnTo>
                <a:lnTo>
                  <a:pt x="51" y="73"/>
                </a:lnTo>
                <a:lnTo>
                  <a:pt x="0" y="7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68" name="Freeform 337"/>
          <p:cNvSpPr>
            <a:spLocks/>
          </p:cNvSpPr>
          <p:nvPr/>
        </p:nvSpPr>
        <p:spPr bwMode="auto">
          <a:xfrm>
            <a:off x="4468814" y="2280050"/>
            <a:ext cx="26988" cy="48815"/>
          </a:xfrm>
          <a:custGeom>
            <a:avLst/>
            <a:gdLst>
              <a:gd name="T0" fmla="*/ 0 w 17"/>
              <a:gd name="T1" fmla="*/ 13 h 46"/>
              <a:gd name="T2" fmla="*/ 10 w 17"/>
              <a:gd name="T3" fmla="*/ 26 h 46"/>
              <a:gd name="T4" fmla="*/ 12 w 17"/>
              <a:gd name="T5" fmla="*/ 0 h 46"/>
              <a:gd name="T6" fmla="*/ 0 w 17"/>
              <a:gd name="T7" fmla="*/ 13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22"/>
                </a:moveTo>
                <a:lnTo>
                  <a:pt x="13" y="45"/>
                </a:lnTo>
                <a:lnTo>
                  <a:pt x="16" y="0"/>
                </a:lnTo>
                <a:lnTo>
                  <a:pt x="0" y="22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69" name="Freeform 338"/>
          <p:cNvSpPr>
            <a:spLocks/>
          </p:cNvSpPr>
          <p:nvPr/>
        </p:nvSpPr>
        <p:spPr bwMode="auto">
          <a:xfrm>
            <a:off x="2903541" y="3212309"/>
            <a:ext cx="73025" cy="79772"/>
          </a:xfrm>
          <a:custGeom>
            <a:avLst/>
            <a:gdLst>
              <a:gd name="T0" fmla="*/ 0 w 47"/>
              <a:gd name="T1" fmla="*/ 41 h 76"/>
              <a:gd name="T2" fmla="*/ 4 w 47"/>
              <a:gd name="T3" fmla="*/ 0 h 76"/>
              <a:gd name="T4" fmla="*/ 37 w 47"/>
              <a:gd name="T5" fmla="*/ 19 h 76"/>
              <a:gd name="T6" fmla="*/ 18 w 47"/>
              <a:gd name="T7" fmla="*/ 42 h 76"/>
              <a:gd name="T8" fmla="*/ 0 w 47"/>
              <a:gd name="T9" fmla="*/ 41 h 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76"/>
              <a:gd name="T17" fmla="*/ 47 w 47"/>
              <a:gd name="T18" fmla="*/ 76 h 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76">
                <a:moveTo>
                  <a:pt x="0" y="72"/>
                </a:moveTo>
                <a:lnTo>
                  <a:pt x="6" y="0"/>
                </a:lnTo>
                <a:lnTo>
                  <a:pt x="46" y="33"/>
                </a:lnTo>
                <a:lnTo>
                  <a:pt x="22" y="75"/>
                </a:lnTo>
                <a:lnTo>
                  <a:pt x="0" y="7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0" name="Freeform 339"/>
          <p:cNvSpPr>
            <a:spLocks/>
          </p:cNvSpPr>
          <p:nvPr/>
        </p:nvSpPr>
        <p:spPr bwMode="auto">
          <a:xfrm>
            <a:off x="4405315" y="1927625"/>
            <a:ext cx="214313" cy="226219"/>
          </a:xfrm>
          <a:custGeom>
            <a:avLst/>
            <a:gdLst>
              <a:gd name="T0" fmla="*/ 0 w 140"/>
              <a:gd name="T1" fmla="*/ 51 h 214"/>
              <a:gd name="T2" fmla="*/ 1 w 140"/>
              <a:gd name="T3" fmla="*/ 70 h 214"/>
              <a:gd name="T4" fmla="*/ 2 w 140"/>
              <a:gd name="T5" fmla="*/ 79 h 214"/>
              <a:gd name="T6" fmla="*/ 4 w 140"/>
              <a:gd name="T7" fmla="*/ 90 h 214"/>
              <a:gd name="T8" fmla="*/ 27 w 140"/>
              <a:gd name="T9" fmla="*/ 98 h 214"/>
              <a:gd name="T10" fmla="*/ 20 w 140"/>
              <a:gd name="T11" fmla="*/ 119 h 214"/>
              <a:gd name="T12" fmla="*/ 45 w 140"/>
              <a:gd name="T13" fmla="*/ 122 h 214"/>
              <a:gd name="T14" fmla="*/ 89 w 140"/>
              <a:gd name="T15" fmla="*/ 122 h 214"/>
              <a:gd name="T16" fmla="*/ 101 w 140"/>
              <a:gd name="T17" fmla="*/ 101 h 214"/>
              <a:gd name="T18" fmla="*/ 77 w 140"/>
              <a:gd name="T19" fmla="*/ 77 h 214"/>
              <a:gd name="T20" fmla="*/ 104 w 140"/>
              <a:gd name="T21" fmla="*/ 64 h 214"/>
              <a:gd name="T22" fmla="*/ 113 w 140"/>
              <a:gd name="T23" fmla="*/ 67 h 214"/>
              <a:gd name="T24" fmla="*/ 104 w 140"/>
              <a:gd name="T25" fmla="*/ 20 h 214"/>
              <a:gd name="T26" fmla="*/ 85 w 140"/>
              <a:gd name="T27" fmla="*/ 8 h 214"/>
              <a:gd name="T28" fmla="*/ 61 w 140"/>
              <a:gd name="T29" fmla="*/ 15 h 214"/>
              <a:gd name="T30" fmla="*/ 65 w 140"/>
              <a:gd name="T31" fmla="*/ 10 h 214"/>
              <a:gd name="T32" fmla="*/ 45 w 140"/>
              <a:gd name="T33" fmla="*/ 0 h 214"/>
              <a:gd name="T34" fmla="*/ 35 w 140"/>
              <a:gd name="T35" fmla="*/ 0 h 214"/>
              <a:gd name="T36" fmla="*/ 34 w 140"/>
              <a:gd name="T37" fmla="*/ 27 h 214"/>
              <a:gd name="T38" fmla="*/ 22 w 140"/>
              <a:gd name="T39" fmla="*/ 20 h 214"/>
              <a:gd name="T40" fmla="*/ 15 w 140"/>
              <a:gd name="T41" fmla="*/ 28 h 214"/>
              <a:gd name="T42" fmla="*/ 13 w 140"/>
              <a:gd name="T43" fmla="*/ 45 h 214"/>
              <a:gd name="T44" fmla="*/ 0 w 140"/>
              <a:gd name="T45" fmla="*/ 51 h 2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40"/>
              <a:gd name="T70" fmla="*/ 0 h 214"/>
              <a:gd name="T71" fmla="*/ 140 w 140"/>
              <a:gd name="T72" fmla="*/ 214 h 21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40" h="214">
                <a:moveTo>
                  <a:pt x="0" y="88"/>
                </a:moveTo>
                <a:lnTo>
                  <a:pt x="1" y="123"/>
                </a:lnTo>
                <a:lnTo>
                  <a:pt x="2" y="139"/>
                </a:lnTo>
                <a:lnTo>
                  <a:pt x="4" y="157"/>
                </a:lnTo>
                <a:lnTo>
                  <a:pt x="33" y="172"/>
                </a:lnTo>
                <a:lnTo>
                  <a:pt x="24" y="208"/>
                </a:lnTo>
                <a:lnTo>
                  <a:pt x="55" y="213"/>
                </a:lnTo>
                <a:lnTo>
                  <a:pt x="110" y="213"/>
                </a:lnTo>
                <a:lnTo>
                  <a:pt x="124" y="177"/>
                </a:lnTo>
                <a:lnTo>
                  <a:pt x="95" y="135"/>
                </a:lnTo>
                <a:lnTo>
                  <a:pt x="128" y="111"/>
                </a:lnTo>
                <a:lnTo>
                  <a:pt x="139" y="117"/>
                </a:lnTo>
                <a:lnTo>
                  <a:pt x="128" y="34"/>
                </a:lnTo>
                <a:lnTo>
                  <a:pt x="104" y="13"/>
                </a:lnTo>
                <a:lnTo>
                  <a:pt x="76" y="27"/>
                </a:lnTo>
                <a:lnTo>
                  <a:pt x="80" y="17"/>
                </a:lnTo>
                <a:lnTo>
                  <a:pt x="55" y="0"/>
                </a:lnTo>
                <a:lnTo>
                  <a:pt x="43" y="0"/>
                </a:lnTo>
                <a:lnTo>
                  <a:pt x="42" y="47"/>
                </a:lnTo>
                <a:lnTo>
                  <a:pt x="27" y="35"/>
                </a:lnTo>
                <a:lnTo>
                  <a:pt x="19" y="49"/>
                </a:lnTo>
                <a:lnTo>
                  <a:pt x="16" y="78"/>
                </a:lnTo>
                <a:lnTo>
                  <a:pt x="0" y="88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1" name="Freeform 340"/>
          <p:cNvSpPr>
            <a:spLocks/>
          </p:cNvSpPr>
          <p:nvPr/>
        </p:nvSpPr>
        <p:spPr bwMode="auto">
          <a:xfrm>
            <a:off x="4754564" y="2314578"/>
            <a:ext cx="158751" cy="145256"/>
          </a:xfrm>
          <a:custGeom>
            <a:avLst/>
            <a:gdLst>
              <a:gd name="T0" fmla="*/ 0 w 101"/>
              <a:gd name="T1" fmla="*/ 30 h 137"/>
              <a:gd name="T2" fmla="*/ 12 w 101"/>
              <a:gd name="T3" fmla="*/ 14 h 137"/>
              <a:gd name="T4" fmla="*/ 38 w 101"/>
              <a:gd name="T5" fmla="*/ 7 h 137"/>
              <a:gd name="T6" fmla="*/ 70 w 101"/>
              <a:gd name="T7" fmla="*/ 8 h 137"/>
              <a:gd name="T8" fmla="*/ 83 w 101"/>
              <a:gd name="T9" fmla="*/ 0 h 137"/>
              <a:gd name="T10" fmla="*/ 78 w 101"/>
              <a:gd name="T11" fmla="*/ 17 h 137"/>
              <a:gd name="T12" fmla="*/ 56 w 101"/>
              <a:gd name="T13" fmla="*/ 13 h 137"/>
              <a:gd name="T14" fmla="*/ 45 w 101"/>
              <a:gd name="T15" fmla="*/ 27 h 137"/>
              <a:gd name="T16" fmla="*/ 33 w 101"/>
              <a:gd name="T17" fmla="*/ 18 h 137"/>
              <a:gd name="T18" fmla="*/ 42 w 101"/>
              <a:gd name="T19" fmla="*/ 39 h 137"/>
              <a:gd name="T20" fmla="*/ 31 w 101"/>
              <a:gd name="T21" fmla="*/ 44 h 137"/>
              <a:gd name="T22" fmla="*/ 51 w 101"/>
              <a:gd name="T23" fmla="*/ 53 h 137"/>
              <a:gd name="T24" fmla="*/ 51 w 101"/>
              <a:gd name="T25" fmla="*/ 61 h 137"/>
              <a:gd name="T26" fmla="*/ 35 w 101"/>
              <a:gd name="T27" fmla="*/ 63 h 137"/>
              <a:gd name="T28" fmla="*/ 41 w 101"/>
              <a:gd name="T29" fmla="*/ 78 h 137"/>
              <a:gd name="T30" fmla="*/ 20 w 101"/>
              <a:gd name="T31" fmla="*/ 73 h 137"/>
              <a:gd name="T32" fmla="*/ 14 w 101"/>
              <a:gd name="T33" fmla="*/ 58 h 137"/>
              <a:gd name="T34" fmla="*/ 42 w 101"/>
              <a:gd name="T35" fmla="*/ 54 h 137"/>
              <a:gd name="T36" fmla="*/ 14 w 101"/>
              <a:gd name="T37" fmla="*/ 52 h 137"/>
              <a:gd name="T38" fmla="*/ 0 w 101"/>
              <a:gd name="T39" fmla="*/ 30 h 13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01"/>
              <a:gd name="T61" fmla="*/ 0 h 137"/>
              <a:gd name="T62" fmla="*/ 101 w 101"/>
              <a:gd name="T63" fmla="*/ 137 h 13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01" h="137">
                <a:moveTo>
                  <a:pt x="0" y="53"/>
                </a:moveTo>
                <a:lnTo>
                  <a:pt x="14" y="24"/>
                </a:lnTo>
                <a:lnTo>
                  <a:pt x="46" y="12"/>
                </a:lnTo>
                <a:lnTo>
                  <a:pt x="85" y="13"/>
                </a:lnTo>
                <a:lnTo>
                  <a:pt x="100" y="0"/>
                </a:lnTo>
                <a:lnTo>
                  <a:pt x="94" y="29"/>
                </a:lnTo>
                <a:lnTo>
                  <a:pt x="67" y="22"/>
                </a:lnTo>
                <a:lnTo>
                  <a:pt x="54" y="46"/>
                </a:lnTo>
                <a:lnTo>
                  <a:pt x="39" y="32"/>
                </a:lnTo>
                <a:lnTo>
                  <a:pt x="50" y="68"/>
                </a:lnTo>
                <a:lnTo>
                  <a:pt x="37" y="76"/>
                </a:lnTo>
                <a:lnTo>
                  <a:pt x="62" y="92"/>
                </a:lnTo>
                <a:lnTo>
                  <a:pt x="62" y="105"/>
                </a:lnTo>
                <a:lnTo>
                  <a:pt x="42" y="109"/>
                </a:lnTo>
                <a:lnTo>
                  <a:pt x="49" y="136"/>
                </a:lnTo>
                <a:lnTo>
                  <a:pt x="24" y="127"/>
                </a:lnTo>
                <a:lnTo>
                  <a:pt x="16" y="102"/>
                </a:lnTo>
                <a:lnTo>
                  <a:pt x="50" y="93"/>
                </a:lnTo>
                <a:lnTo>
                  <a:pt x="16" y="89"/>
                </a:lnTo>
                <a:lnTo>
                  <a:pt x="0" y="5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2" name="Freeform 341"/>
          <p:cNvSpPr>
            <a:spLocks/>
          </p:cNvSpPr>
          <p:nvPr/>
        </p:nvSpPr>
        <p:spPr bwMode="auto">
          <a:xfrm>
            <a:off x="4841877" y="2483646"/>
            <a:ext cx="71437" cy="17860"/>
          </a:xfrm>
          <a:custGeom>
            <a:avLst/>
            <a:gdLst>
              <a:gd name="T0" fmla="*/ 0 w 47"/>
              <a:gd name="T1" fmla="*/ 9 h 17"/>
              <a:gd name="T2" fmla="*/ 4 w 47"/>
              <a:gd name="T3" fmla="*/ 0 h 17"/>
              <a:gd name="T4" fmla="*/ 37 w 47"/>
              <a:gd name="T5" fmla="*/ 9 h 17"/>
              <a:gd name="T6" fmla="*/ 12 w 47"/>
              <a:gd name="T7" fmla="*/ 9 h 17"/>
              <a:gd name="T8" fmla="*/ 0 w 47"/>
              <a:gd name="T9" fmla="*/ 9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17"/>
              <a:gd name="T17" fmla="*/ 47 w 47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17">
                <a:moveTo>
                  <a:pt x="0" y="16"/>
                </a:moveTo>
                <a:lnTo>
                  <a:pt x="4" y="0"/>
                </a:lnTo>
                <a:lnTo>
                  <a:pt x="46" y="16"/>
                </a:lnTo>
                <a:lnTo>
                  <a:pt x="15" y="16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3" name="Freeform 342"/>
          <p:cNvSpPr>
            <a:spLocks/>
          </p:cNvSpPr>
          <p:nvPr/>
        </p:nvSpPr>
        <p:spPr bwMode="auto">
          <a:xfrm>
            <a:off x="2438402" y="723902"/>
            <a:ext cx="1511300" cy="1029891"/>
          </a:xfrm>
          <a:custGeom>
            <a:avLst/>
            <a:gdLst>
              <a:gd name="T0" fmla="*/ 90 w 973"/>
              <a:gd name="T1" fmla="*/ 132 h 973"/>
              <a:gd name="T2" fmla="*/ 104 w 973"/>
              <a:gd name="T3" fmla="*/ 109 h 973"/>
              <a:gd name="T4" fmla="*/ 69 w 973"/>
              <a:gd name="T5" fmla="*/ 96 h 973"/>
              <a:gd name="T6" fmla="*/ 149 w 973"/>
              <a:gd name="T7" fmla="*/ 53 h 973"/>
              <a:gd name="T8" fmla="*/ 232 w 973"/>
              <a:gd name="T9" fmla="*/ 36 h 973"/>
              <a:gd name="T10" fmla="*/ 294 w 973"/>
              <a:gd name="T11" fmla="*/ 58 h 973"/>
              <a:gd name="T12" fmla="*/ 280 w 973"/>
              <a:gd name="T13" fmla="*/ 33 h 973"/>
              <a:gd name="T14" fmla="*/ 377 w 973"/>
              <a:gd name="T15" fmla="*/ 46 h 973"/>
              <a:gd name="T16" fmla="*/ 425 w 973"/>
              <a:gd name="T17" fmla="*/ 33 h 973"/>
              <a:gd name="T18" fmla="*/ 352 w 973"/>
              <a:gd name="T19" fmla="*/ 11 h 973"/>
              <a:gd name="T20" fmla="*/ 441 w 973"/>
              <a:gd name="T21" fmla="*/ 24 h 973"/>
              <a:gd name="T22" fmla="*/ 438 w 973"/>
              <a:gd name="T23" fmla="*/ 3 h 973"/>
              <a:gd name="T24" fmla="*/ 605 w 973"/>
              <a:gd name="T25" fmla="*/ 11 h 973"/>
              <a:gd name="T26" fmla="*/ 619 w 973"/>
              <a:gd name="T27" fmla="*/ 11 h 973"/>
              <a:gd name="T28" fmla="*/ 674 w 973"/>
              <a:gd name="T29" fmla="*/ 30 h 973"/>
              <a:gd name="T30" fmla="*/ 513 w 973"/>
              <a:gd name="T31" fmla="*/ 52 h 973"/>
              <a:gd name="T32" fmla="*/ 600 w 973"/>
              <a:gd name="T33" fmla="*/ 64 h 973"/>
              <a:gd name="T34" fmla="*/ 695 w 973"/>
              <a:gd name="T35" fmla="*/ 58 h 973"/>
              <a:gd name="T36" fmla="*/ 763 w 973"/>
              <a:gd name="T37" fmla="*/ 50 h 973"/>
              <a:gd name="T38" fmla="*/ 680 w 973"/>
              <a:gd name="T39" fmla="*/ 90 h 973"/>
              <a:gd name="T40" fmla="*/ 734 w 973"/>
              <a:gd name="T41" fmla="*/ 104 h 973"/>
              <a:gd name="T42" fmla="*/ 685 w 973"/>
              <a:gd name="T43" fmla="*/ 141 h 973"/>
              <a:gd name="T44" fmla="*/ 691 w 973"/>
              <a:gd name="T45" fmla="*/ 169 h 973"/>
              <a:gd name="T46" fmla="*/ 678 w 973"/>
              <a:gd name="T47" fmla="*/ 190 h 973"/>
              <a:gd name="T48" fmla="*/ 701 w 973"/>
              <a:gd name="T49" fmla="*/ 210 h 973"/>
              <a:gd name="T50" fmla="*/ 671 w 973"/>
              <a:gd name="T51" fmla="*/ 229 h 973"/>
              <a:gd name="T52" fmla="*/ 687 w 973"/>
              <a:gd name="T53" fmla="*/ 250 h 973"/>
              <a:gd name="T54" fmla="*/ 695 w 973"/>
              <a:gd name="T55" fmla="*/ 269 h 973"/>
              <a:gd name="T56" fmla="*/ 609 w 973"/>
              <a:gd name="T57" fmla="*/ 283 h 973"/>
              <a:gd name="T58" fmla="*/ 627 w 973"/>
              <a:gd name="T59" fmla="*/ 311 h 973"/>
              <a:gd name="T60" fmla="*/ 672 w 973"/>
              <a:gd name="T61" fmla="*/ 321 h 973"/>
              <a:gd name="T62" fmla="*/ 665 w 973"/>
              <a:gd name="T63" fmla="*/ 339 h 973"/>
              <a:gd name="T64" fmla="*/ 601 w 973"/>
              <a:gd name="T65" fmla="*/ 317 h 973"/>
              <a:gd name="T66" fmla="*/ 614 w 973"/>
              <a:gd name="T67" fmla="*/ 352 h 973"/>
              <a:gd name="T68" fmla="*/ 616 w 973"/>
              <a:gd name="T69" fmla="*/ 388 h 973"/>
              <a:gd name="T70" fmla="*/ 541 w 973"/>
              <a:gd name="T71" fmla="*/ 402 h 973"/>
              <a:gd name="T72" fmla="*/ 486 w 973"/>
              <a:gd name="T73" fmla="*/ 447 h 973"/>
              <a:gd name="T74" fmla="*/ 464 w 973"/>
              <a:gd name="T75" fmla="*/ 438 h 973"/>
              <a:gd name="T76" fmla="*/ 420 w 973"/>
              <a:gd name="T77" fmla="*/ 468 h 973"/>
              <a:gd name="T78" fmla="*/ 417 w 973"/>
              <a:gd name="T79" fmla="*/ 491 h 973"/>
              <a:gd name="T80" fmla="*/ 415 w 973"/>
              <a:gd name="T81" fmla="*/ 509 h 973"/>
              <a:gd name="T82" fmla="*/ 387 w 973"/>
              <a:gd name="T83" fmla="*/ 553 h 973"/>
              <a:gd name="T84" fmla="*/ 328 w 973"/>
              <a:gd name="T85" fmla="*/ 548 h 973"/>
              <a:gd name="T86" fmla="*/ 313 w 973"/>
              <a:gd name="T87" fmla="*/ 535 h 973"/>
              <a:gd name="T88" fmla="*/ 284 w 973"/>
              <a:gd name="T89" fmla="*/ 483 h 973"/>
              <a:gd name="T90" fmla="*/ 276 w 973"/>
              <a:gd name="T91" fmla="*/ 458 h 973"/>
              <a:gd name="T92" fmla="*/ 267 w 973"/>
              <a:gd name="T93" fmla="*/ 403 h 973"/>
              <a:gd name="T94" fmla="*/ 266 w 973"/>
              <a:gd name="T95" fmla="*/ 395 h 973"/>
              <a:gd name="T96" fmla="*/ 273 w 973"/>
              <a:gd name="T97" fmla="*/ 358 h 973"/>
              <a:gd name="T98" fmla="*/ 294 w 973"/>
              <a:gd name="T99" fmla="*/ 343 h 973"/>
              <a:gd name="T100" fmla="*/ 278 w 973"/>
              <a:gd name="T101" fmla="*/ 326 h 973"/>
              <a:gd name="T102" fmla="*/ 251 w 973"/>
              <a:gd name="T103" fmla="*/ 326 h 973"/>
              <a:gd name="T104" fmla="*/ 231 w 973"/>
              <a:gd name="T105" fmla="*/ 314 h 973"/>
              <a:gd name="T106" fmla="*/ 213 w 973"/>
              <a:gd name="T107" fmla="*/ 254 h 973"/>
              <a:gd name="T108" fmla="*/ 159 w 973"/>
              <a:gd name="T109" fmla="*/ 212 h 973"/>
              <a:gd name="T110" fmla="*/ 88 w 973"/>
              <a:gd name="T111" fmla="*/ 217 h 973"/>
              <a:gd name="T112" fmla="*/ 21 w 973"/>
              <a:gd name="T113" fmla="*/ 190 h 973"/>
              <a:gd name="T114" fmla="*/ 87 w 973"/>
              <a:gd name="T115" fmla="*/ 178 h 9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73"/>
              <a:gd name="T175" fmla="*/ 0 h 973"/>
              <a:gd name="T176" fmla="*/ 973 w 973"/>
              <a:gd name="T177" fmla="*/ 973 h 9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73" h="973">
                <a:moveTo>
                  <a:pt x="0" y="273"/>
                </a:moveTo>
                <a:lnTo>
                  <a:pt x="5" y="257"/>
                </a:lnTo>
                <a:lnTo>
                  <a:pt x="68" y="229"/>
                </a:lnTo>
                <a:lnTo>
                  <a:pt x="109" y="229"/>
                </a:lnTo>
                <a:lnTo>
                  <a:pt x="131" y="209"/>
                </a:lnTo>
                <a:lnTo>
                  <a:pt x="125" y="201"/>
                </a:lnTo>
                <a:lnTo>
                  <a:pt x="138" y="193"/>
                </a:lnTo>
                <a:lnTo>
                  <a:pt x="127" y="188"/>
                </a:lnTo>
                <a:lnTo>
                  <a:pt x="149" y="178"/>
                </a:lnTo>
                <a:lnTo>
                  <a:pt x="141" y="171"/>
                </a:lnTo>
                <a:lnTo>
                  <a:pt x="112" y="187"/>
                </a:lnTo>
                <a:lnTo>
                  <a:pt x="84" y="167"/>
                </a:lnTo>
                <a:lnTo>
                  <a:pt x="119" y="157"/>
                </a:lnTo>
                <a:lnTo>
                  <a:pt x="141" y="126"/>
                </a:lnTo>
                <a:lnTo>
                  <a:pt x="183" y="125"/>
                </a:lnTo>
                <a:lnTo>
                  <a:pt x="181" y="92"/>
                </a:lnTo>
                <a:lnTo>
                  <a:pt x="214" y="91"/>
                </a:lnTo>
                <a:lnTo>
                  <a:pt x="246" y="114"/>
                </a:lnTo>
                <a:lnTo>
                  <a:pt x="208" y="84"/>
                </a:lnTo>
                <a:lnTo>
                  <a:pt x="281" y="63"/>
                </a:lnTo>
                <a:lnTo>
                  <a:pt x="299" y="76"/>
                </a:lnTo>
                <a:lnTo>
                  <a:pt x="301" y="106"/>
                </a:lnTo>
                <a:lnTo>
                  <a:pt x="311" y="81"/>
                </a:lnTo>
                <a:lnTo>
                  <a:pt x="357" y="100"/>
                </a:lnTo>
                <a:lnTo>
                  <a:pt x="342" y="85"/>
                </a:lnTo>
                <a:lnTo>
                  <a:pt x="364" y="87"/>
                </a:lnTo>
                <a:lnTo>
                  <a:pt x="345" y="71"/>
                </a:lnTo>
                <a:lnTo>
                  <a:pt x="339" y="56"/>
                </a:lnTo>
                <a:lnTo>
                  <a:pt x="349" y="54"/>
                </a:lnTo>
                <a:lnTo>
                  <a:pt x="443" y="95"/>
                </a:lnTo>
                <a:lnTo>
                  <a:pt x="436" y="81"/>
                </a:lnTo>
                <a:lnTo>
                  <a:pt x="457" y="80"/>
                </a:lnTo>
                <a:lnTo>
                  <a:pt x="443" y="68"/>
                </a:lnTo>
                <a:lnTo>
                  <a:pt x="474" y="71"/>
                </a:lnTo>
                <a:lnTo>
                  <a:pt x="424" y="41"/>
                </a:lnTo>
                <a:lnTo>
                  <a:pt x="515" y="56"/>
                </a:lnTo>
                <a:lnTo>
                  <a:pt x="495" y="41"/>
                </a:lnTo>
                <a:lnTo>
                  <a:pt x="442" y="38"/>
                </a:lnTo>
                <a:lnTo>
                  <a:pt x="459" y="36"/>
                </a:lnTo>
                <a:lnTo>
                  <a:pt x="426" y="20"/>
                </a:lnTo>
                <a:lnTo>
                  <a:pt x="465" y="25"/>
                </a:lnTo>
                <a:lnTo>
                  <a:pt x="450" y="18"/>
                </a:lnTo>
                <a:lnTo>
                  <a:pt x="466" y="14"/>
                </a:lnTo>
                <a:lnTo>
                  <a:pt x="534" y="41"/>
                </a:lnTo>
                <a:lnTo>
                  <a:pt x="526" y="31"/>
                </a:lnTo>
                <a:lnTo>
                  <a:pt x="556" y="20"/>
                </a:lnTo>
                <a:lnTo>
                  <a:pt x="530" y="18"/>
                </a:lnTo>
                <a:lnTo>
                  <a:pt x="530" y="5"/>
                </a:lnTo>
                <a:lnTo>
                  <a:pt x="547" y="0"/>
                </a:lnTo>
                <a:lnTo>
                  <a:pt x="726" y="7"/>
                </a:lnTo>
                <a:lnTo>
                  <a:pt x="739" y="13"/>
                </a:lnTo>
                <a:lnTo>
                  <a:pt x="733" y="18"/>
                </a:lnTo>
                <a:lnTo>
                  <a:pt x="613" y="20"/>
                </a:lnTo>
                <a:lnTo>
                  <a:pt x="626" y="27"/>
                </a:lnTo>
                <a:lnTo>
                  <a:pt x="580" y="36"/>
                </a:lnTo>
                <a:lnTo>
                  <a:pt x="750" y="20"/>
                </a:lnTo>
                <a:lnTo>
                  <a:pt x="756" y="34"/>
                </a:lnTo>
                <a:lnTo>
                  <a:pt x="733" y="41"/>
                </a:lnTo>
                <a:lnTo>
                  <a:pt x="773" y="36"/>
                </a:lnTo>
                <a:lnTo>
                  <a:pt x="817" y="51"/>
                </a:lnTo>
                <a:lnTo>
                  <a:pt x="750" y="76"/>
                </a:lnTo>
                <a:lnTo>
                  <a:pt x="643" y="75"/>
                </a:lnTo>
                <a:lnTo>
                  <a:pt x="667" y="80"/>
                </a:lnTo>
                <a:lnTo>
                  <a:pt x="622" y="91"/>
                </a:lnTo>
                <a:lnTo>
                  <a:pt x="622" y="103"/>
                </a:lnTo>
                <a:lnTo>
                  <a:pt x="740" y="84"/>
                </a:lnTo>
                <a:lnTo>
                  <a:pt x="751" y="92"/>
                </a:lnTo>
                <a:lnTo>
                  <a:pt x="726" y="111"/>
                </a:lnTo>
                <a:lnTo>
                  <a:pt x="802" y="80"/>
                </a:lnTo>
                <a:lnTo>
                  <a:pt x="806" y="109"/>
                </a:lnTo>
                <a:lnTo>
                  <a:pt x="769" y="162"/>
                </a:lnTo>
                <a:lnTo>
                  <a:pt x="842" y="102"/>
                </a:lnTo>
                <a:lnTo>
                  <a:pt x="842" y="111"/>
                </a:lnTo>
                <a:lnTo>
                  <a:pt x="877" y="110"/>
                </a:lnTo>
                <a:lnTo>
                  <a:pt x="886" y="91"/>
                </a:lnTo>
                <a:lnTo>
                  <a:pt x="925" y="87"/>
                </a:lnTo>
                <a:lnTo>
                  <a:pt x="972" y="105"/>
                </a:lnTo>
                <a:lnTo>
                  <a:pt x="927" y="132"/>
                </a:lnTo>
                <a:lnTo>
                  <a:pt x="929" y="142"/>
                </a:lnTo>
                <a:lnTo>
                  <a:pt x="824" y="157"/>
                </a:lnTo>
                <a:lnTo>
                  <a:pt x="908" y="158"/>
                </a:lnTo>
                <a:lnTo>
                  <a:pt x="839" y="181"/>
                </a:lnTo>
                <a:lnTo>
                  <a:pt x="843" y="197"/>
                </a:lnTo>
                <a:lnTo>
                  <a:pt x="889" y="181"/>
                </a:lnTo>
                <a:lnTo>
                  <a:pt x="855" y="201"/>
                </a:lnTo>
                <a:lnTo>
                  <a:pt x="851" y="227"/>
                </a:lnTo>
                <a:lnTo>
                  <a:pt x="863" y="221"/>
                </a:lnTo>
                <a:lnTo>
                  <a:pt x="830" y="244"/>
                </a:lnTo>
                <a:lnTo>
                  <a:pt x="818" y="293"/>
                </a:lnTo>
                <a:lnTo>
                  <a:pt x="836" y="283"/>
                </a:lnTo>
                <a:lnTo>
                  <a:pt x="861" y="293"/>
                </a:lnTo>
                <a:lnTo>
                  <a:pt x="838" y="293"/>
                </a:lnTo>
                <a:lnTo>
                  <a:pt x="838" y="309"/>
                </a:lnTo>
                <a:lnTo>
                  <a:pt x="875" y="316"/>
                </a:lnTo>
                <a:lnTo>
                  <a:pt x="877" y="333"/>
                </a:lnTo>
                <a:lnTo>
                  <a:pt x="821" y="329"/>
                </a:lnTo>
                <a:lnTo>
                  <a:pt x="836" y="338"/>
                </a:lnTo>
                <a:lnTo>
                  <a:pt x="805" y="342"/>
                </a:lnTo>
                <a:lnTo>
                  <a:pt x="821" y="363"/>
                </a:lnTo>
                <a:lnTo>
                  <a:pt x="850" y="364"/>
                </a:lnTo>
                <a:lnTo>
                  <a:pt x="832" y="376"/>
                </a:lnTo>
                <a:lnTo>
                  <a:pt x="854" y="386"/>
                </a:lnTo>
                <a:lnTo>
                  <a:pt x="854" y="411"/>
                </a:lnTo>
                <a:lnTo>
                  <a:pt x="813" y="396"/>
                </a:lnTo>
                <a:lnTo>
                  <a:pt x="837" y="409"/>
                </a:lnTo>
                <a:lnTo>
                  <a:pt x="822" y="417"/>
                </a:lnTo>
                <a:lnTo>
                  <a:pt x="836" y="416"/>
                </a:lnTo>
                <a:lnTo>
                  <a:pt x="832" y="433"/>
                </a:lnTo>
                <a:lnTo>
                  <a:pt x="862" y="441"/>
                </a:lnTo>
                <a:lnTo>
                  <a:pt x="815" y="436"/>
                </a:lnTo>
                <a:lnTo>
                  <a:pt x="806" y="446"/>
                </a:lnTo>
                <a:lnTo>
                  <a:pt x="842" y="466"/>
                </a:lnTo>
                <a:lnTo>
                  <a:pt x="837" y="483"/>
                </a:lnTo>
                <a:lnTo>
                  <a:pt x="809" y="493"/>
                </a:lnTo>
                <a:lnTo>
                  <a:pt x="781" y="468"/>
                </a:lnTo>
                <a:lnTo>
                  <a:pt x="737" y="490"/>
                </a:lnTo>
                <a:lnTo>
                  <a:pt x="767" y="502"/>
                </a:lnTo>
                <a:lnTo>
                  <a:pt x="739" y="513"/>
                </a:lnTo>
                <a:lnTo>
                  <a:pt x="771" y="516"/>
                </a:lnTo>
                <a:lnTo>
                  <a:pt x="759" y="539"/>
                </a:lnTo>
                <a:lnTo>
                  <a:pt x="773" y="526"/>
                </a:lnTo>
                <a:lnTo>
                  <a:pt x="806" y="545"/>
                </a:lnTo>
                <a:lnTo>
                  <a:pt x="797" y="561"/>
                </a:lnTo>
                <a:lnTo>
                  <a:pt x="815" y="555"/>
                </a:lnTo>
                <a:lnTo>
                  <a:pt x="806" y="573"/>
                </a:lnTo>
                <a:lnTo>
                  <a:pt x="820" y="563"/>
                </a:lnTo>
                <a:lnTo>
                  <a:pt x="822" y="606"/>
                </a:lnTo>
                <a:lnTo>
                  <a:pt x="806" y="589"/>
                </a:lnTo>
                <a:lnTo>
                  <a:pt x="806" y="606"/>
                </a:lnTo>
                <a:lnTo>
                  <a:pt x="791" y="605"/>
                </a:lnTo>
                <a:lnTo>
                  <a:pt x="773" y="570"/>
                </a:lnTo>
                <a:lnTo>
                  <a:pt x="727" y="551"/>
                </a:lnTo>
                <a:lnTo>
                  <a:pt x="758" y="573"/>
                </a:lnTo>
                <a:lnTo>
                  <a:pt x="715" y="586"/>
                </a:lnTo>
                <a:lnTo>
                  <a:pt x="704" y="606"/>
                </a:lnTo>
                <a:lnTo>
                  <a:pt x="744" y="610"/>
                </a:lnTo>
                <a:lnTo>
                  <a:pt x="710" y="622"/>
                </a:lnTo>
                <a:lnTo>
                  <a:pt x="760" y="607"/>
                </a:lnTo>
                <a:lnTo>
                  <a:pt x="810" y="625"/>
                </a:lnTo>
                <a:lnTo>
                  <a:pt x="746" y="673"/>
                </a:lnTo>
                <a:lnTo>
                  <a:pt x="684" y="694"/>
                </a:lnTo>
                <a:lnTo>
                  <a:pt x="661" y="696"/>
                </a:lnTo>
                <a:lnTo>
                  <a:pt x="648" y="674"/>
                </a:lnTo>
                <a:lnTo>
                  <a:pt x="655" y="696"/>
                </a:lnTo>
                <a:lnTo>
                  <a:pt x="636" y="709"/>
                </a:lnTo>
                <a:lnTo>
                  <a:pt x="613" y="760"/>
                </a:lnTo>
                <a:lnTo>
                  <a:pt x="594" y="760"/>
                </a:lnTo>
                <a:lnTo>
                  <a:pt x="589" y="774"/>
                </a:lnTo>
                <a:lnTo>
                  <a:pt x="571" y="776"/>
                </a:lnTo>
                <a:lnTo>
                  <a:pt x="562" y="771"/>
                </a:lnTo>
                <a:lnTo>
                  <a:pt x="574" y="761"/>
                </a:lnTo>
                <a:lnTo>
                  <a:pt x="562" y="760"/>
                </a:lnTo>
                <a:lnTo>
                  <a:pt x="555" y="786"/>
                </a:lnTo>
                <a:lnTo>
                  <a:pt x="525" y="789"/>
                </a:lnTo>
                <a:lnTo>
                  <a:pt x="526" y="809"/>
                </a:lnTo>
                <a:lnTo>
                  <a:pt x="508" y="811"/>
                </a:lnTo>
                <a:lnTo>
                  <a:pt x="523" y="827"/>
                </a:lnTo>
                <a:lnTo>
                  <a:pt x="503" y="831"/>
                </a:lnTo>
                <a:lnTo>
                  <a:pt x="519" y="850"/>
                </a:lnTo>
                <a:lnTo>
                  <a:pt x="505" y="850"/>
                </a:lnTo>
                <a:lnTo>
                  <a:pt x="516" y="855"/>
                </a:lnTo>
                <a:lnTo>
                  <a:pt x="505" y="875"/>
                </a:lnTo>
                <a:lnTo>
                  <a:pt x="495" y="872"/>
                </a:lnTo>
                <a:lnTo>
                  <a:pt x="503" y="882"/>
                </a:lnTo>
                <a:lnTo>
                  <a:pt x="483" y="888"/>
                </a:lnTo>
                <a:lnTo>
                  <a:pt x="495" y="918"/>
                </a:lnTo>
                <a:lnTo>
                  <a:pt x="483" y="957"/>
                </a:lnTo>
                <a:lnTo>
                  <a:pt x="469" y="958"/>
                </a:lnTo>
                <a:lnTo>
                  <a:pt x="480" y="972"/>
                </a:lnTo>
                <a:lnTo>
                  <a:pt x="447" y="972"/>
                </a:lnTo>
                <a:lnTo>
                  <a:pt x="443" y="947"/>
                </a:lnTo>
                <a:lnTo>
                  <a:pt x="397" y="950"/>
                </a:lnTo>
                <a:lnTo>
                  <a:pt x="407" y="942"/>
                </a:lnTo>
                <a:lnTo>
                  <a:pt x="384" y="932"/>
                </a:lnTo>
                <a:lnTo>
                  <a:pt x="396" y="927"/>
                </a:lnTo>
                <a:lnTo>
                  <a:pt x="380" y="927"/>
                </a:lnTo>
                <a:lnTo>
                  <a:pt x="385" y="906"/>
                </a:lnTo>
                <a:lnTo>
                  <a:pt x="375" y="911"/>
                </a:lnTo>
                <a:lnTo>
                  <a:pt x="345" y="855"/>
                </a:lnTo>
                <a:lnTo>
                  <a:pt x="345" y="837"/>
                </a:lnTo>
                <a:lnTo>
                  <a:pt x="367" y="820"/>
                </a:lnTo>
                <a:lnTo>
                  <a:pt x="357" y="814"/>
                </a:lnTo>
                <a:lnTo>
                  <a:pt x="335" y="835"/>
                </a:lnTo>
                <a:lnTo>
                  <a:pt x="335" y="794"/>
                </a:lnTo>
                <a:lnTo>
                  <a:pt x="313" y="771"/>
                </a:lnTo>
                <a:lnTo>
                  <a:pt x="319" y="738"/>
                </a:lnTo>
                <a:lnTo>
                  <a:pt x="307" y="726"/>
                </a:lnTo>
                <a:lnTo>
                  <a:pt x="324" y="698"/>
                </a:lnTo>
                <a:lnTo>
                  <a:pt x="313" y="694"/>
                </a:lnTo>
                <a:lnTo>
                  <a:pt x="352" y="694"/>
                </a:lnTo>
                <a:lnTo>
                  <a:pt x="349" y="683"/>
                </a:lnTo>
                <a:lnTo>
                  <a:pt x="323" y="684"/>
                </a:lnTo>
                <a:lnTo>
                  <a:pt x="362" y="658"/>
                </a:lnTo>
                <a:lnTo>
                  <a:pt x="352" y="650"/>
                </a:lnTo>
                <a:lnTo>
                  <a:pt x="362" y="622"/>
                </a:lnTo>
                <a:lnTo>
                  <a:pt x="330" y="621"/>
                </a:lnTo>
                <a:lnTo>
                  <a:pt x="293" y="597"/>
                </a:lnTo>
                <a:lnTo>
                  <a:pt x="357" y="610"/>
                </a:lnTo>
                <a:lnTo>
                  <a:pt x="347" y="601"/>
                </a:lnTo>
                <a:lnTo>
                  <a:pt x="357" y="595"/>
                </a:lnTo>
                <a:lnTo>
                  <a:pt x="333" y="578"/>
                </a:lnTo>
                <a:lnTo>
                  <a:pt x="342" y="570"/>
                </a:lnTo>
                <a:lnTo>
                  <a:pt x="328" y="577"/>
                </a:lnTo>
                <a:lnTo>
                  <a:pt x="337" y="565"/>
                </a:lnTo>
                <a:lnTo>
                  <a:pt x="320" y="565"/>
                </a:lnTo>
                <a:lnTo>
                  <a:pt x="339" y="557"/>
                </a:lnTo>
                <a:lnTo>
                  <a:pt x="311" y="545"/>
                </a:lnTo>
                <a:lnTo>
                  <a:pt x="304" y="565"/>
                </a:lnTo>
                <a:lnTo>
                  <a:pt x="281" y="565"/>
                </a:lnTo>
                <a:lnTo>
                  <a:pt x="277" y="557"/>
                </a:lnTo>
                <a:lnTo>
                  <a:pt x="292" y="545"/>
                </a:lnTo>
                <a:lnTo>
                  <a:pt x="280" y="545"/>
                </a:lnTo>
                <a:lnTo>
                  <a:pt x="293" y="506"/>
                </a:lnTo>
                <a:lnTo>
                  <a:pt x="278" y="500"/>
                </a:lnTo>
                <a:lnTo>
                  <a:pt x="285" y="485"/>
                </a:lnTo>
                <a:lnTo>
                  <a:pt x="258" y="441"/>
                </a:lnTo>
                <a:lnTo>
                  <a:pt x="268" y="439"/>
                </a:lnTo>
                <a:lnTo>
                  <a:pt x="232" y="400"/>
                </a:lnTo>
                <a:lnTo>
                  <a:pt x="232" y="386"/>
                </a:lnTo>
                <a:lnTo>
                  <a:pt x="193" y="368"/>
                </a:lnTo>
                <a:lnTo>
                  <a:pt x="157" y="355"/>
                </a:lnTo>
                <a:lnTo>
                  <a:pt x="125" y="374"/>
                </a:lnTo>
                <a:lnTo>
                  <a:pt x="98" y="363"/>
                </a:lnTo>
                <a:lnTo>
                  <a:pt x="107" y="377"/>
                </a:lnTo>
                <a:lnTo>
                  <a:pt x="79" y="371"/>
                </a:lnTo>
                <a:lnTo>
                  <a:pt x="54" y="355"/>
                </a:lnTo>
                <a:lnTo>
                  <a:pt x="79" y="342"/>
                </a:lnTo>
                <a:lnTo>
                  <a:pt x="25" y="329"/>
                </a:lnTo>
                <a:lnTo>
                  <a:pt x="44" y="316"/>
                </a:lnTo>
                <a:lnTo>
                  <a:pt x="109" y="321"/>
                </a:lnTo>
                <a:lnTo>
                  <a:pt x="117" y="316"/>
                </a:lnTo>
                <a:lnTo>
                  <a:pt x="106" y="308"/>
                </a:lnTo>
                <a:lnTo>
                  <a:pt x="115" y="299"/>
                </a:lnTo>
                <a:lnTo>
                  <a:pt x="59" y="306"/>
                </a:lnTo>
                <a:lnTo>
                  <a:pt x="0" y="27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4" name="Freeform 343"/>
          <p:cNvSpPr>
            <a:spLocks/>
          </p:cNvSpPr>
          <p:nvPr/>
        </p:nvSpPr>
        <p:spPr bwMode="auto">
          <a:xfrm>
            <a:off x="1958975" y="2920606"/>
            <a:ext cx="101600" cy="102394"/>
          </a:xfrm>
          <a:custGeom>
            <a:avLst/>
            <a:gdLst>
              <a:gd name="T0" fmla="*/ 0 w 65"/>
              <a:gd name="T1" fmla="*/ 43 h 96"/>
              <a:gd name="T2" fmla="*/ 11 w 65"/>
              <a:gd name="T3" fmla="*/ 24 h 96"/>
              <a:gd name="T4" fmla="*/ 25 w 65"/>
              <a:gd name="T5" fmla="*/ 23 h 96"/>
              <a:gd name="T6" fmla="*/ 11 w 65"/>
              <a:gd name="T7" fmla="*/ 6 h 96"/>
              <a:gd name="T8" fmla="*/ 40 w 65"/>
              <a:gd name="T9" fmla="*/ 0 h 96"/>
              <a:gd name="T10" fmla="*/ 45 w 65"/>
              <a:gd name="T11" fmla="*/ 26 h 96"/>
              <a:gd name="T12" fmla="*/ 53 w 65"/>
              <a:gd name="T13" fmla="*/ 27 h 96"/>
              <a:gd name="T14" fmla="*/ 38 w 65"/>
              <a:gd name="T15" fmla="*/ 45 h 96"/>
              <a:gd name="T16" fmla="*/ 29 w 65"/>
              <a:gd name="T17" fmla="*/ 55 h 96"/>
              <a:gd name="T18" fmla="*/ 0 w 65"/>
              <a:gd name="T19" fmla="*/ 43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5"/>
              <a:gd name="T31" fmla="*/ 0 h 96"/>
              <a:gd name="T32" fmla="*/ 65 w 65"/>
              <a:gd name="T33" fmla="*/ 96 h 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5" h="96">
                <a:moveTo>
                  <a:pt x="0" y="75"/>
                </a:moveTo>
                <a:lnTo>
                  <a:pt x="13" y="41"/>
                </a:lnTo>
                <a:lnTo>
                  <a:pt x="30" y="40"/>
                </a:lnTo>
                <a:lnTo>
                  <a:pt x="13" y="11"/>
                </a:lnTo>
                <a:lnTo>
                  <a:pt x="49" y="0"/>
                </a:lnTo>
                <a:lnTo>
                  <a:pt x="55" y="45"/>
                </a:lnTo>
                <a:lnTo>
                  <a:pt x="64" y="47"/>
                </a:lnTo>
                <a:lnTo>
                  <a:pt x="46" y="77"/>
                </a:lnTo>
                <a:lnTo>
                  <a:pt x="35" y="95"/>
                </a:lnTo>
                <a:lnTo>
                  <a:pt x="0" y="7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5" name="Freeform 344"/>
          <p:cNvSpPr>
            <a:spLocks/>
          </p:cNvSpPr>
          <p:nvPr/>
        </p:nvSpPr>
        <p:spPr bwMode="auto">
          <a:xfrm>
            <a:off x="2732090" y="3146824"/>
            <a:ext cx="117475" cy="158353"/>
          </a:xfrm>
          <a:custGeom>
            <a:avLst/>
            <a:gdLst>
              <a:gd name="T0" fmla="*/ 0 w 76"/>
              <a:gd name="T1" fmla="*/ 27 h 150"/>
              <a:gd name="T2" fmla="*/ 9 w 76"/>
              <a:gd name="T3" fmla="*/ 40 h 150"/>
              <a:gd name="T4" fmla="*/ 21 w 76"/>
              <a:gd name="T5" fmla="*/ 49 h 150"/>
              <a:gd name="T6" fmla="*/ 17 w 76"/>
              <a:gd name="T7" fmla="*/ 73 h 150"/>
              <a:gd name="T8" fmla="*/ 24 w 76"/>
              <a:gd name="T9" fmla="*/ 86 h 150"/>
              <a:gd name="T10" fmla="*/ 62 w 76"/>
              <a:gd name="T11" fmla="*/ 81 h 150"/>
              <a:gd name="T12" fmla="*/ 41 w 76"/>
              <a:gd name="T13" fmla="*/ 54 h 150"/>
              <a:gd name="T14" fmla="*/ 55 w 76"/>
              <a:gd name="T15" fmla="*/ 32 h 150"/>
              <a:gd name="T16" fmla="*/ 17 w 76"/>
              <a:gd name="T17" fmla="*/ 0 h 150"/>
              <a:gd name="T18" fmla="*/ 5 w 76"/>
              <a:gd name="T19" fmla="*/ 9 h 150"/>
              <a:gd name="T20" fmla="*/ 11 w 76"/>
              <a:gd name="T21" fmla="*/ 17 h 150"/>
              <a:gd name="T22" fmla="*/ 0 w 76"/>
              <a:gd name="T23" fmla="*/ 27 h 1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"/>
              <a:gd name="T37" fmla="*/ 0 h 150"/>
              <a:gd name="T38" fmla="*/ 76 w 76"/>
              <a:gd name="T39" fmla="*/ 150 h 15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" h="150">
                <a:moveTo>
                  <a:pt x="0" y="47"/>
                </a:moveTo>
                <a:lnTo>
                  <a:pt x="11" y="70"/>
                </a:lnTo>
                <a:lnTo>
                  <a:pt x="25" y="85"/>
                </a:lnTo>
                <a:lnTo>
                  <a:pt x="21" y="126"/>
                </a:lnTo>
                <a:lnTo>
                  <a:pt x="29" y="149"/>
                </a:lnTo>
                <a:lnTo>
                  <a:pt x="75" y="140"/>
                </a:lnTo>
                <a:lnTo>
                  <a:pt x="50" y="94"/>
                </a:lnTo>
                <a:lnTo>
                  <a:pt x="67" y="55"/>
                </a:lnTo>
                <a:lnTo>
                  <a:pt x="21" y="0"/>
                </a:lnTo>
                <a:lnTo>
                  <a:pt x="7" y="16"/>
                </a:lnTo>
                <a:lnTo>
                  <a:pt x="13" y="29"/>
                </a:lnTo>
                <a:lnTo>
                  <a:pt x="0" y="4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6" name="Freeform 345"/>
          <p:cNvSpPr>
            <a:spLocks/>
          </p:cNvSpPr>
          <p:nvPr/>
        </p:nvSpPr>
        <p:spPr bwMode="auto">
          <a:xfrm>
            <a:off x="2405063" y="2874171"/>
            <a:ext cx="63500" cy="45244"/>
          </a:xfrm>
          <a:custGeom>
            <a:avLst/>
            <a:gdLst>
              <a:gd name="T0" fmla="*/ 0 w 42"/>
              <a:gd name="T1" fmla="*/ 18 h 43"/>
              <a:gd name="T2" fmla="*/ 26 w 42"/>
              <a:gd name="T3" fmla="*/ 18 h 43"/>
              <a:gd name="T4" fmla="*/ 13 w 42"/>
              <a:gd name="T5" fmla="*/ 2 h 43"/>
              <a:gd name="T6" fmla="*/ 33 w 42"/>
              <a:gd name="T7" fmla="*/ 0 h 43"/>
              <a:gd name="T8" fmla="*/ 33 w 42"/>
              <a:gd name="T9" fmla="*/ 25 h 43"/>
              <a:gd name="T10" fmla="*/ 0 w 42"/>
              <a:gd name="T11" fmla="*/ 18 h 4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43"/>
              <a:gd name="T20" fmla="*/ 42 w 42"/>
              <a:gd name="T21" fmla="*/ 43 h 4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43">
                <a:moveTo>
                  <a:pt x="0" y="30"/>
                </a:moveTo>
                <a:lnTo>
                  <a:pt x="32" y="30"/>
                </a:lnTo>
                <a:lnTo>
                  <a:pt x="16" y="2"/>
                </a:lnTo>
                <a:lnTo>
                  <a:pt x="41" y="0"/>
                </a:lnTo>
                <a:lnTo>
                  <a:pt x="41" y="42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7" name="Freeform 346"/>
          <p:cNvSpPr>
            <a:spLocks/>
          </p:cNvSpPr>
          <p:nvPr/>
        </p:nvSpPr>
        <p:spPr bwMode="auto">
          <a:xfrm>
            <a:off x="2030414" y="2968229"/>
            <a:ext cx="153988" cy="71438"/>
          </a:xfrm>
          <a:custGeom>
            <a:avLst/>
            <a:gdLst>
              <a:gd name="T0" fmla="*/ 0 w 99"/>
              <a:gd name="T1" fmla="*/ 19 h 66"/>
              <a:gd name="T2" fmla="*/ 15 w 99"/>
              <a:gd name="T3" fmla="*/ 2 h 66"/>
              <a:gd name="T4" fmla="*/ 57 w 99"/>
              <a:gd name="T5" fmla="*/ 0 h 66"/>
              <a:gd name="T6" fmla="*/ 81 w 99"/>
              <a:gd name="T7" fmla="*/ 12 h 66"/>
              <a:gd name="T8" fmla="*/ 61 w 99"/>
              <a:gd name="T9" fmla="*/ 15 h 66"/>
              <a:gd name="T10" fmla="*/ 28 w 99"/>
              <a:gd name="T11" fmla="*/ 39 h 66"/>
              <a:gd name="T12" fmla="*/ 23 w 99"/>
              <a:gd name="T13" fmla="*/ 32 h 66"/>
              <a:gd name="T14" fmla="*/ 0 w 99"/>
              <a:gd name="T15" fmla="*/ 19 h 6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9"/>
              <a:gd name="T25" fmla="*/ 0 h 66"/>
              <a:gd name="T26" fmla="*/ 99 w 99"/>
              <a:gd name="T27" fmla="*/ 66 h 6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9" h="66">
                <a:moveTo>
                  <a:pt x="0" y="32"/>
                </a:moveTo>
                <a:lnTo>
                  <a:pt x="18" y="2"/>
                </a:lnTo>
                <a:lnTo>
                  <a:pt x="69" y="0"/>
                </a:lnTo>
                <a:lnTo>
                  <a:pt x="98" y="19"/>
                </a:lnTo>
                <a:lnTo>
                  <a:pt x="74" y="24"/>
                </a:lnTo>
                <a:lnTo>
                  <a:pt x="34" y="65"/>
                </a:lnTo>
                <a:lnTo>
                  <a:pt x="27" y="54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8" name="Freeform 347"/>
          <p:cNvSpPr>
            <a:spLocks/>
          </p:cNvSpPr>
          <p:nvPr/>
        </p:nvSpPr>
        <p:spPr bwMode="auto">
          <a:xfrm>
            <a:off x="4656137" y="2122887"/>
            <a:ext cx="166688" cy="82153"/>
          </a:xfrm>
          <a:custGeom>
            <a:avLst/>
            <a:gdLst>
              <a:gd name="T0" fmla="*/ 0 w 108"/>
              <a:gd name="T1" fmla="*/ 26 h 77"/>
              <a:gd name="T2" fmla="*/ 12 w 108"/>
              <a:gd name="T3" fmla="*/ 7 h 77"/>
              <a:gd name="T4" fmla="*/ 31 w 108"/>
              <a:gd name="T5" fmla="*/ 11 h 77"/>
              <a:gd name="T6" fmla="*/ 59 w 108"/>
              <a:gd name="T7" fmla="*/ 0 h 77"/>
              <a:gd name="T8" fmla="*/ 77 w 108"/>
              <a:gd name="T9" fmla="*/ 3 h 77"/>
              <a:gd name="T10" fmla="*/ 86 w 108"/>
              <a:gd name="T11" fmla="*/ 8 h 77"/>
              <a:gd name="T12" fmla="*/ 52 w 108"/>
              <a:gd name="T13" fmla="*/ 39 h 77"/>
              <a:gd name="T14" fmla="*/ 25 w 108"/>
              <a:gd name="T15" fmla="*/ 44 h 77"/>
              <a:gd name="T16" fmla="*/ 0 w 108"/>
              <a:gd name="T17" fmla="*/ 26 h 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8"/>
              <a:gd name="T28" fmla="*/ 0 h 77"/>
              <a:gd name="T29" fmla="*/ 108 w 108"/>
              <a:gd name="T30" fmla="*/ 77 h 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8" h="77">
                <a:moveTo>
                  <a:pt x="0" y="44"/>
                </a:moveTo>
                <a:lnTo>
                  <a:pt x="15" y="12"/>
                </a:lnTo>
                <a:lnTo>
                  <a:pt x="38" y="20"/>
                </a:lnTo>
                <a:lnTo>
                  <a:pt x="74" y="0"/>
                </a:lnTo>
                <a:lnTo>
                  <a:pt x="96" y="5"/>
                </a:lnTo>
                <a:lnTo>
                  <a:pt x="107" y="15"/>
                </a:lnTo>
                <a:lnTo>
                  <a:pt x="65" y="67"/>
                </a:lnTo>
                <a:lnTo>
                  <a:pt x="31" y="76"/>
                </a:lnTo>
                <a:lnTo>
                  <a:pt x="0" y="4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79" name="Freeform 348"/>
          <p:cNvSpPr>
            <a:spLocks/>
          </p:cNvSpPr>
          <p:nvPr/>
        </p:nvSpPr>
        <p:spPr bwMode="auto">
          <a:xfrm>
            <a:off x="3648077" y="1520430"/>
            <a:ext cx="274637" cy="117872"/>
          </a:xfrm>
          <a:custGeom>
            <a:avLst/>
            <a:gdLst>
              <a:gd name="T0" fmla="*/ 0 w 177"/>
              <a:gd name="T1" fmla="*/ 23 h 111"/>
              <a:gd name="T2" fmla="*/ 8 w 177"/>
              <a:gd name="T3" fmla="*/ 20 h 111"/>
              <a:gd name="T4" fmla="*/ 4 w 177"/>
              <a:gd name="T5" fmla="*/ 13 h 111"/>
              <a:gd name="T6" fmla="*/ 16 w 177"/>
              <a:gd name="T7" fmla="*/ 17 h 111"/>
              <a:gd name="T8" fmla="*/ 11 w 177"/>
              <a:gd name="T9" fmla="*/ 7 h 111"/>
              <a:gd name="T10" fmla="*/ 24 w 177"/>
              <a:gd name="T11" fmla="*/ 13 h 111"/>
              <a:gd name="T12" fmla="*/ 17 w 177"/>
              <a:gd name="T13" fmla="*/ 2 h 111"/>
              <a:gd name="T14" fmla="*/ 40 w 177"/>
              <a:gd name="T15" fmla="*/ 11 h 111"/>
              <a:gd name="T16" fmla="*/ 41 w 177"/>
              <a:gd name="T17" fmla="*/ 26 h 111"/>
              <a:gd name="T18" fmla="*/ 53 w 177"/>
              <a:gd name="T19" fmla="*/ 8 h 111"/>
              <a:gd name="T20" fmla="*/ 64 w 177"/>
              <a:gd name="T21" fmla="*/ 15 h 111"/>
              <a:gd name="T22" fmla="*/ 74 w 177"/>
              <a:gd name="T23" fmla="*/ 7 h 111"/>
              <a:gd name="T24" fmla="*/ 82 w 177"/>
              <a:gd name="T25" fmla="*/ 18 h 111"/>
              <a:gd name="T26" fmla="*/ 80 w 177"/>
              <a:gd name="T27" fmla="*/ 7 h 111"/>
              <a:gd name="T28" fmla="*/ 103 w 177"/>
              <a:gd name="T29" fmla="*/ 7 h 111"/>
              <a:gd name="T30" fmla="*/ 107 w 177"/>
              <a:gd name="T31" fmla="*/ 0 h 111"/>
              <a:gd name="T32" fmla="*/ 118 w 177"/>
              <a:gd name="T33" fmla="*/ 7 h 111"/>
              <a:gd name="T34" fmla="*/ 130 w 177"/>
              <a:gd name="T35" fmla="*/ 4 h 111"/>
              <a:gd name="T36" fmla="*/ 121 w 177"/>
              <a:gd name="T37" fmla="*/ 8 h 111"/>
              <a:gd name="T38" fmla="*/ 144 w 177"/>
              <a:gd name="T39" fmla="*/ 30 h 111"/>
              <a:gd name="T40" fmla="*/ 124 w 177"/>
              <a:gd name="T41" fmla="*/ 46 h 111"/>
              <a:gd name="T42" fmla="*/ 71 w 177"/>
              <a:gd name="T43" fmla="*/ 63 h 111"/>
              <a:gd name="T44" fmla="*/ 24 w 177"/>
              <a:gd name="T45" fmla="*/ 55 h 111"/>
              <a:gd name="T46" fmla="*/ 35 w 177"/>
              <a:gd name="T47" fmla="*/ 39 h 111"/>
              <a:gd name="T48" fmla="*/ 6 w 177"/>
              <a:gd name="T49" fmla="*/ 34 h 111"/>
              <a:gd name="T50" fmla="*/ 33 w 177"/>
              <a:gd name="T51" fmla="*/ 32 h 111"/>
              <a:gd name="T52" fmla="*/ 24 w 177"/>
              <a:gd name="T53" fmla="*/ 27 h 111"/>
              <a:gd name="T54" fmla="*/ 34 w 177"/>
              <a:gd name="T55" fmla="*/ 23 h 111"/>
              <a:gd name="T56" fmla="*/ 0 w 177"/>
              <a:gd name="T57" fmla="*/ 23 h 11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77"/>
              <a:gd name="T88" fmla="*/ 0 h 111"/>
              <a:gd name="T89" fmla="*/ 177 w 177"/>
              <a:gd name="T90" fmla="*/ 111 h 111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77" h="111">
                <a:moveTo>
                  <a:pt x="0" y="39"/>
                </a:moveTo>
                <a:lnTo>
                  <a:pt x="10" y="34"/>
                </a:lnTo>
                <a:lnTo>
                  <a:pt x="4" y="23"/>
                </a:lnTo>
                <a:lnTo>
                  <a:pt x="20" y="31"/>
                </a:lnTo>
                <a:lnTo>
                  <a:pt x="13" y="12"/>
                </a:lnTo>
                <a:lnTo>
                  <a:pt x="29" y="22"/>
                </a:lnTo>
                <a:lnTo>
                  <a:pt x="21" y="2"/>
                </a:lnTo>
                <a:lnTo>
                  <a:pt x="49" y="18"/>
                </a:lnTo>
                <a:lnTo>
                  <a:pt x="50" y="46"/>
                </a:lnTo>
                <a:lnTo>
                  <a:pt x="65" y="15"/>
                </a:lnTo>
                <a:lnTo>
                  <a:pt x="79" y="26"/>
                </a:lnTo>
                <a:lnTo>
                  <a:pt x="91" y="12"/>
                </a:lnTo>
                <a:lnTo>
                  <a:pt x="101" y="32"/>
                </a:lnTo>
                <a:lnTo>
                  <a:pt x="98" y="12"/>
                </a:lnTo>
                <a:lnTo>
                  <a:pt x="126" y="12"/>
                </a:lnTo>
                <a:lnTo>
                  <a:pt x="131" y="0"/>
                </a:lnTo>
                <a:lnTo>
                  <a:pt x="144" y="12"/>
                </a:lnTo>
                <a:lnTo>
                  <a:pt x="159" y="7"/>
                </a:lnTo>
                <a:lnTo>
                  <a:pt x="148" y="15"/>
                </a:lnTo>
                <a:lnTo>
                  <a:pt x="176" y="51"/>
                </a:lnTo>
                <a:lnTo>
                  <a:pt x="152" y="80"/>
                </a:lnTo>
                <a:lnTo>
                  <a:pt x="87" y="110"/>
                </a:lnTo>
                <a:lnTo>
                  <a:pt x="29" y="97"/>
                </a:lnTo>
                <a:lnTo>
                  <a:pt x="43" y="68"/>
                </a:lnTo>
                <a:lnTo>
                  <a:pt x="8" y="59"/>
                </a:lnTo>
                <a:lnTo>
                  <a:pt x="41" y="56"/>
                </a:lnTo>
                <a:lnTo>
                  <a:pt x="29" y="47"/>
                </a:lnTo>
                <a:lnTo>
                  <a:pt x="42" y="39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0" name="Freeform 349"/>
          <p:cNvSpPr>
            <a:spLocks/>
          </p:cNvSpPr>
          <p:nvPr/>
        </p:nvSpPr>
        <p:spPr bwMode="auto">
          <a:xfrm>
            <a:off x="5946777" y="2472931"/>
            <a:ext cx="731837" cy="677465"/>
          </a:xfrm>
          <a:custGeom>
            <a:avLst/>
            <a:gdLst>
              <a:gd name="T0" fmla="*/ 0 w 471"/>
              <a:gd name="T1" fmla="*/ 168 h 642"/>
              <a:gd name="T2" fmla="*/ 11 w 471"/>
              <a:gd name="T3" fmla="*/ 160 h 642"/>
              <a:gd name="T4" fmla="*/ 41 w 471"/>
              <a:gd name="T5" fmla="*/ 160 h 642"/>
              <a:gd name="T6" fmla="*/ 20 w 471"/>
              <a:gd name="T7" fmla="*/ 121 h 642"/>
              <a:gd name="T8" fmla="*/ 32 w 471"/>
              <a:gd name="T9" fmla="*/ 111 h 642"/>
              <a:gd name="T10" fmla="*/ 50 w 471"/>
              <a:gd name="T11" fmla="*/ 111 h 642"/>
              <a:gd name="T12" fmla="*/ 88 w 471"/>
              <a:gd name="T13" fmla="*/ 70 h 642"/>
              <a:gd name="T14" fmla="*/ 86 w 471"/>
              <a:gd name="T15" fmla="*/ 58 h 642"/>
              <a:gd name="T16" fmla="*/ 95 w 471"/>
              <a:gd name="T17" fmla="*/ 52 h 642"/>
              <a:gd name="T18" fmla="*/ 78 w 471"/>
              <a:gd name="T19" fmla="*/ 38 h 642"/>
              <a:gd name="T20" fmla="*/ 78 w 471"/>
              <a:gd name="T21" fmla="*/ 17 h 642"/>
              <a:gd name="T22" fmla="*/ 117 w 471"/>
              <a:gd name="T23" fmla="*/ 17 h 642"/>
              <a:gd name="T24" fmla="*/ 127 w 471"/>
              <a:gd name="T25" fmla="*/ 8 h 642"/>
              <a:gd name="T26" fmla="*/ 148 w 471"/>
              <a:gd name="T27" fmla="*/ 0 h 642"/>
              <a:gd name="T28" fmla="*/ 162 w 471"/>
              <a:gd name="T29" fmla="*/ 8 h 642"/>
              <a:gd name="T30" fmla="*/ 143 w 471"/>
              <a:gd name="T31" fmla="*/ 29 h 642"/>
              <a:gd name="T32" fmla="*/ 153 w 471"/>
              <a:gd name="T33" fmla="*/ 46 h 642"/>
              <a:gd name="T34" fmla="*/ 138 w 471"/>
              <a:gd name="T35" fmla="*/ 49 h 642"/>
              <a:gd name="T36" fmla="*/ 144 w 471"/>
              <a:gd name="T37" fmla="*/ 71 h 642"/>
              <a:gd name="T38" fmla="*/ 172 w 471"/>
              <a:gd name="T39" fmla="*/ 80 h 642"/>
              <a:gd name="T40" fmla="*/ 159 w 471"/>
              <a:gd name="T41" fmla="*/ 100 h 642"/>
              <a:gd name="T42" fmla="*/ 194 w 471"/>
              <a:gd name="T43" fmla="*/ 120 h 642"/>
              <a:gd name="T44" fmla="*/ 264 w 471"/>
              <a:gd name="T45" fmla="*/ 132 h 642"/>
              <a:gd name="T46" fmla="*/ 264 w 471"/>
              <a:gd name="T47" fmla="*/ 112 h 642"/>
              <a:gd name="T48" fmla="*/ 274 w 471"/>
              <a:gd name="T49" fmla="*/ 111 h 642"/>
              <a:gd name="T50" fmla="*/ 276 w 471"/>
              <a:gd name="T51" fmla="*/ 121 h 642"/>
              <a:gd name="T52" fmla="*/ 281 w 471"/>
              <a:gd name="T53" fmla="*/ 129 h 642"/>
              <a:gd name="T54" fmla="*/ 315 w 471"/>
              <a:gd name="T55" fmla="*/ 125 h 642"/>
              <a:gd name="T56" fmla="*/ 313 w 471"/>
              <a:gd name="T57" fmla="*/ 113 h 642"/>
              <a:gd name="T58" fmla="*/ 370 w 471"/>
              <a:gd name="T59" fmla="*/ 90 h 642"/>
              <a:gd name="T60" fmla="*/ 375 w 471"/>
              <a:gd name="T61" fmla="*/ 104 h 642"/>
              <a:gd name="T62" fmla="*/ 388 w 471"/>
              <a:gd name="T63" fmla="*/ 109 h 642"/>
              <a:gd name="T64" fmla="*/ 383 w 471"/>
              <a:gd name="T65" fmla="*/ 123 h 642"/>
              <a:gd name="T66" fmla="*/ 359 w 471"/>
              <a:gd name="T67" fmla="*/ 130 h 642"/>
              <a:gd name="T68" fmla="*/ 324 w 471"/>
              <a:gd name="T69" fmla="*/ 192 h 642"/>
              <a:gd name="T70" fmla="*/ 318 w 471"/>
              <a:gd name="T71" fmla="*/ 168 h 642"/>
              <a:gd name="T72" fmla="*/ 312 w 471"/>
              <a:gd name="T73" fmla="*/ 177 h 642"/>
              <a:gd name="T74" fmla="*/ 304 w 471"/>
              <a:gd name="T75" fmla="*/ 165 h 642"/>
              <a:gd name="T76" fmla="*/ 319 w 471"/>
              <a:gd name="T77" fmla="*/ 149 h 642"/>
              <a:gd name="T78" fmla="*/ 288 w 471"/>
              <a:gd name="T79" fmla="*/ 147 h 642"/>
              <a:gd name="T80" fmla="*/ 270 w 471"/>
              <a:gd name="T81" fmla="*/ 130 h 642"/>
              <a:gd name="T82" fmla="*/ 264 w 471"/>
              <a:gd name="T83" fmla="*/ 140 h 642"/>
              <a:gd name="T84" fmla="*/ 271 w 471"/>
              <a:gd name="T85" fmla="*/ 147 h 642"/>
              <a:gd name="T86" fmla="*/ 262 w 471"/>
              <a:gd name="T87" fmla="*/ 152 h 642"/>
              <a:gd name="T88" fmla="*/ 270 w 471"/>
              <a:gd name="T89" fmla="*/ 161 h 642"/>
              <a:gd name="T90" fmla="*/ 276 w 471"/>
              <a:gd name="T91" fmla="*/ 195 h 642"/>
              <a:gd name="T92" fmla="*/ 264 w 471"/>
              <a:gd name="T93" fmla="*/ 190 h 642"/>
              <a:gd name="T94" fmla="*/ 242 w 471"/>
              <a:gd name="T95" fmla="*/ 217 h 642"/>
              <a:gd name="T96" fmla="*/ 162 w 471"/>
              <a:gd name="T97" fmla="*/ 273 h 642"/>
              <a:gd name="T98" fmla="*/ 156 w 471"/>
              <a:gd name="T99" fmla="*/ 341 h 642"/>
              <a:gd name="T100" fmla="*/ 123 w 471"/>
              <a:gd name="T101" fmla="*/ 369 h 642"/>
              <a:gd name="T102" fmla="*/ 92 w 471"/>
              <a:gd name="T103" fmla="*/ 316 h 642"/>
              <a:gd name="T104" fmla="*/ 80 w 471"/>
              <a:gd name="T105" fmla="*/ 273 h 642"/>
              <a:gd name="T106" fmla="*/ 69 w 471"/>
              <a:gd name="T107" fmla="*/ 264 h 642"/>
              <a:gd name="T108" fmla="*/ 62 w 471"/>
              <a:gd name="T109" fmla="*/ 187 h 642"/>
              <a:gd name="T110" fmla="*/ 55 w 471"/>
              <a:gd name="T111" fmla="*/ 184 h 642"/>
              <a:gd name="T112" fmla="*/ 50 w 471"/>
              <a:gd name="T113" fmla="*/ 202 h 642"/>
              <a:gd name="T114" fmla="*/ 31 w 471"/>
              <a:gd name="T115" fmla="*/ 206 h 642"/>
              <a:gd name="T116" fmla="*/ 13 w 471"/>
              <a:gd name="T117" fmla="*/ 186 h 642"/>
              <a:gd name="T118" fmla="*/ 30 w 471"/>
              <a:gd name="T119" fmla="*/ 175 h 642"/>
              <a:gd name="T120" fmla="*/ 13 w 471"/>
              <a:gd name="T121" fmla="*/ 180 h 642"/>
              <a:gd name="T122" fmla="*/ 0 w 471"/>
              <a:gd name="T123" fmla="*/ 168 h 64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471"/>
              <a:gd name="T187" fmla="*/ 0 h 642"/>
              <a:gd name="T188" fmla="*/ 471 w 471"/>
              <a:gd name="T189" fmla="*/ 642 h 64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471" h="642">
                <a:moveTo>
                  <a:pt x="0" y="291"/>
                </a:moveTo>
                <a:lnTo>
                  <a:pt x="13" y="278"/>
                </a:lnTo>
                <a:lnTo>
                  <a:pt x="50" y="278"/>
                </a:lnTo>
                <a:lnTo>
                  <a:pt x="24" y="211"/>
                </a:lnTo>
                <a:lnTo>
                  <a:pt x="38" y="192"/>
                </a:lnTo>
                <a:lnTo>
                  <a:pt x="60" y="193"/>
                </a:lnTo>
                <a:lnTo>
                  <a:pt x="107" y="121"/>
                </a:lnTo>
                <a:lnTo>
                  <a:pt x="104" y="101"/>
                </a:lnTo>
                <a:lnTo>
                  <a:pt x="116" y="90"/>
                </a:lnTo>
                <a:lnTo>
                  <a:pt x="95" y="66"/>
                </a:lnTo>
                <a:lnTo>
                  <a:pt x="95" y="30"/>
                </a:lnTo>
                <a:lnTo>
                  <a:pt x="142" y="30"/>
                </a:lnTo>
                <a:lnTo>
                  <a:pt x="154" y="13"/>
                </a:lnTo>
                <a:lnTo>
                  <a:pt x="179" y="0"/>
                </a:lnTo>
                <a:lnTo>
                  <a:pt x="196" y="13"/>
                </a:lnTo>
                <a:lnTo>
                  <a:pt x="173" y="50"/>
                </a:lnTo>
                <a:lnTo>
                  <a:pt x="185" y="80"/>
                </a:lnTo>
                <a:lnTo>
                  <a:pt x="167" y="84"/>
                </a:lnTo>
                <a:lnTo>
                  <a:pt x="175" y="123"/>
                </a:lnTo>
                <a:lnTo>
                  <a:pt x="208" y="139"/>
                </a:lnTo>
                <a:lnTo>
                  <a:pt x="193" y="174"/>
                </a:lnTo>
                <a:lnTo>
                  <a:pt x="236" y="208"/>
                </a:lnTo>
                <a:lnTo>
                  <a:pt x="319" y="229"/>
                </a:lnTo>
                <a:lnTo>
                  <a:pt x="320" y="195"/>
                </a:lnTo>
                <a:lnTo>
                  <a:pt x="332" y="192"/>
                </a:lnTo>
                <a:lnTo>
                  <a:pt x="334" y="209"/>
                </a:lnTo>
                <a:lnTo>
                  <a:pt x="340" y="224"/>
                </a:lnTo>
                <a:lnTo>
                  <a:pt x="382" y="217"/>
                </a:lnTo>
                <a:lnTo>
                  <a:pt x="379" y="196"/>
                </a:lnTo>
                <a:lnTo>
                  <a:pt x="448" y="157"/>
                </a:lnTo>
                <a:lnTo>
                  <a:pt x="454" y="181"/>
                </a:lnTo>
                <a:lnTo>
                  <a:pt x="470" y="190"/>
                </a:lnTo>
                <a:lnTo>
                  <a:pt x="463" y="213"/>
                </a:lnTo>
                <a:lnTo>
                  <a:pt x="435" y="227"/>
                </a:lnTo>
                <a:lnTo>
                  <a:pt x="393" y="334"/>
                </a:lnTo>
                <a:lnTo>
                  <a:pt x="385" y="291"/>
                </a:lnTo>
                <a:lnTo>
                  <a:pt x="377" y="307"/>
                </a:lnTo>
                <a:lnTo>
                  <a:pt x="368" y="286"/>
                </a:lnTo>
                <a:lnTo>
                  <a:pt x="386" y="259"/>
                </a:lnTo>
                <a:lnTo>
                  <a:pt x="349" y="256"/>
                </a:lnTo>
                <a:lnTo>
                  <a:pt x="327" y="227"/>
                </a:lnTo>
                <a:lnTo>
                  <a:pt x="319" y="243"/>
                </a:lnTo>
                <a:lnTo>
                  <a:pt x="328" y="256"/>
                </a:lnTo>
                <a:lnTo>
                  <a:pt x="317" y="264"/>
                </a:lnTo>
                <a:lnTo>
                  <a:pt x="327" y="279"/>
                </a:lnTo>
                <a:lnTo>
                  <a:pt x="334" y="339"/>
                </a:lnTo>
                <a:lnTo>
                  <a:pt x="319" y="330"/>
                </a:lnTo>
                <a:lnTo>
                  <a:pt x="293" y="377"/>
                </a:lnTo>
                <a:lnTo>
                  <a:pt x="196" y="474"/>
                </a:lnTo>
                <a:lnTo>
                  <a:pt x="189" y="593"/>
                </a:lnTo>
                <a:lnTo>
                  <a:pt x="149" y="641"/>
                </a:lnTo>
                <a:lnTo>
                  <a:pt x="111" y="549"/>
                </a:lnTo>
                <a:lnTo>
                  <a:pt x="97" y="475"/>
                </a:lnTo>
                <a:lnTo>
                  <a:pt x="84" y="459"/>
                </a:lnTo>
                <a:lnTo>
                  <a:pt x="75" y="325"/>
                </a:lnTo>
                <a:lnTo>
                  <a:pt x="67" y="320"/>
                </a:lnTo>
                <a:lnTo>
                  <a:pt x="60" y="351"/>
                </a:lnTo>
                <a:lnTo>
                  <a:pt x="37" y="359"/>
                </a:lnTo>
                <a:lnTo>
                  <a:pt x="15" y="323"/>
                </a:lnTo>
                <a:lnTo>
                  <a:pt x="36" y="305"/>
                </a:lnTo>
                <a:lnTo>
                  <a:pt x="15" y="312"/>
                </a:lnTo>
                <a:lnTo>
                  <a:pt x="0" y="29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1" name="Freeform 350"/>
          <p:cNvSpPr>
            <a:spLocks/>
          </p:cNvSpPr>
          <p:nvPr/>
        </p:nvSpPr>
        <p:spPr bwMode="auto">
          <a:xfrm>
            <a:off x="6623052" y="3211119"/>
            <a:ext cx="271463" cy="264319"/>
          </a:xfrm>
          <a:custGeom>
            <a:avLst/>
            <a:gdLst>
              <a:gd name="T0" fmla="*/ 0 w 175"/>
              <a:gd name="T1" fmla="*/ 0 h 250"/>
              <a:gd name="T2" fmla="*/ 32 w 175"/>
              <a:gd name="T3" fmla="*/ 6 h 250"/>
              <a:gd name="T4" fmla="*/ 72 w 175"/>
              <a:gd name="T5" fmla="*/ 43 h 250"/>
              <a:gd name="T6" fmla="*/ 104 w 175"/>
              <a:gd name="T7" fmla="*/ 56 h 250"/>
              <a:gd name="T8" fmla="*/ 102 w 175"/>
              <a:gd name="T9" fmla="*/ 68 h 250"/>
              <a:gd name="T10" fmla="*/ 112 w 175"/>
              <a:gd name="T11" fmla="*/ 66 h 250"/>
              <a:gd name="T12" fmla="*/ 111 w 175"/>
              <a:gd name="T13" fmla="*/ 80 h 250"/>
              <a:gd name="T14" fmla="*/ 144 w 175"/>
              <a:gd name="T15" fmla="*/ 107 h 250"/>
              <a:gd name="T16" fmla="*/ 140 w 175"/>
              <a:gd name="T17" fmla="*/ 143 h 250"/>
              <a:gd name="T18" fmla="*/ 127 w 175"/>
              <a:gd name="T19" fmla="*/ 144 h 250"/>
              <a:gd name="T20" fmla="*/ 96 w 175"/>
              <a:gd name="T21" fmla="*/ 122 h 250"/>
              <a:gd name="T22" fmla="*/ 50 w 175"/>
              <a:gd name="T23" fmla="*/ 49 h 250"/>
              <a:gd name="T24" fmla="*/ 0 w 175"/>
              <a:gd name="T25" fmla="*/ 0 h 25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5"/>
              <a:gd name="T40" fmla="*/ 0 h 250"/>
              <a:gd name="T41" fmla="*/ 175 w 175"/>
              <a:gd name="T42" fmla="*/ 250 h 25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5" h="250">
                <a:moveTo>
                  <a:pt x="0" y="0"/>
                </a:moveTo>
                <a:lnTo>
                  <a:pt x="39" y="10"/>
                </a:lnTo>
                <a:lnTo>
                  <a:pt x="87" y="74"/>
                </a:lnTo>
                <a:lnTo>
                  <a:pt x="127" y="98"/>
                </a:lnTo>
                <a:lnTo>
                  <a:pt x="123" y="117"/>
                </a:lnTo>
                <a:lnTo>
                  <a:pt x="135" y="114"/>
                </a:lnTo>
                <a:lnTo>
                  <a:pt x="134" y="138"/>
                </a:lnTo>
                <a:lnTo>
                  <a:pt x="174" y="185"/>
                </a:lnTo>
                <a:lnTo>
                  <a:pt x="170" y="247"/>
                </a:lnTo>
                <a:lnTo>
                  <a:pt x="154" y="249"/>
                </a:lnTo>
                <a:lnTo>
                  <a:pt x="117" y="211"/>
                </a:lnTo>
                <a:lnTo>
                  <a:pt x="60" y="86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2" name="Freeform 351"/>
          <p:cNvSpPr>
            <a:spLocks/>
          </p:cNvSpPr>
          <p:nvPr/>
        </p:nvSpPr>
        <p:spPr bwMode="auto">
          <a:xfrm>
            <a:off x="6877051" y="3475438"/>
            <a:ext cx="228600" cy="67865"/>
          </a:xfrm>
          <a:custGeom>
            <a:avLst/>
            <a:gdLst>
              <a:gd name="T0" fmla="*/ 0 w 147"/>
              <a:gd name="T1" fmla="*/ 10 h 64"/>
              <a:gd name="T2" fmla="*/ 9 w 147"/>
              <a:gd name="T3" fmla="*/ 0 h 64"/>
              <a:gd name="T4" fmla="*/ 93 w 147"/>
              <a:gd name="T5" fmla="*/ 11 h 64"/>
              <a:gd name="T6" fmla="*/ 102 w 147"/>
              <a:gd name="T7" fmla="*/ 21 h 64"/>
              <a:gd name="T8" fmla="*/ 119 w 147"/>
              <a:gd name="T9" fmla="*/ 24 h 64"/>
              <a:gd name="T10" fmla="*/ 121 w 147"/>
              <a:gd name="T11" fmla="*/ 37 h 64"/>
              <a:gd name="T12" fmla="*/ 22 w 147"/>
              <a:gd name="T13" fmla="*/ 19 h 64"/>
              <a:gd name="T14" fmla="*/ 0 w 147"/>
              <a:gd name="T15" fmla="*/ 10 h 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7"/>
              <a:gd name="T25" fmla="*/ 0 h 64"/>
              <a:gd name="T26" fmla="*/ 147 w 147"/>
              <a:gd name="T27" fmla="*/ 64 h 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7" h="64">
                <a:moveTo>
                  <a:pt x="0" y="17"/>
                </a:moveTo>
                <a:lnTo>
                  <a:pt x="11" y="0"/>
                </a:lnTo>
                <a:lnTo>
                  <a:pt x="112" y="19"/>
                </a:lnTo>
                <a:lnTo>
                  <a:pt x="123" y="35"/>
                </a:lnTo>
                <a:lnTo>
                  <a:pt x="143" y="41"/>
                </a:lnTo>
                <a:lnTo>
                  <a:pt x="146" y="63"/>
                </a:lnTo>
                <a:lnTo>
                  <a:pt x="26" y="32"/>
                </a:lnTo>
                <a:lnTo>
                  <a:pt x="0" y="1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3" name="Freeform 352"/>
          <p:cNvSpPr>
            <a:spLocks/>
          </p:cNvSpPr>
          <p:nvPr/>
        </p:nvSpPr>
        <p:spPr bwMode="auto">
          <a:xfrm>
            <a:off x="6967540" y="3239692"/>
            <a:ext cx="246063" cy="195263"/>
          </a:xfrm>
          <a:custGeom>
            <a:avLst/>
            <a:gdLst>
              <a:gd name="T0" fmla="*/ 0 w 159"/>
              <a:gd name="T1" fmla="*/ 47 h 184"/>
              <a:gd name="T2" fmla="*/ 9 w 159"/>
              <a:gd name="T3" fmla="*/ 33 h 184"/>
              <a:gd name="T4" fmla="*/ 21 w 159"/>
              <a:gd name="T5" fmla="*/ 43 h 184"/>
              <a:gd name="T6" fmla="*/ 59 w 159"/>
              <a:gd name="T7" fmla="*/ 40 h 184"/>
              <a:gd name="T8" fmla="*/ 72 w 159"/>
              <a:gd name="T9" fmla="*/ 35 h 184"/>
              <a:gd name="T10" fmla="*/ 91 w 159"/>
              <a:gd name="T11" fmla="*/ 0 h 184"/>
              <a:gd name="T12" fmla="*/ 113 w 159"/>
              <a:gd name="T13" fmla="*/ 2 h 184"/>
              <a:gd name="T14" fmla="*/ 108 w 159"/>
              <a:gd name="T15" fmla="*/ 9 h 184"/>
              <a:gd name="T16" fmla="*/ 130 w 159"/>
              <a:gd name="T17" fmla="*/ 43 h 184"/>
              <a:gd name="T18" fmla="*/ 118 w 159"/>
              <a:gd name="T19" fmla="*/ 40 h 184"/>
              <a:gd name="T20" fmla="*/ 95 w 159"/>
              <a:gd name="T21" fmla="*/ 76 h 184"/>
              <a:gd name="T22" fmla="*/ 91 w 159"/>
              <a:gd name="T23" fmla="*/ 100 h 184"/>
              <a:gd name="T24" fmla="*/ 78 w 159"/>
              <a:gd name="T25" fmla="*/ 106 h 184"/>
              <a:gd name="T26" fmla="*/ 53 w 159"/>
              <a:gd name="T27" fmla="*/ 93 h 184"/>
              <a:gd name="T28" fmla="*/ 39 w 159"/>
              <a:gd name="T29" fmla="*/ 99 h 184"/>
              <a:gd name="T30" fmla="*/ 37 w 159"/>
              <a:gd name="T31" fmla="*/ 88 h 184"/>
              <a:gd name="T32" fmla="*/ 16 w 159"/>
              <a:gd name="T33" fmla="*/ 91 h 184"/>
              <a:gd name="T34" fmla="*/ 0 w 159"/>
              <a:gd name="T35" fmla="*/ 47 h 18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9"/>
              <a:gd name="T55" fmla="*/ 0 h 184"/>
              <a:gd name="T56" fmla="*/ 159 w 159"/>
              <a:gd name="T57" fmla="*/ 184 h 18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9" h="184">
                <a:moveTo>
                  <a:pt x="0" y="82"/>
                </a:moveTo>
                <a:lnTo>
                  <a:pt x="11" y="58"/>
                </a:lnTo>
                <a:lnTo>
                  <a:pt x="25" y="73"/>
                </a:lnTo>
                <a:lnTo>
                  <a:pt x="72" y="68"/>
                </a:lnTo>
                <a:lnTo>
                  <a:pt x="88" y="60"/>
                </a:lnTo>
                <a:lnTo>
                  <a:pt x="110" y="0"/>
                </a:lnTo>
                <a:lnTo>
                  <a:pt x="138" y="2"/>
                </a:lnTo>
                <a:lnTo>
                  <a:pt x="131" y="16"/>
                </a:lnTo>
                <a:lnTo>
                  <a:pt x="158" y="73"/>
                </a:lnTo>
                <a:lnTo>
                  <a:pt x="143" y="69"/>
                </a:lnTo>
                <a:lnTo>
                  <a:pt x="116" y="132"/>
                </a:lnTo>
                <a:lnTo>
                  <a:pt x="112" y="172"/>
                </a:lnTo>
                <a:lnTo>
                  <a:pt x="95" y="183"/>
                </a:lnTo>
                <a:lnTo>
                  <a:pt x="65" y="160"/>
                </a:lnTo>
                <a:lnTo>
                  <a:pt x="47" y="171"/>
                </a:lnTo>
                <a:lnTo>
                  <a:pt x="45" y="152"/>
                </a:lnTo>
                <a:lnTo>
                  <a:pt x="20" y="156"/>
                </a:lnTo>
                <a:lnTo>
                  <a:pt x="0" y="82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84" name="Freeform 353"/>
          <p:cNvSpPr>
            <a:spLocks/>
          </p:cNvSpPr>
          <p:nvPr/>
        </p:nvSpPr>
        <p:spPr bwMode="auto">
          <a:xfrm>
            <a:off x="7161215" y="3533778"/>
            <a:ext cx="61913" cy="17860"/>
          </a:xfrm>
          <a:custGeom>
            <a:avLst/>
            <a:gdLst>
              <a:gd name="T0" fmla="*/ 0 w 39"/>
              <a:gd name="T1" fmla="*/ 2 h 17"/>
              <a:gd name="T2" fmla="*/ 4 w 39"/>
              <a:gd name="T3" fmla="*/ 9 h 17"/>
              <a:gd name="T4" fmla="*/ 32 w 39"/>
              <a:gd name="T5" fmla="*/ 2 h 17"/>
              <a:gd name="T6" fmla="*/ 11 w 39"/>
              <a:gd name="T7" fmla="*/ 0 h 17"/>
              <a:gd name="T8" fmla="*/ 0 w 39"/>
              <a:gd name="T9" fmla="*/ 2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"/>
              <a:gd name="T16" fmla="*/ 0 h 17"/>
              <a:gd name="T17" fmla="*/ 39 w 3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" h="17">
                <a:moveTo>
                  <a:pt x="0" y="3"/>
                </a:moveTo>
                <a:lnTo>
                  <a:pt x="4" y="16"/>
                </a:lnTo>
                <a:lnTo>
                  <a:pt x="38" y="4"/>
                </a:lnTo>
                <a:lnTo>
                  <a:pt x="13" y="0"/>
                </a:lnTo>
                <a:lnTo>
                  <a:pt x="0" y="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5" name="Freeform 354"/>
          <p:cNvSpPr>
            <a:spLocks/>
          </p:cNvSpPr>
          <p:nvPr/>
        </p:nvSpPr>
        <p:spPr bwMode="auto">
          <a:xfrm>
            <a:off x="7212016" y="3298032"/>
            <a:ext cx="155575" cy="171450"/>
          </a:xfrm>
          <a:custGeom>
            <a:avLst/>
            <a:gdLst>
              <a:gd name="T0" fmla="*/ 0 w 100"/>
              <a:gd name="T1" fmla="*/ 55 h 162"/>
              <a:gd name="T2" fmla="*/ 11 w 100"/>
              <a:gd name="T3" fmla="*/ 72 h 162"/>
              <a:gd name="T4" fmla="*/ 6 w 100"/>
              <a:gd name="T5" fmla="*/ 89 h 162"/>
              <a:gd name="T6" fmla="*/ 21 w 100"/>
              <a:gd name="T7" fmla="*/ 93 h 162"/>
              <a:gd name="T8" fmla="*/ 19 w 100"/>
              <a:gd name="T9" fmla="*/ 58 h 162"/>
              <a:gd name="T10" fmla="*/ 28 w 100"/>
              <a:gd name="T11" fmla="*/ 55 h 162"/>
              <a:gd name="T12" fmla="*/ 29 w 100"/>
              <a:gd name="T13" fmla="*/ 68 h 162"/>
              <a:gd name="T14" fmla="*/ 37 w 100"/>
              <a:gd name="T15" fmla="*/ 83 h 162"/>
              <a:gd name="T16" fmla="*/ 51 w 100"/>
              <a:gd name="T17" fmla="*/ 76 h 162"/>
              <a:gd name="T18" fmla="*/ 34 w 100"/>
              <a:gd name="T19" fmla="*/ 44 h 162"/>
              <a:gd name="T20" fmla="*/ 60 w 100"/>
              <a:gd name="T21" fmla="*/ 30 h 162"/>
              <a:gd name="T22" fmla="*/ 24 w 100"/>
              <a:gd name="T23" fmla="*/ 39 h 162"/>
              <a:gd name="T24" fmla="*/ 19 w 100"/>
              <a:gd name="T25" fmla="*/ 20 h 162"/>
              <a:gd name="T26" fmla="*/ 73 w 100"/>
              <a:gd name="T27" fmla="*/ 17 h 162"/>
              <a:gd name="T28" fmla="*/ 82 w 100"/>
              <a:gd name="T29" fmla="*/ 0 h 162"/>
              <a:gd name="T30" fmla="*/ 66 w 100"/>
              <a:gd name="T31" fmla="*/ 11 h 162"/>
              <a:gd name="T32" fmla="*/ 28 w 100"/>
              <a:gd name="T33" fmla="*/ 5 h 162"/>
              <a:gd name="T34" fmla="*/ 15 w 100"/>
              <a:gd name="T35" fmla="*/ 12 h 162"/>
              <a:gd name="T36" fmla="*/ 0 w 100"/>
              <a:gd name="T37" fmla="*/ 55 h 1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"/>
              <a:gd name="T58" fmla="*/ 0 h 162"/>
              <a:gd name="T59" fmla="*/ 100 w 100"/>
              <a:gd name="T60" fmla="*/ 162 h 16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" h="162">
                <a:moveTo>
                  <a:pt x="0" y="95"/>
                </a:moveTo>
                <a:lnTo>
                  <a:pt x="13" y="125"/>
                </a:lnTo>
                <a:lnTo>
                  <a:pt x="8" y="154"/>
                </a:lnTo>
                <a:lnTo>
                  <a:pt x="25" y="161"/>
                </a:lnTo>
                <a:lnTo>
                  <a:pt x="23" y="101"/>
                </a:lnTo>
                <a:lnTo>
                  <a:pt x="34" y="95"/>
                </a:lnTo>
                <a:lnTo>
                  <a:pt x="35" y="118"/>
                </a:lnTo>
                <a:lnTo>
                  <a:pt x="45" y="143"/>
                </a:lnTo>
                <a:lnTo>
                  <a:pt x="62" y="132"/>
                </a:lnTo>
                <a:lnTo>
                  <a:pt x="41" y="77"/>
                </a:lnTo>
                <a:lnTo>
                  <a:pt x="73" y="53"/>
                </a:lnTo>
                <a:lnTo>
                  <a:pt x="29" y="68"/>
                </a:lnTo>
                <a:lnTo>
                  <a:pt x="23" y="34"/>
                </a:lnTo>
                <a:lnTo>
                  <a:pt x="88" y="30"/>
                </a:lnTo>
                <a:lnTo>
                  <a:pt x="99" y="0"/>
                </a:lnTo>
                <a:lnTo>
                  <a:pt x="79" y="18"/>
                </a:lnTo>
                <a:lnTo>
                  <a:pt x="34" y="8"/>
                </a:lnTo>
                <a:lnTo>
                  <a:pt x="18" y="21"/>
                </a:lnTo>
                <a:lnTo>
                  <a:pt x="0" y="9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6" name="Freeform 355"/>
          <p:cNvSpPr>
            <a:spLocks/>
          </p:cNvSpPr>
          <p:nvPr/>
        </p:nvSpPr>
        <p:spPr bwMode="auto">
          <a:xfrm>
            <a:off x="7335838" y="3534969"/>
            <a:ext cx="84139" cy="45244"/>
          </a:xfrm>
          <a:custGeom>
            <a:avLst/>
            <a:gdLst>
              <a:gd name="T0" fmla="*/ 0 w 56"/>
              <a:gd name="T1" fmla="*/ 14 h 42"/>
              <a:gd name="T2" fmla="*/ 2 w 56"/>
              <a:gd name="T3" fmla="*/ 24 h 42"/>
              <a:gd name="T4" fmla="*/ 44 w 56"/>
              <a:gd name="T5" fmla="*/ 0 h 42"/>
              <a:gd name="T6" fmla="*/ 13 w 56"/>
              <a:gd name="T7" fmla="*/ 8 h 42"/>
              <a:gd name="T8" fmla="*/ 0 w 56"/>
              <a:gd name="T9" fmla="*/ 14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42"/>
              <a:gd name="T17" fmla="*/ 56 w 56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42">
                <a:moveTo>
                  <a:pt x="0" y="24"/>
                </a:moveTo>
                <a:lnTo>
                  <a:pt x="2" y="41"/>
                </a:lnTo>
                <a:lnTo>
                  <a:pt x="55" y="0"/>
                </a:lnTo>
                <a:lnTo>
                  <a:pt x="17" y="13"/>
                </a:lnTo>
                <a:lnTo>
                  <a:pt x="0" y="24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7" name="Freeform 356"/>
          <p:cNvSpPr>
            <a:spLocks/>
          </p:cNvSpPr>
          <p:nvPr/>
        </p:nvSpPr>
        <p:spPr bwMode="auto">
          <a:xfrm>
            <a:off x="7426326" y="3287317"/>
            <a:ext cx="30163" cy="71438"/>
          </a:xfrm>
          <a:custGeom>
            <a:avLst/>
            <a:gdLst>
              <a:gd name="T0" fmla="*/ 0 w 19"/>
              <a:gd name="T1" fmla="*/ 14 h 66"/>
              <a:gd name="T2" fmla="*/ 4 w 19"/>
              <a:gd name="T3" fmla="*/ 32 h 66"/>
              <a:gd name="T4" fmla="*/ 12 w 19"/>
              <a:gd name="T5" fmla="*/ 39 h 66"/>
              <a:gd name="T6" fmla="*/ 7 w 19"/>
              <a:gd name="T7" fmla="*/ 23 h 66"/>
              <a:gd name="T8" fmla="*/ 16 w 19"/>
              <a:gd name="T9" fmla="*/ 20 h 66"/>
              <a:gd name="T10" fmla="*/ 14 w 19"/>
              <a:gd name="T11" fmla="*/ 9 h 66"/>
              <a:gd name="T12" fmla="*/ 4 w 19"/>
              <a:gd name="T13" fmla="*/ 16 h 66"/>
              <a:gd name="T14" fmla="*/ 9 w 19"/>
              <a:gd name="T15" fmla="*/ 0 h 66"/>
              <a:gd name="T16" fmla="*/ 0 w 19"/>
              <a:gd name="T17" fmla="*/ 14 h 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"/>
              <a:gd name="T28" fmla="*/ 0 h 66"/>
              <a:gd name="T29" fmla="*/ 19 w 19"/>
              <a:gd name="T30" fmla="*/ 66 h 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" h="66">
                <a:moveTo>
                  <a:pt x="0" y="23"/>
                </a:moveTo>
                <a:lnTo>
                  <a:pt x="4" y="53"/>
                </a:lnTo>
                <a:lnTo>
                  <a:pt x="14" y="65"/>
                </a:lnTo>
                <a:lnTo>
                  <a:pt x="7" y="39"/>
                </a:lnTo>
                <a:lnTo>
                  <a:pt x="18" y="34"/>
                </a:lnTo>
                <a:lnTo>
                  <a:pt x="16" y="14"/>
                </a:lnTo>
                <a:lnTo>
                  <a:pt x="4" y="27"/>
                </a:lnTo>
                <a:lnTo>
                  <a:pt x="9" y="0"/>
                </a:lnTo>
                <a:lnTo>
                  <a:pt x="0" y="2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8" name="Freeform 357"/>
          <p:cNvSpPr>
            <a:spLocks/>
          </p:cNvSpPr>
          <p:nvPr/>
        </p:nvSpPr>
        <p:spPr bwMode="auto">
          <a:xfrm>
            <a:off x="7437441" y="3400427"/>
            <a:ext cx="73025" cy="23813"/>
          </a:xfrm>
          <a:custGeom>
            <a:avLst/>
            <a:gdLst>
              <a:gd name="T0" fmla="*/ 0 w 47"/>
              <a:gd name="T1" fmla="*/ 5 h 23"/>
              <a:gd name="T2" fmla="*/ 21 w 47"/>
              <a:gd name="T3" fmla="*/ 0 h 23"/>
              <a:gd name="T4" fmla="*/ 38 w 47"/>
              <a:gd name="T5" fmla="*/ 12 h 23"/>
              <a:gd name="T6" fmla="*/ 0 w 47"/>
              <a:gd name="T7" fmla="*/ 5 h 23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23"/>
              <a:gd name="T14" fmla="*/ 47 w 47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23">
                <a:moveTo>
                  <a:pt x="0" y="9"/>
                </a:moveTo>
                <a:lnTo>
                  <a:pt x="25" y="0"/>
                </a:lnTo>
                <a:lnTo>
                  <a:pt x="46" y="22"/>
                </a:lnTo>
                <a:lnTo>
                  <a:pt x="0" y="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89" name="Freeform 358"/>
          <p:cNvSpPr>
            <a:spLocks/>
          </p:cNvSpPr>
          <p:nvPr/>
        </p:nvSpPr>
        <p:spPr bwMode="auto">
          <a:xfrm>
            <a:off x="7510462" y="3346848"/>
            <a:ext cx="261939" cy="203597"/>
          </a:xfrm>
          <a:custGeom>
            <a:avLst/>
            <a:gdLst>
              <a:gd name="T0" fmla="*/ 0 w 169"/>
              <a:gd name="T1" fmla="*/ 13 h 192"/>
              <a:gd name="T2" fmla="*/ 20 w 169"/>
              <a:gd name="T3" fmla="*/ 24 h 192"/>
              <a:gd name="T4" fmla="*/ 40 w 169"/>
              <a:gd name="T5" fmla="*/ 21 h 192"/>
              <a:gd name="T6" fmla="*/ 14 w 169"/>
              <a:gd name="T7" fmla="*/ 30 h 192"/>
              <a:gd name="T8" fmla="*/ 28 w 169"/>
              <a:gd name="T9" fmla="*/ 47 h 192"/>
              <a:gd name="T10" fmla="*/ 39 w 169"/>
              <a:gd name="T11" fmla="*/ 33 h 192"/>
              <a:gd name="T12" fmla="*/ 48 w 169"/>
              <a:gd name="T13" fmla="*/ 47 h 192"/>
              <a:gd name="T14" fmla="*/ 97 w 169"/>
              <a:gd name="T15" fmla="*/ 64 h 192"/>
              <a:gd name="T16" fmla="*/ 109 w 169"/>
              <a:gd name="T17" fmla="*/ 90 h 192"/>
              <a:gd name="T18" fmla="*/ 100 w 169"/>
              <a:gd name="T19" fmla="*/ 89 h 192"/>
              <a:gd name="T20" fmla="*/ 91 w 169"/>
              <a:gd name="T21" fmla="*/ 103 h 192"/>
              <a:gd name="T22" fmla="*/ 121 w 169"/>
              <a:gd name="T23" fmla="*/ 97 h 192"/>
              <a:gd name="T24" fmla="*/ 138 w 169"/>
              <a:gd name="T25" fmla="*/ 110 h 192"/>
              <a:gd name="T26" fmla="*/ 135 w 169"/>
              <a:gd name="T27" fmla="*/ 28 h 192"/>
              <a:gd name="T28" fmla="*/ 92 w 169"/>
              <a:gd name="T29" fmla="*/ 13 h 192"/>
              <a:gd name="T30" fmla="*/ 58 w 169"/>
              <a:gd name="T31" fmla="*/ 37 h 192"/>
              <a:gd name="T32" fmla="*/ 45 w 169"/>
              <a:gd name="T33" fmla="*/ 25 h 192"/>
              <a:gd name="T34" fmla="*/ 40 w 169"/>
              <a:gd name="T35" fmla="*/ 5 h 192"/>
              <a:gd name="T36" fmla="*/ 20 w 169"/>
              <a:gd name="T37" fmla="*/ 0 h 192"/>
              <a:gd name="T38" fmla="*/ 0 w 169"/>
              <a:gd name="T39" fmla="*/ 13 h 19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69"/>
              <a:gd name="T61" fmla="*/ 0 h 192"/>
              <a:gd name="T62" fmla="*/ 169 w 169"/>
              <a:gd name="T63" fmla="*/ 192 h 19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69" h="192">
                <a:moveTo>
                  <a:pt x="0" y="23"/>
                </a:moveTo>
                <a:lnTo>
                  <a:pt x="24" y="42"/>
                </a:lnTo>
                <a:lnTo>
                  <a:pt x="49" y="37"/>
                </a:lnTo>
                <a:lnTo>
                  <a:pt x="18" y="51"/>
                </a:lnTo>
                <a:lnTo>
                  <a:pt x="34" y="81"/>
                </a:lnTo>
                <a:lnTo>
                  <a:pt x="48" y="56"/>
                </a:lnTo>
                <a:lnTo>
                  <a:pt x="58" y="81"/>
                </a:lnTo>
                <a:lnTo>
                  <a:pt x="118" y="110"/>
                </a:lnTo>
                <a:lnTo>
                  <a:pt x="132" y="156"/>
                </a:lnTo>
                <a:lnTo>
                  <a:pt x="121" y="154"/>
                </a:lnTo>
                <a:lnTo>
                  <a:pt x="112" y="177"/>
                </a:lnTo>
                <a:lnTo>
                  <a:pt x="148" y="168"/>
                </a:lnTo>
                <a:lnTo>
                  <a:pt x="168" y="191"/>
                </a:lnTo>
                <a:lnTo>
                  <a:pt x="165" y="49"/>
                </a:lnTo>
                <a:lnTo>
                  <a:pt x="113" y="23"/>
                </a:lnTo>
                <a:lnTo>
                  <a:pt x="71" y="65"/>
                </a:lnTo>
                <a:lnTo>
                  <a:pt x="55" y="44"/>
                </a:lnTo>
                <a:lnTo>
                  <a:pt x="49" y="9"/>
                </a:lnTo>
                <a:lnTo>
                  <a:pt x="24" y="0"/>
                </a:lnTo>
                <a:lnTo>
                  <a:pt x="0" y="2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0" name="Freeform 359"/>
          <p:cNvSpPr>
            <a:spLocks/>
          </p:cNvSpPr>
          <p:nvPr/>
        </p:nvSpPr>
        <p:spPr bwMode="auto">
          <a:xfrm>
            <a:off x="7518400" y="3501630"/>
            <a:ext cx="25400" cy="21431"/>
          </a:xfrm>
          <a:custGeom>
            <a:avLst/>
            <a:gdLst>
              <a:gd name="T0" fmla="*/ 0 w 17"/>
              <a:gd name="T1" fmla="*/ 11 h 19"/>
              <a:gd name="T2" fmla="*/ 6 w 17"/>
              <a:gd name="T3" fmla="*/ 0 h 19"/>
              <a:gd name="T4" fmla="*/ 12 w 17"/>
              <a:gd name="T5" fmla="*/ 6 h 19"/>
              <a:gd name="T6" fmla="*/ 0 w 17"/>
              <a:gd name="T7" fmla="*/ 11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8"/>
                </a:moveTo>
                <a:lnTo>
                  <a:pt x="8" y="0"/>
                </a:lnTo>
                <a:lnTo>
                  <a:pt x="16" y="9"/>
                </a:lnTo>
                <a:lnTo>
                  <a:pt x="0" y="18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1" name="Freeform 360"/>
          <p:cNvSpPr>
            <a:spLocks/>
          </p:cNvSpPr>
          <p:nvPr/>
        </p:nvSpPr>
        <p:spPr bwMode="auto">
          <a:xfrm>
            <a:off x="5353053" y="2366965"/>
            <a:ext cx="477837" cy="379810"/>
          </a:xfrm>
          <a:custGeom>
            <a:avLst/>
            <a:gdLst>
              <a:gd name="T0" fmla="*/ 0 w 308"/>
              <a:gd name="T1" fmla="*/ 7 h 359"/>
              <a:gd name="T2" fmla="*/ 6 w 308"/>
              <a:gd name="T3" fmla="*/ 0 h 359"/>
              <a:gd name="T4" fmla="*/ 25 w 308"/>
              <a:gd name="T5" fmla="*/ 16 h 359"/>
              <a:gd name="T6" fmla="*/ 49 w 308"/>
              <a:gd name="T7" fmla="*/ 2 h 359"/>
              <a:gd name="T8" fmla="*/ 53 w 308"/>
              <a:gd name="T9" fmla="*/ 15 h 359"/>
              <a:gd name="T10" fmla="*/ 63 w 308"/>
              <a:gd name="T11" fmla="*/ 18 h 359"/>
              <a:gd name="T12" fmla="*/ 65 w 308"/>
              <a:gd name="T13" fmla="*/ 33 h 359"/>
              <a:gd name="T14" fmla="*/ 101 w 308"/>
              <a:gd name="T15" fmla="*/ 47 h 359"/>
              <a:gd name="T16" fmla="*/ 133 w 308"/>
              <a:gd name="T17" fmla="*/ 43 h 359"/>
              <a:gd name="T18" fmla="*/ 130 w 308"/>
              <a:gd name="T19" fmla="*/ 35 h 359"/>
              <a:gd name="T20" fmla="*/ 170 w 308"/>
              <a:gd name="T21" fmla="*/ 22 h 359"/>
              <a:gd name="T22" fmla="*/ 224 w 308"/>
              <a:gd name="T23" fmla="*/ 45 h 359"/>
              <a:gd name="T24" fmla="*/ 226 w 308"/>
              <a:gd name="T25" fmla="*/ 58 h 359"/>
              <a:gd name="T26" fmla="*/ 216 w 308"/>
              <a:gd name="T27" fmla="*/ 82 h 359"/>
              <a:gd name="T28" fmla="*/ 218 w 308"/>
              <a:gd name="T29" fmla="*/ 116 h 359"/>
              <a:gd name="T30" fmla="*/ 231 w 308"/>
              <a:gd name="T31" fmla="*/ 125 h 359"/>
              <a:gd name="T32" fmla="*/ 221 w 308"/>
              <a:gd name="T33" fmla="*/ 144 h 359"/>
              <a:gd name="T34" fmla="*/ 252 w 308"/>
              <a:gd name="T35" fmla="*/ 180 h 359"/>
              <a:gd name="T36" fmla="*/ 231 w 308"/>
              <a:gd name="T37" fmla="*/ 207 h 359"/>
              <a:gd name="T38" fmla="*/ 175 w 308"/>
              <a:gd name="T39" fmla="*/ 198 h 359"/>
              <a:gd name="T40" fmla="*/ 161 w 308"/>
              <a:gd name="T41" fmla="*/ 181 h 359"/>
              <a:gd name="T42" fmla="*/ 124 w 308"/>
              <a:gd name="T43" fmla="*/ 187 h 359"/>
              <a:gd name="T44" fmla="*/ 96 w 308"/>
              <a:gd name="T45" fmla="*/ 170 h 359"/>
              <a:gd name="T46" fmla="*/ 76 w 308"/>
              <a:gd name="T47" fmla="*/ 138 h 359"/>
              <a:gd name="T48" fmla="*/ 63 w 308"/>
              <a:gd name="T49" fmla="*/ 133 h 359"/>
              <a:gd name="T50" fmla="*/ 59 w 308"/>
              <a:gd name="T51" fmla="*/ 139 h 359"/>
              <a:gd name="T52" fmla="*/ 41 w 308"/>
              <a:gd name="T53" fmla="*/ 107 h 359"/>
              <a:gd name="T54" fmla="*/ 16 w 308"/>
              <a:gd name="T55" fmla="*/ 88 h 359"/>
              <a:gd name="T56" fmla="*/ 29 w 308"/>
              <a:gd name="T57" fmla="*/ 58 h 359"/>
              <a:gd name="T58" fmla="*/ 18 w 308"/>
              <a:gd name="T59" fmla="*/ 54 h 359"/>
              <a:gd name="T60" fmla="*/ 9 w 308"/>
              <a:gd name="T61" fmla="*/ 37 h 359"/>
              <a:gd name="T62" fmla="*/ 0 w 308"/>
              <a:gd name="T63" fmla="*/ 7 h 35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08"/>
              <a:gd name="T97" fmla="*/ 0 h 359"/>
              <a:gd name="T98" fmla="*/ 308 w 308"/>
              <a:gd name="T99" fmla="*/ 359 h 359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08" h="359">
                <a:moveTo>
                  <a:pt x="0" y="12"/>
                </a:moveTo>
                <a:lnTo>
                  <a:pt x="8" y="0"/>
                </a:lnTo>
                <a:lnTo>
                  <a:pt x="31" y="27"/>
                </a:lnTo>
                <a:lnTo>
                  <a:pt x="60" y="4"/>
                </a:lnTo>
                <a:lnTo>
                  <a:pt x="64" y="26"/>
                </a:lnTo>
                <a:lnTo>
                  <a:pt x="77" y="32"/>
                </a:lnTo>
                <a:lnTo>
                  <a:pt x="80" y="56"/>
                </a:lnTo>
                <a:lnTo>
                  <a:pt x="122" y="82"/>
                </a:lnTo>
                <a:lnTo>
                  <a:pt x="162" y="75"/>
                </a:lnTo>
                <a:lnTo>
                  <a:pt x="158" y="60"/>
                </a:lnTo>
                <a:lnTo>
                  <a:pt x="208" y="38"/>
                </a:lnTo>
                <a:lnTo>
                  <a:pt x="273" y="78"/>
                </a:lnTo>
                <a:lnTo>
                  <a:pt x="275" y="100"/>
                </a:lnTo>
                <a:lnTo>
                  <a:pt x="264" y="142"/>
                </a:lnTo>
                <a:lnTo>
                  <a:pt x="266" y="200"/>
                </a:lnTo>
                <a:lnTo>
                  <a:pt x="282" y="217"/>
                </a:lnTo>
                <a:lnTo>
                  <a:pt x="269" y="248"/>
                </a:lnTo>
                <a:lnTo>
                  <a:pt x="307" y="312"/>
                </a:lnTo>
                <a:lnTo>
                  <a:pt x="281" y="358"/>
                </a:lnTo>
                <a:lnTo>
                  <a:pt x="213" y="342"/>
                </a:lnTo>
                <a:lnTo>
                  <a:pt x="197" y="313"/>
                </a:lnTo>
                <a:lnTo>
                  <a:pt x="151" y="323"/>
                </a:lnTo>
                <a:lnTo>
                  <a:pt x="117" y="294"/>
                </a:lnTo>
                <a:lnTo>
                  <a:pt x="93" y="239"/>
                </a:lnTo>
                <a:lnTo>
                  <a:pt x="76" y="230"/>
                </a:lnTo>
                <a:lnTo>
                  <a:pt x="72" y="241"/>
                </a:lnTo>
                <a:lnTo>
                  <a:pt x="50" y="185"/>
                </a:lnTo>
                <a:lnTo>
                  <a:pt x="20" y="153"/>
                </a:lnTo>
                <a:lnTo>
                  <a:pt x="35" y="100"/>
                </a:lnTo>
                <a:lnTo>
                  <a:pt x="22" y="94"/>
                </a:lnTo>
                <a:lnTo>
                  <a:pt x="11" y="65"/>
                </a:lnTo>
                <a:lnTo>
                  <a:pt x="0" y="1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2" name="Freeform 361"/>
          <p:cNvSpPr>
            <a:spLocks/>
          </p:cNvSpPr>
          <p:nvPr/>
        </p:nvSpPr>
        <p:spPr bwMode="auto">
          <a:xfrm>
            <a:off x="5216528" y="2436021"/>
            <a:ext cx="249237" cy="213122"/>
          </a:xfrm>
          <a:custGeom>
            <a:avLst/>
            <a:gdLst>
              <a:gd name="T0" fmla="*/ 0 w 161"/>
              <a:gd name="T1" fmla="*/ 57 h 201"/>
              <a:gd name="T2" fmla="*/ 6 w 161"/>
              <a:gd name="T3" fmla="*/ 73 h 201"/>
              <a:gd name="T4" fmla="*/ 66 w 161"/>
              <a:gd name="T5" fmla="*/ 98 h 201"/>
              <a:gd name="T6" fmla="*/ 66 w 161"/>
              <a:gd name="T7" fmla="*/ 108 h 201"/>
              <a:gd name="T8" fmla="*/ 81 w 161"/>
              <a:gd name="T9" fmla="*/ 115 h 201"/>
              <a:gd name="T10" fmla="*/ 104 w 161"/>
              <a:gd name="T11" fmla="*/ 116 h 201"/>
              <a:gd name="T12" fmla="*/ 123 w 161"/>
              <a:gd name="T13" fmla="*/ 104 h 201"/>
              <a:gd name="T14" fmla="*/ 131 w 161"/>
              <a:gd name="T15" fmla="*/ 102 h 201"/>
              <a:gd name="T16" fmla="*/ 113 w 161"/>
              <a:gd name="T17" fmla="*/ 69 h 201"/>
              <a:gd name="T18" fmla="*/ 89 w 161"/>
              <a:gd name="T19" fmla="*/ 51 h 201"/>
              <a:gd name="T20" fmla="*/ 102 w 161"/>
              <a:gd name="T21" fmla="*/ 21 h 201"/>
              <a:gd name="T22" fmla="*/ 91 w 161"/>
              <a:gd name="T23" fmla="*/ 17 h 201"/>
              <a:gd name="T24" fmla="*/ 82 w 161"/>
              <a:gd name="T25" fmla="*/ 0 h 201"/>
              <a:gd name="T26" fmla="*/ 51 w 161"/>
              <a:gd name="T27" fmla="*/ 2 h 201"/>
              <a:gd name="T28" fmla="*/ 37 w 161"/>
              <a:gd name="T29" fmla="*/ 13 h 201"/>
              <a:gd name="T30" fmla="*/ 33 w 161"/>
              <a:gd name="T31" fmla="*/ 40 h 201"/>
              <a:gd name="T32" fmla="*/ 0 w 161"/>
              <a:gd name="T33" fmla="*/ 57 h 20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61"/>
              <a:gd name="T52" fmla="*/ 0 h 201"/>
              <a:gd name="T53" fmla="*/ 161 w 161"/>
              <a:gd name="T54" fmla="*/ 201 h 20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61" h="201">
                <a:moveTo>
                  <a:pt x="0" y="98"/>
                </a:moveTo>
                <a:lnTo>
                  <a:pt x="8" y="126"/>
                </a:lnTo>
                <a:lnTo>
                  <a:pt x="80" y="170"/>
                </a:lnTo>
                <a:lnTo>
                  <a:pt x="80" y="186"/>
                </a:lnTo>
                <a:lnTo>
                  <a:pt x="98" y="198"/>
                </a:lnTo>
                <a:lnTo>
                  <a:pt x="127" y="200"/>
                </a:lnTo>
                <a:lnTo>
                  <a:pt x="150" y="179"/>
                </a:lnTo>
                <a:lnTo>
                  <a:pt x="160" y="176"/>
                </a:lnTo>
                <a:lnTo>
                  <a:pt x="138" y="120"/>
                </a:lnTo>
                <a:lnTo>
                  <a:pt x="108" y="88"/>
                </a:lnTo>
                <a:lnTo>
                  <a:pt x="123" y="35"/>
                </a:lnTo>
                <a:lnTo>
                  <a:pt x="110" y="29"/>
                </a:lnTo>
                <a:lnTo>
                  <a:pt x="99" y="0"/>
                </a:lnTo>
                <a:lnTo>
                  <a:pt x="62" y="3"/>
                </a:lnTo>
                <a:lnTo>
                  <a:pt x="45" y="22"/>
                </a:lnTo>
                <a:lnTo>
                  <a:pt x="40" y="69"/>
                </a:lnTo>
                <a:lnTo>
                  <a:pt x="0" y="9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3" name="Freeform 362"/>
          <p:cNvSpPr>
            <a:spLocks/>
          </p:cNvSpPr>
          <p:nvPr/>
        </p:nvSpPr>
        <p:spPr bwMode="auto">
          <a:xfrm>
            <a:off x="4422779" y="2164558"/>
            <a:ext cx="293687" cy="255985"/>
          </a:xfrm>
          <a:custGeom>
            <a:avLst/>
            <a:gdLst>
              <a:gd name="T0" fmla="*/ 0 w 189"/>
              <a:gd name="T1" fmla="*/ 35 h 241"/>
              <a:gd name="T2" fmla="*/ 4 w 189"/>
              <a:gd name="T3" fmla="*/ 19 h 241"/>
              <a:gd name="T4" fmla="*/ 22 w 189"/>
              <a:gd name="T5" fmla="*/ 11 h 241"/>
              <a:gd name="T6" fmla="*/ 31 w 189"/>
              <a:gd name="T7" fmla="*/ 18 h 241"/>
              <a:gd name="T8" fmla="*/ 49 w 189"/>
              <a:gd name="T9" fmla="*/ 3 h 241"/>
              <a:gd name="T10" fmla="*/ 69 w 189"/>
              <a:gd name="T11" fmla="*/ 0 h 241"/>
              <a:gd name="T12" fmla="*/ 92 w 189"/>
              <a:gd name="T13" fmla="*/ 9 h 241"/>
              <a:gd name="T14" fmla="*/ 92 w 189"/>
              <a:gd name="T15" fmla="*/ 25 h 241"/>
              <a:gd name="T16" fmla="*/ 75 w 189"/>
              <a:gd name="T17" fmla="*/ 27 h 241"/>
              <a:gd name="T18" fmla="*/ 76 w 189"/>
              <a:gd name="T19" fmla="*/ 47 h 241"/>
              <a:gd name="T20" fmla="*/ 106 w 189"/>
              <a:gd name="T21" fmla="*/ 78 h 241"/>
              <a:gd name="T22" fmla="*/ 125 w 189"/>
              <a:gd name="T23" fmla="*/ 81 h 241"/>
              <a:gd name="T24" fmla="*/ 122 w 189"/>
              <a:gd name="T25" fmla="*/ 88 h 241"/>
              <a:gd name="T26" fmla="*/ 156 w 189"/>
              <a:gd name="T27" fmla="*/ 107 h 241"/>
              <a:gd name="T28" fmla="*/ 132 w 189"/>
              <a:gd name="T29" fmla="*/ 105 h 241"/>
              <a:gd name="T30" fmla="*/ 137 w 189"/>
              <a:gd name="T31" fmla="*/ 124 h 241"/>
              <a:gd name="T32" fmla="*/ 125 w 189"/>
              <a:gd name="T33" fmla="*/ 140 h 241"/>
              <a:gd name="T34" fmla="*/ 117 w 189"/>
              <a:gd name="T35" fmla="*/ 108 h 241"/>
              <a:gd name="T36" fmla="*/ 59 w 189"/>
              <a:gd name="T37" fmla="*/ 73 h 241"/>
              <a:gd name="T38" fmla="*/ 46 w 189"/>
              <a:gd name="T39" fmla="*/ 50 h 241"/>
              <a:gd name="T40" fmla="*/ 27 w 189"/>
              <a:gd name="T41" fmla="*/ 42 h 241"/>
              <a:gd name="T42" fmla="*/ 10 w 189"/>
              <a:gd name="T43" fmla="*/ 52 h 241"/>
              <a:gd name="T44" fmla="*/ 0 w 189"/>
              <a:gd name="T45" fmla="*/ 35 h 24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89"/>
              <a:gd name="T70" fmla="*/ 0 h 241"/>
              <a:gd name="T71" fmla="*/ 189 w 189"/>
              <a:gd name="T72" fmla="*/ 241 h 241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89" h="241">
                <a:moveTo>
                  <a:pt x="0" y="60"/>
                </a:moveTo>
                <a:lnTo>
                  <a:pt x="4" y="33"/>
                </a:lnTo>
                <a:lnTo>
                  <a:pt x="26" y="19"/>
                </a:lnTo>
                <a:lnTo>
                  <a:pt x="37" y="31"/>
                </a:lnTo>
                <a:lnTo>
                  <a:pt x="59" y="5"/>
                </a:lnTo>
                <a:lnTo>
                  <a:pt x="84" y="0"/>
                </a:lnTo>
                <a:lnTo>
                  <a:pt x="111" y="16"/>
                </a:lnTo>
                <a:lnTo>
                  <a:pt x="111" y="43"/>
                </a:lnTo>
                <a:lnTo>
                  <a:pt x="90" y="47"/>
                </a:lnTo>
                <a:lnTo>
                  <a:pt x="92" y="81"/>
                </a:lnTo>
                <a:lnTo>
                  <a:pt x="127" y="134"/>
                </a:lnTo>
                <a:lnTo>
                  <a:pt x="150" y="139"/>
                </a:lnTo>
                <a:lnTo>
                  <a:pt x="147" y="150"/>
                </a:lnTo>
                <a:lnTo>
                  <a:pt x="188" y="184"/>
                </a:lnTo>
                <a:lnTo>
                  <a:pt x="159" y="179"/>
                </a:lnTo>
                <a:lnTo>
                  <a:pt x="165" y="213"/>
                </a:lnTo>
                <a:lnTo>
                  <a:pt x="150" y="240"/>
                </a:lnTo>
                <a:lnTo>
                  <a:pt x="142" y="186"/>
                </a:lnTo>
                <a:lnTo>
                  <a:pt x="71" y="125"/>
                </a:lnTo>
                <a:lnTo>
                  <a:pt x="55" y="86"/>
                </a:lnTo>
                <a:lnTo>
                  <a:pt x="33" y="72"/>
                </a:lnTo>
                <a:lnTo>
                  <a:pt x="12" y="89"/>
                </a:lnTo>
                <a:lnTo>
                  <a:pt x="0" y="6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4" name="Freeform 363"/>
          <p:cNvSpPr>
            <a:spLocks/>
          </p:cNvSpPr>
          <p:nvPr/>
        </p:nvSpPr>
        <p:spPr bwMode="auto">
          <a:xfrm>
            <a:off x="4459287" y="2328863"/>
            <a:ext cx="38100" cy="63104"/>
          </a:xfrm>
          <a:custGeom>
            <a:avLst/>
            <a:gdLst>
              <a:gd name="T0" fmla="*/ 0 w 24"/>
              <a:gd name="T1" fmla="*/ 5 h 59"/>
              <a:gd name="T2" fmla="*/ 4 w 24"/>
              <a:gd name="T3" fmla="*/ 31 h 59"/>
              <a:gd name="T4" fmla="*/ 12 w 24"/>
              <a:gd name="T5" fmla="*/ 34 h 59"/>
              <a:gd name="T6" fmla="*/ 19 w 24"/>
              <a:gd name="T7" fmla="*/ 14 h 59"/>
              <a:gd name="T8" fmla="*/ 13 w 24"/>
              <a:gd name="T9" fmla="*/ 0 h 59"/>
              <a:gd name="T10" fmla="*/ 0 w 24"/>
              <a:gd name="T11" fmla="*/ 5 h 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59"/>
              <a:gd name="T20" fmla="*/ 24 w 24"/>
              <a:gd name="T21" fmla="*/ 59 h 5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59">
                <a:moveTo>
                  <a:pt x="0" y="9"/>
                </a:moveTo>
                <a:lnTo>
                  <a:pt x="4" y="53"/>
                </a:lnTo>
                <a:lnTo>
                  <a:pt x="14" y="58"/>
                </a:lnTo>
                <a:lnTo>
                  <a:pt x="23" y="24"/>
                </a:lnTo>
                <a:lnTo>
                  <a:pt x="15" y="0"/>
                </a:lnTo>
                <a:lnTo>
                  <a:pt x="0" y="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5" name="Freeform 364"/>
          <p:cNvSpPr>
            <a:spLocks/>
          </p:cNvSpPr>
          <p:nvPr/>
        </p:nvSpPr>
        <p:spPr bwMode="auto">
          <a:xfrm>
            <a:off x="4567237" y="2411017"/>
            <a:ext cx="76200" cy="41672"/>
          </a:xfrm>
          <a:custGeom>
            <a:avLst/>
            <a:gdLst>
              <a:gd name="T0" fmla="*/ 0 w 50"/>
              <a:gd name="T1" fmla="*/ 5 h 39"/>
              <a:gd name="T2" fmla="*/ 34 w 50"/>
              <a:gd name="T3" fmla="*/ 22 h 39"/>
              <a:gd name="T4" fmla="*/ 40 w 50"/>
              <a:gd name="T5" fmla="*/ 0 h 39"/>
              <a:gd name="T6" fmla="*/ 0 w 50"/>
              <a:gd name="T7" fmla="*/ 5 h 39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9"/>
              <a:gd name="T14" fmla="*/ 50 w 50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9">
                <a:moveTo>
                  <a:pt x="0" y="8"/>
                </a:moveTo>
                <a:lnTo>
                  <a:pt x="42" y="38"/>
                </a:lnTo>
                <a:lnTo>
                  <a:pt x="49" y="0"/>
                </a:lnTo>
                <a:lnTo>
                  <a:pt x="0" y="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6" name="Freeform 365"/>
          <p:cNvSpPr>
            <a:spLocks/>
          </p:cNvSpPr>
          <p:nvPr/>
        </p:nvSpPr>
        <p:spPr bwMode="auto">
          <a:xfrm>
            <a:off x="7480301" y="2527698"/>
            <a:ext cx="60325" cy="65484"/>
          </a:xfrm>
          <a:custGeom>
            <a:avLst/>
            <a:gdLst>
              <a:gd name="T0" fmla="*/ 0 w 38"/>
              <a:gd name="T1" fmla="*/ 9 h 62"/>
              <a:gd name="T2" fmla="*/ 1 w 38"/>
              <a:gd name="T3" fmla="*/ 18 h 62"/>
              <a:gd name="T4" fmla="*/ 8 w 38"/>
              <a:gd name="T5" fmla="*/ 9 h 62"/>
              <a:gd name="T6" fmla="*/ 12 w 38"/>
              <a:gd name="T7" fmla="*/ 14 h 62"/>
              <a:gd name="T8" fmla="*/ 7 w 38"/>
              <a:gd name="T9" fmla="*/ 35 h 62"/>
              <a:gd name="T10" fmla="*/ 22 w 38"/>
              <a:gd name="T11" fmla="*/ 34 h 62"/>
              <a:gd name="T12" fmla="*/ 31 w 38"/>
              <a:gd name="T13" fmla="*/ 13 h 62"/>
              <a:gd name="T14" fmla="*/ 27 w 38"/>
              <a:gd name="T15" fmla="*/ 2 h 62"/>
              <a:gd name="T16" fmla="*/ 13 w 38"/>
              <a:gd name="T17" fmla="*/ 0 h 62"/>
              <a:gd name="T18" fmla="*/ 0 w 38"/>
              <a:gd name="T19" fmla="*/ 9 h 6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8"/>
              <a:gd name="T31" fmla="*/ 0 h 62"/>
              <a:gd name="T32" fmla="*/ 38 w 38"/>
              <a:gd name="T33" fmla="*/ 62 h 6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8" h="62">
                <a:moveTo>
                  <a:pt x="0" y="16"/>
                </a:moveTo>
                <a:lnTo>
                  <a:pt x="1" y="31"/>
                </a:lnTo>
                <a:lnTo>
                  <a:pt x="10" y="16"/>
                </a:lnTo>
                <a:lnTo>
                  <a:pt x="14" y="25"/>
                </a:lnTo>
                <a:lnTo>
                  <a:pt x="9" y="61"/>
                </a:lnTo>
                <a:lnTo>
                  <a:pt x="26" y="60"/>
                </a:lnTo>
                <a:lnTo>
                  <a:pt x="37" y="23"/>
                </a:lnTo>
                <a:lnTo>
                  <a:pt x="32" y="2"/>
                </a:lnTo>
                <a:lnTo>
                  <a:pt x="15" y="0"/>
                </a:lnTo>
                <a:lnTo>
                  <a:pt x="0" y="16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7" name="Freeform 366"/>
          <p:cNvSpPr>
            <a:spLocks/>
          </p:cNvSpPr>
          <p:nvPr/>
        </p:nvSpPr>
        <p:spPr bwMode="auto">
          <a:xfrm>
            <a:off x="7512053" y="2326484"/>
            <a:ext cx="280987" cy="211931"/>
          </a:xfrm>
          <a:custGeom>
            <a:avLst/>
            <a:gdLst>
              <a:gd name="T0" fmla="*/ 0 w 180"/>
              <a:gd name="T1" fmla="*/ 109 h 199"/>
              <a:gd name="T2" fmla="*/ 26 w 180"/>
              <a:gd name="T3" fmla="*/ 88 h 199"/>
              <a:gd name="T4" fmla="*/ 63 w 180"/>
              <a:gd name="T5" fmla="*/ 88 h 199"/>
              <a:gd name="T6" fmla="*/ 79 w 180"/>
              <a:gd name="T7" fmla="*/ 60 h 199"/>
              <a:gd name="T8" fmla="*/ 84 w 180"/>
              <a:gd name="T9" fmla="*/ 58 h 199"/>
              <a:gd name="T10" fmla="*/ 85 w 180"/>
              <a:gd name="T11" fmla="*/ 69 h 199"/>
              <a:gd name="T12" fmla="*/ 101 w 180"/>
              <a:gd name="T13" fmla="*/ 58 h 199"/>
              <a:gd name="T14" fmla="*/ 117 w 180"/>
              <a:gd name="T15" fmla="*/ 39 h 199"/>
              <a:gd name="T16" fmla="*/ 123 w 180"/>
              <a:gd name="T17" fmla="*/ 5 h 199"/>
              <a:gd name="T18" fmla="*/ 135 w 180"/>
              <a:gd name="T19" fmla="*/ 8 h 199"/>
              <a:gd name="T20" fmla="*/ 131 w 180"/>
              <a:gd name="T21" fmla="*/ 0 h 199"/>
              <a:gd name="T22" fmla="*/ 139 w 180"/>
              <a:gd name="T23" fmla="*/ 1 h 199"/>
              <a:gd name="T24" fmla="*/ 147 w 180"/>
              <a:gd name="T25" fmla="*/ 28 h 199"/>
              <a:gd name="T26" fmla="*/ 135 w 180"/>
              <a:gd name="T27" fmla="*/ 47 h 199"/>
              <a:gd name="T28" fmla="*/ 135 w 180"/>
              <a:gd name="T29" fmla="*/ 66 h 199"/>
              <a:gd name="T30" fmla="*/ 125 w 180"/>
              <a:gd name="T31" fmla="*/ 91 h 199"/>
              <a:gd name="T32" fmla="*/ 118 w 180"/>
              <a:gd name="T33" fmla="*/ 95 h 199"/>
              <a:gd name="T34" fmla="*/ 118 w 180"/>
              <a:gd name="T35" fmla="*/ 85 h 199"/>
              <a:gd name="T36" fmla="*/ 97 w 180"/>
              <a:gd name="T37" fmla="*/ 100 h 199"/>
              <a:gd name="T38" fmla="*/ 79 w 180"/>
              <a:gd name="T39" fmla="*/ 93 h 199"/>
              <a:gd name="T40" fmla="*/ 79 w 180"/>
              <a:gd name="T41" fmla="*/ 105 h 199"/>
              <a:gd name="T42" fmla="*/ 63 w 180"/>
              <a:gd name="T43" fmla="*/ 115 h 199"/>
              <a:gd name="T44" fmla="*/ 60 w 180"/>
              <a:gd name="T45" fmla="*/ 99 h 199"/>
              <a:gd name="T46" fmla="*/ 0 w 180"/>
              <a:gd name="T47" fmla="*/ 109 h 19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80"/>
              <a:gd name="T73" fmla="*/ 0 h 199"/>
              <a:gd name="T74" fmla="*/ 180 w 180"/>
              <a:gd name="T75" fmla="*/ 199 h 19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80" h="199">
                <a:moveTo>
                  <a:pt x="0" y="187"/>
                </a:moveTo>
                <a:lnTo>
                  <a:pt x="32" y="150"/>
                </a:lnTo>
                <a:lnTo>
                  <a:pt x="77" y="150"/>
                </a:lnTo>
                <a:lnTo>
                  <a:pt x="96" y="103"/>
                </a:lnTo>
                <a:lnTo>
                  <a:pt x="103" y="100"/>
                </a:lnTo>
                <a:lnTo>
                  <a:pt x="104" y="118"/>
                </a:lnTo>
                <a:lnTo>
                  <a:pt x="124" y="100"/>
                </a:lnTo>
                <a:lnTo>
                  <a:pt x="142" y="67"/>
                </a:lnTo>
                <a:lnTo>
                  <a:pt x="150" y="9"/>
                </a:lnTo>
                <a:lnTo>
                  <a:pt x="164" y="13"/>
                </a:lnTo>
                <a:lnTo>
                  <a:pt x="160" y="0"/>
                </a:lnTo>
                <a:lnTo>
                  <a:pt x="169" y="1"/>
                </a:lnTo>
                <a:lnTo>
                  <a:pt x="179" y="48"/>
                </a:lnTo>
                <a:lnTo>
                  <a:pt x="164" y="81"/>
                </a:lnTo>
                <a:lnTo>
                  <a:pt x="164" y="112"/>
                </a:lnTo>
                <a:lnTo>
                  <a:pt x="152" y="156"/>
                </a:lnTo>
                <a:lnTo>
                  <a:pt x="144" y="162"/>
                </a:lnTo>
                <a:lnTo>
                  <a:pt x="144" y="145"/>
                </a:lnTo>
                <a:lnTo>
                  <a:pt x="118" y="171"/>
                </a:lnTo>
                <a:lnTo>
                  <a:pt x="96" y="160"/>
                </a:lnTo>
                <a:lnTo>
                  <a:pt x="96" y="181"/>
                </a:lnTo>
                <a:lnTo>
                  <a:pt x="77" y="198"/>
                </a:lnTo>
                <a:lnTo>
                  <a:pt x="73" y="170"/>
                </a:lnTo>
                <a:lnTo>
                  <a:pt x="0" y="18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98" name="Freeform 367"/>
          <p:cNvSpPr>
            <a:spLocks/>
          </p:cNvSpPr>
          <p:nvPr/>
        </p:nvSpPr>
        <p:spPr bwMode="auto">
          <a:xfrm>
            <a:off x="7543801" y="2518175"/>
            <a:ext cx="60325" cy="40481"/>
          </a:xfrm>
          <a:custGeom>
            <a:avLst/>
            <a:gdLst>
              <a:gd name="T0" fmla="*/ 0 w 37"/>
              <a:gd name="T1" fmla="*/ 12 h 37"/>
              <a:gd name="T2" fmla="*/ 10 w 37"/>
              <a:gd name="T3" fmla="*/ 22 h 37"/>
              <a:gd name="T4" fmla="*/ 30 w 37"/>
              <a:gd name="T5" fmla="*/ 13 h 37"/>
              <a:gd name="T6" fmla="*/ 32 w 37"/>
              <a:gd name="T7" fmla="*/ 0 h 37"/>
              <a:gd name="T8" fmla="*/ 0 w 37"/>
              <a:gd name="T9" fmla="*/ 12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7"/>
              <a:gd name="T17" fmla="*/ 37 w 37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7">
                <a:moveTo>
                  <a:pt x="0" y="19"/>
                </a:moveTo>
                <a:lnTo>
                  <a:pt x="12" y="36"/>
                </a:lnTo>
                <a:lnTo>
                  <a:pt x="34" y="22"/>
                </a:lnTo>
                <a:lnTo>
                  <a:pt x="36" y="0"/>
                </a:lnTo>
                <a:lnTo>
                  <a:pt x="0" y="1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99" name="Freeform 368"/>
          <p:cNvSpPr>
            <a:spLocks/>
          </p:cNvSpPr>
          <p:nvPr/>
        </p:nvSpPr>
        <p:spPr bwMode="auto">
          <a:xfrm>
            <a:off x="7737477" y="2214564"/>
            <a:ext cx="147637" cy="113110"/>
          </a:xfrm>
          <a:custGeom>
            <a:avLst/>
            <a:gdLst>
              <a:gd name="T0" fmla="*/ 0 w 95"/>
              <a:gd name="T1" fmla="*/ 43 h 107"/>
              <a:gd name="T2" fmla="*/ 4 w 95"/>
              <a:gd name="T3" fmla="*/ 61 h 107"/>
              <a:gd name="T4" fmla="*/ 17 w 95"/>
              <a:gd name="T5" fmla="*/ 55 h 107"/>
              <a:gd name="T6" fmla="*/ 7 w 95"/>
              <a:gd name="T7" fmla="*/ 44 h 107"/>
              <a:gd name="T8" fmla="*/ 44 w 95"/>
              <a:gd name="T9" fmla="*/ 53 h 107"/>
              <a:gd name="T10" fmla="*/ 53 w 95"/>
              <a:gd name="T11" fmla="*/ 39 h 107"/>
              <a:gd name="T12" fmla="*/ 77 w 95"/>
              <a:gd name="T13" fmla="*/ 34 h 107"/>
              <a:gd name="T14" fmla="*/ 68 w 95"/>
              <a:gd name="T15" fmla="*/ 25 h 107"/>
              <a:gd name="T16" fmla="*/ 71 w 95"/>
              <a:gd name="T17" fmla="*/ 15 h 107"/>
              <a:gd name="T18" fmla="*/ 51 w 95"/>
              <a:gd name="T19" fmla="*/ 18 h 107"/>
              <a:gd name="T20" fmla="*/ 26 w 95"/>
              <a:gd name="T21" fmla="*/ 0 h 107"/>
              <a:gd name="T22" fmla="*/ 18 w 95"/>
              <a:gd name="T23" fmla="*/ 34 h 107"/>
              <a:gd name="T24" fmla="*/ 6 w 95"/>
              <a:gd name="T25" fmla="*/ 32 h 107"/>
              <a:gd name="T26" fmla="*/ 0 w 95"/>
              <a:gd name="T27" fmla="*/ 43 h 10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5"/>
              <a:gd name="T43" fmla="*/ 0 h 107"/>
              <a:gd name="T44" fmla="*/ 95 w 95"/>
              <a:gd name="T45" fmla="*/ 107 h 10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5" h="107">
                <a:moveTo>
                  <a:pt x="0" y="75"/>
                </a:moveTo>
                <a:lnTo>
                  <a:pt x="4" y="106"/>
                </a:lnTo>
                <a:lnTo>
                  <a:pt x="21" y="95"/>
                </a:lnTo>
                <a:lnTo>
                  <a:pt x="9" y="76"/>
                </a:lnTo>
                <a:lnTo>
                  <a:pt x="54" y="93"/>
                </a:lnTo>
                <a:lnTo>
                  <a:pt x="65" y="67"/>
                </a:lnTo>
                <a:lnTo>
                  <a:pt x="94" y="59"/>
                </a:lnTo>
                <a:lnTo>
                  <a:pt x="83" y="43"/>
                </a:lnTo>
                <a:lnTo>
                  <a:pt x="86" y="27"/>
                </a:lnTo>
                <a:lnTo>
                  <a:pt x="62" y="32"/>
                </a:lnTo>
                <a:lnTo>
                  <a:pt x="32" y="0"/>
                </a:lnTo>
                <a:lnTo>
                  <a:pt x="22" y="59"/>
                </a:lnTo>
                <a:lnTo>
                  <a:pt x="8" y="56"/>
                </a:lnTo>
                <a:lnTo>
                  <a:pt x="0" y="7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0" name="Freeform 369"/>
          <p:cNvSpPr>
            <a:spLocks/>
          </p:cNvSpPr>
          <p:nvPr/>
        </p:nvSpPr>
        <p:spPr bwMode="auto">
          <a:xfrm>
            <a:off x="7348538" y="2286003"/>
            <a:ext cx="160339" cy="140494"/>
          </a:xfrm>
          <a:custGeom>
            <a:avLst/>
            <a:gdLst>
              <a:gd name="T0" fmla="*/ 0 w 102"/>
              <a:gd name="T1" fmla="*/ 43 h 134"/>
              <a:gd name="T2" fmla="*/ 15 w 102"/>
              <a:gd name="T3" fmla="*/ 50 h 134"/>
              <a:gd name="T4" fmla="*/ 5 w 102"/>
              <a:gd name="T5" fmla="*/ 71 h 134"/>
              <a:gd name="T6" fmla="*/ 28 w 102"/>
              <a:gd name="T7" fmla="*/ 75 h 134"/>
              <a:gd name="T8" fmla="*/ 54 w 102"/>
              <a:gd name="T9" fmla="*/ 63 h 134"/>
              <a:gd name="T10" fmla="*/ 43 w 102"/>
              <a:gd name="T11" fmla="*/ 45 h 134"/>
              <a:gd name="T12" fmla="*/ 71 w 102"/>
              <a:gd name="T13" fmla="*/ 29 h 134"/>
              <a:gd name="T14" fmla="*/ 84 w 102"/>
              <a:gd name="T15" fmla="*/ 8 h 134"/>
              <a:gd name="T16" fmla="*/ 82 w 102"/>
              <a:gd name="T17" fmla="*/ 5 h 134"/>
              <a:gd name="T18" fmla="*/ 77 w 102"/>
              <a:gd name="T19" fmla="*/ 0 h 134"/>
              <a:gd name="T20" fmla="*/ 52 w 102"/>
              <a:gd name="T21" fmla="*/ 15 h 134"/>
              <a:gd name="T22" fmla="*/ 52 w 102"/>
              <a:gd name="T23" fmla="*/ 23 h 134"/>
              <a:gd name="T24" fmla="*/ 33 w 102"/>
              <a:gd name="T25" fmla="*/ 20 h 134"/>
              <a:gd name="T26" fmla="*/ 0 w 102"/>
              <a:gd name="T27" fmla="*/ 43 h 1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2"/>
              <a:gd name="T43" fmla="*/ 0 h 134"/>
              <a:gd name="T44" fmla="*/ 102 w 102"/>
              <a:gd name="T45" fmla="*/ 134 h 13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2" h="134">
                <a:moveTo>
                  <a:pt x="0" y="76"/>
                </a:moveTo>
                <a:lnTo>
                  <a:pt x="18" y="87"/>
                </a:lnTo>
                <a:lnTo>
                  <a:pt x="7" y="125"/>
                </a:lnTo>
                <a:lnTo>
                  <a:pt x="34" y="133"/>
                </a:lnTo>
                <a:lnTo>
                  <a:pt x="65" y="111"/>
                </a:lnTo>
                <a:lnTo>
                  <a:pt x="51" y="80"/>
                </a:lnTo>
                <a:lnTo>
                  <a:pt x="85" y="52"/>
                </a:lnTo>
                <a:lnTo>
                  <a:pt x="101" y="13"/>
                </a:lnTo>
                <a:lnTo>
                  <a:pt x="99" y="8"/>
                </a:lnTo>
                <a:lnTo>
                  <a:pt x="92" y="0"/>
                </a:lnTo>
                <a:lnTo>
                  <a:pt x="62" y="26"/>
                </a:lnTo>
                <a:lnTo>
                  <a:pt x="62" y="40"/>
                </a:lnTo>
                <a:lnTo>
                  <a:pt x="40" y="36"/>
                </a:lnTo>
                <a:lnTo>
                  <a:pt x="0" y="7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1" name="Freeform 370"/>
          <p:cNvSpPr>
            <a:spLocks/>
          </p:cNvSpPr>
          <p:nvPr/>
        </p:nvSpPr>
        <p:spPr bwMode="auto">
          <a:xfrm>
            <a:off x="7396165" y="2402682"/>
            <a:ext cx="85725" cy="113110"/>
          </a:xfrm>
          <a:custGeom>
            <a:avLst/>
            <a:gdLst>
              <a:gd name="T0" fmla="*/ 0 w 57"/>
              <a:gd name="T1" fmla="*/ 61 h 106"/>
              <a:gd name="T2" fmla="*/ 4 w 57"/>
              <a:gd name="T3" fmla="*/ 13 h 106"/>
              <a:gd name="T4" fmla="*/ 29 w 57"/>
              <a:gd name="T5" fmla="*/ 0 h 106"/>
              <a:gd name="T6" fmla="*/ 45 w 57"/>
              <a:gd name="T7" fmla="*/ 37 h 106"/>
              <a:gd name="T8" fmla="*/ 28 w 57"/>
              <a:gd name="T9" fmla="*/ 55 h 106"/>
              <a:gd name="T10" fmla="*/ 0 w 57"/>
              <a:gd name="T11" fmla="*/ 61 h 1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"/>
              <a:gd name="T19" fmla="*/ 0 h 106"/>
              <a:gd name="T20" fmla="*/ 57 w 57"/>
              <a:gd name="T21" fmla="*/ 106 h 10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" h="106">
                <a:moveTo>
                  <a:pt x="0" y="105"/>
                </a:moveTo>
                <a:lnTo>
                  <a:pt x="5" y="22"/>
                </a:lnTo>
                <a:lnTo>
                  <a:pt x="36" y="0"/>
                </a:lnTo>
                <a:lnTo>
                  <a:pt x="56" y="64"/>
                </a:lnTo>
                <a:lnTo>
                  <a:pt x="35" y="94"/>
                </a:lnTo>
                <a:lnTo>
                  <a:pt x="0" y="10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2" name="Freeform 371"/>
          <p:cNvSpPr>
            <a:spLocks/>
          </p:cNvSpPr>
          <p:nvPr/>
        </p:nvSpPr>
        <p:spPr bwMode="auto">
          <a:xfrm>
            <a:off x="6748466" y="2811068"/>
            <a:ext cx="180975" cy="196453"/>
          </a:xfrm>
          <a:custGeom>
            <a:avLst/>
            <a:gdLst>
              <a:gd name="T0" fmla="*/ 0 w 117"/>
              <a:gd name="T1" fmla="*/ 23 h 185"/>
              <a:gd name="T2" fmla="*/ 13 w 117"/>
              <a:gd name="T3" fmla="*/ 38 h 185"/>
              <a:gd name="T4" fmla="*/ 9 w 117"/>
              <a:gd name="T5" fmla="*/ 65 h 185"/>
              <a:gd name="T6" fmla="*/ 42 w 117"/>
              <a:gd name="T7" fmla="*/ 53 h 185"/>
              <a:gd name="T8" fmla="*/ 57 w 117"/>
              <a:gd name="T9" fmla="*/ 65 h 185"/>
              <a:gd name="T10" fmla="*/ 70 w 117"/>
              <a:gd name="T11" fmla="*/ 90 h 185"/>
              <a:gd name="T12" fmla="*/ 65 w 117"/>
              <a:gd name="T13" fmla="*/ 107 h 185"/>
              <a:gd name="T14" fmla="*/ 95 w 117"/>
              <a:gd name="T15" fmla="*/ 102 h 185"/>
              <a:gd name="T16" fmla="*/ 81 w 117"/>
              <a:gd name="T17" fmla="*/ 68 h 185"/>
              <a:gd name="T18" fmla="*/ 48 w 117"/>
              <a:gd name="T19" fmla="*/ 43 h 185"/>
              <a:gd name="T20" fmla="*/ 57 w 117"/>
              <a:gd name="T21" fmla="*/ 28 h 185"/>
              <a:gd name="T22" fmla="*/ 39 w 117"/>
              <a:gd name="T23" fmla="*/ 20 h 185"/>
              <a:gd name="T24" fmla="*/ 27 w 117"/>
              <a:gd name="T25" fmla="*/ 0 h 185"/>
              <a:gd name="T26" fmla="*/ 18 w 117"/>
              <a:gd name="T27" fmla="*/ 0 h 185"/>
              <a:gd name="T28" fmla="*/ 20 w 117"/>
              <a:gd name="T29" fmla="*/ 15 h 185"/>
              <a:gd name="T30" fmla="*/ 13 w 117"/>
              <a:gd name="T31" fmla="*/ 11 h 185"/>
              <a:gd name="T32" fmla="*/ 0 w 117"/>
              <a:gd name="T33" fmla="*/ 23 h 18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7"/>
              <a:gd name="T52" fmla="*/ 0 h 185"/>
              <a:gd name="T53" fmla="*/ 117 w 117"/>
              <a:gd name="T54" fmla="*/ 185 h 18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7" h="185">
                <a:moveTo>
                  <a:pt x="0" y="40"/>
                </a:moveTo>
                <a:lnTo>
                  <a:pt x="15" y="66"/>
                </a:lnTo>
                <a:lnTo>
                  <a:pt x="11" y="112"/>
                </a:lnTo>
                <a:lnTo>
                  <a:pt x="51" y="91"/>
                </a:lnTo>
                <a:lnTo>
                  <a:pt x="70" y="112"/>
                </a:lnTo>
                <a:lnTo>
                  <a:pt x="85" y="155"/>
                </a:lnTo>
                <a:lnTo>
                  <a:pt x="79" y="184"/>
                </a:lnTo>
                <a:lnTo>
                  <a:pt x="116" y="176"/>
                </a:lnTo>
                <a:lnTo>
                  <a:pt x="98" y="117"/>
                </a:lnTo>
                <a:lnTo>
                  <a:pt x="59" y="74"/>
                </a:lnTo>
                <a:lnTo>
                  <a:pt x="70" y="49"/>
                </a:lnTo>
                <a:lnTo>
                  <a:pt x="48" y="34"/>
                </a:lnTo>
                <a:lnTo>
                  <a:pt x="33" y="0"/>
                </a:lnTo>
                <a:lnTo>
                  <a:pt x="22" y="0"/>
                </a:lnTo>
                <a:lnTo>
                  <a:pt x="24" y="26"/>
                </a:lnTo>
                <a:lnTo>
                  <a:pt x="15" y="19"/>
                </a:lnTo>
                <a:lnTo>
                  <a:pt x="0" y="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3" name="Freeform 372"/>
          <p:cNvSpPr>
            <a:spLocks/>
          </p:cNvSpPr>
          <p:nvPr/>
        </p:nvSpPr>
        <p:spPr bwMode="auto">
          <a:xfrm>
            <a:off x="4397378" y="2075261"/>
            <a:ext cx="26987" cy="19050"/>
          </a:xfrm>
          <a:custGeom>
            <a:avLst/>
            <a:gdLst>
              <a:gd name="T0" fmla="*/ 0 w 17"/>
              <a:gd name="T1" fmla="*/ 8 h 19"/>
              <a:gd name="T2" fmla="*/ 10 w 17"/>
              <a:gd name="T3" fmla="*/ 0 h 19"/>
              <a:gd name="T4" fmla="*/ 12 w 17"/>
              <a:gd name="T5" fmla="*/ 10 h 19"/>
              <a:gd name="T6" fmla="*/ 0 w 17"/>
              <a:gd name="T7" fmla="*/ 8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5"/>
                </a:moveTo>
                <a:lnTo>
                  <a:pt x="12" y="0"/>
                </a:lnTo>
                <a:lnTo>
                  <a:pt x="16" y="18"/>
                </a:lnTo>
                <a:lnTo>
                  <a:pt x="0" y="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4" name="Freeform 373"/>
          <p:cNvSpPr>
            <a:spLocks/>
          </p:cNvSpPr>
          <p:nvPr/>
        </p:nvSpPr>
        <p:spPr bwMode="auto">
          <a:xfrm>
            <a:off x="6750052" y="3187305"/>
            <a:ext cx="93663" cy="116681"/>
          </a:xfrm>
          <a:custGeom>
            <a:avLst/>
            <a:gdLst>
              <a:gd name="T0" fmla="*/ 0 w 60"/>
              <a:gd name="T1" fmla="*/ 0 h 111"/>
              <a:gd name="T2" fmla="*/ 9 w 60"/>
              <a:gd name="T3" fmla="*/ 0 h 111"/>
              <a:gd name="T4" fmla="*/ 13 w 60"/>
              <a:gd name="T5" fmla="*/ 11 h 111"/>
              <a:gd name="T6" fmla="*/ 25 w 60"/>
              <a:gd name="T7" fmla="*/ 4 h 111"/>
              <a:gd name="T8" fmla="*/ 40 w 60"/>
              <a:gd name="T9" fmla="*/ 19 h 111"/>
              <a:gd name="T10" fmla="*/ 48 w 60"/>
              <a:gd name="T11" fmla="*/ 63 h 111"/>
              <a:gd name="T12" fmla="*/ 14 w 60"/>
              <a:gd name="T13" fmla="*/ 45 h 111"/>
              <a:gd name="T14" fmla="*/ 0 w 60"/>
              <a:gd name="T15" fmla="*/ 0 h 1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"/>
              <a:gd name="T25" fmla="*/ 0 h 111"/>
              <a:gd name="T26" fmla="*/ 60 w 60"/>
              <a:gd name="T27" fmla="*/ 111 h 1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" h="111">
                <a:moveTo>
                  <a:pt x="0" y="0"/>
                </a:moveTo>
                <a:lnTo>
                  <a:pt x="11" y="0"/>
                </a:lnTo>
                <a:lnTo>
                  <a:pt x="15" y="20"/>
                </a:lnTo>
                <a:lnTo>
                  <a:pt x="31" y="7"/>
                </a:lnTo>
                <a:lnTo>
                  <a:pt x="49" y="33"/>
                </a:lnTo>
                <a:lnTo>
                  <a:pt x="59" y="110"/>
                </a:lnTo>
                <a:lnTo>
                  <a:pt x="17" y="78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105" name="Freeform 374"/>
          <p:cNvSpPr>
            <a:spLocks/>
          </p:cNvSpPr>
          <p:nvPr/>
        </p:nvSpPr>
        <p:spPr bwMode="auto">
          <a:xfrm>
            <a:off x="6983415" y="3180161"/>
            <a:ext cx="239713" cy="138113"/>
          </a:xfrm>
          <a:custGeom>
            <a:avLst/>
            <a:gdLst>
              <a:gd name="T0" fmla="*/ 0 w 154"/>
              <a:gd name="T1" fmla="*/ 66 h 131"/>
              <a:gd name="T2" fmla="*/ 12 w 154"/>
              <a:gd name="T3" fmla="*/ 74 h 131"/>
              <a:gd name="T4" fmla="*/ 50 w 154"/>
              <a:gd name="T5" fmla="*/ 71 h 131"/>
              <a:gd name="T6" fmla="*/ 63 w 154"/>
              <a:gd name="T7" fmla="*/ 67 h 131"/>
              <a:gd name="T8" fmla="*/ 80 w 154"/>
              <a:gd name="T9" fmla="*/ 32 h 131"/>
              <a:gd name="T10" fmla="*/ 104 w 154"/>
              <a:gd name="T11" fmla="*/ 34 h 131"/>
              <a:gd name="T12" fmla="*/ 125 w 154"/>
              <a:gd name="T13" fmla="*/ 22 h 131"/>
              <a:gd name="T14" fmla="*/ 104 w 154"/>
              <a:gd name="T15" fmla="*/ 13 h 131"/>
              <a:gd name="T16" fmla="*/ 97 w 154"/>
              <a:gd name="T17" fmla="*/ 0 h 131"/>
              <a:gd name="T18" fmla="*/ 71 w 154"/>
              <a:gd name="T19" fmla="*/ 23 h 131"/>
              <a:gd name="T20" fmla="*/ 64 w 154"/>
              <a:gd name="T21" fmla="*/ 36 h 131"/>
              <a:gd name="T22" fmla="*/ 56 w 154"/>
              <a:gd name="T23" fmla="*/ 29 h 131"/>
              <a:gd name="T24" fmla="*/ 42 w 154"/>
              <a:gd name="T25" fmla="*/ 48 h 131"/>
              <a:gd name="T26" fmla="*/ 24 w 154"/>
              <a:gd name="T27" fmla="*/ 50 h 131"/>
              <a:gd name="T28" fmla="*/ 19 w 154"/>
              <a:gd name="T29" fmla="*/ 67 h 131"/>
              <a:gd name="T30" fmla="*/ 0 w 154"/>
              <a:gd name="T31" fmla="*/ 66 h 1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54"/>
              <a:gd name="T49" fmla="*/ 0 h 131"/>
              <a:gd name="T50" fmla="*/ 154 w 154"/>
              <a:gd name="T51" fmla="*/ 131 h 1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54" h="131">
                <a:moveTo>
                  <a:pt x="0" y="115"/>
                </a:moveTo>
                <a:lnTo>
                  <a:pt x="14" y="130"/>
                </a:lnTo>
                <a:lnTo>
                  <a:pt x="61" y="125"/>
                </a:lnTo>
                <a:lnTo>
                  <a:pt x="77" y="117"/>
                </a:lnTo>
                <a:lnTo>
                  <a:pt x="99" y="57"/>
                </a:lnTo>
                <a:lnTo>
                  <a:pt x="127" y="59"/>
                </a:lnTo>
                <a:lnTo>
                  <a:pt x="153" y="39"/>
                </a:lnTo>
                <a:lnTo>
                  <a:pt x="127" y="22"/>
                </a:lnTo>
                <a:lnTo>
                  <a:pt x="119" y="0"/>
                </a:lnTo>
                <a:lnTo>
                  <a:pt x="88" y="40"/>
                </a:lnTo>
                <a:lnTo>
                  <a:pt x="79" y="63"/>
                </a:lnTo>
                <a:lnTo>
                  <a:pt x="69" y="50"/>
                </a:lnTo>
                <a:lnTo>
                  <a:pt x="51" y="83"/>
                </a:lnTo>
                <a:lnTo>
                  <a:pt x="30" y="87"/>
                </a:lnTo>
                <a:lnTo>
                  <a:pt x="23" y="117"/>
                </a:lnTo>
                <a:lnTo>
                  <a:pt x="0" y="11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106" name="Freeform 375"/>
          <p:cNvSpPr>
            <a:spLocks/>
          </p:cNvSpPr>
          <p:nvPr/>
        </p:nvSpPr>
        <p:spPr bwMode="auto">
          <a:xfrm>
            <a:off x="1344612" y="2558654"/>
            <a:ext cx="750888" cy="442913"/>
          </a:xfrm>
          <a:custGeom>
            <a:avLst/>
            <a:gdLst>
              <a:gd name="T0" fmla="*/ 0 w 483"/>
              <a:gd name="T1" fmla="*/ 2 h 419"/>
              <a:gd name="T2" fmla="*/ 19 w 483"/>
              <a:gd name="T3" fmla="*/ 40 h 419"/>
              <a:gd name="T4" fmla="*/ 41 w 483"/>
              <a:gd name="T5" fmla="*/ 58 h 419"/>
              <a:gd name="T6" fmla="*/ 39 w 483"/>
              <a:gd name="T7" fmla="*/ 68 h 419"/>
              <a:gd name="T8" fmla="*/ 27 w 483"/>
              <a:gd name="T9" fmla="*/ 69 h 419"/>
              <a:gd name="T10" fmla="*/ 53 w 483"/>
              <a:gd name="T11" fmla="*/ 78 h 419"/>
              <a:gd name="T12" fmla="*/ 67 w 483"/>
              <a:gd name="T13" fmla="*/ 96 h 419"/>
              <a:gd name="T14" fmla="*/ 65 w 483"/>
              <a:gd name="T15" fmla="*/ 109 h 419"/>
              <a:gd name="T16" fmla="*/ 95 w 483"/>
              <a:gd name="T17" fmla="*/ 133 h 419"/>
              <a:gd name="T18" fmla="*/ 101 w 483"/>
              <a:gd name="T19" fmla="*/ 125 h 419"/>
              <a:gd name="T20" fmla="*/ 33 w 483"/>
              <a:gd name="T21" fmla="*/ 34 h 419"/>
              <a:gd name="T22" fmla="*/ 29 w 483"/>
              <a:gd name="T23" fmla="*/ 11 h 419"/>
              <a:gd name="T24" fmla="*/ 44 w 483"/>
              <a:gd name="T25" fmla="*/ 16 h 419"/>
              <a:gd name="T26" fmla="*/ 68 w 483"/>
              <a:gd name="T27" fmla="*/ 56 h 419"/>
              <a:gd name="T28" fmla="*/ 105 w 483"/>
              <a:gd name="T29" fmla="*/ 85 h 419"/>
              <a:gd name="T30" fmla="*/ 103 w 483"/>
              <a:gd name="T31" fmla="*/ 97 h 419"/>
              <a:gd name="T32" fmla="*/ 152 w 483"/>
              <a:gd name="T33" fmla="*/ 137 h 419"/>
              <a:gd name="T34" fmla="*/ 158 w 483"/>
              <a:gd name="T35" fmla="*/ 154 h 419"/>
              <a:gd name="T36" fmla="*/ 152 w 483"/>
              <a:gd name="T37" fmla="*/ 166 h 419"/>
              <a:gd name="T38" fmla="*/ 163 w 483"/>
              <a:gd name="T39" fmla="*/ 182 h 419"/>
              <a:gd name="T40" fmla="*/ 258 w 483"/>
              <a:gd name="T41" fmla="*/ 223 h 419"/>
              <a:gd name="T42" fmla="*/ 299 w 483"/>
              <a:gd name="T43" fmla="*/ 221 h 419"/>
              <a:gd name="T44" fmla="*/ 326 w 483"/>
              <a:gd name="T45" fmla="*/ 241 h 419"/>
              <a:gd name="T46" fmla="*/ 337 w 483"/>
              <a:gd name="T47" fmla="*/ 221 h 419"/>
              <a:gd name="T48" fmla="*/ 351 w 483"/>
              <a:gd name="T49" fmla="*/ 221 h 419"/>
              <a:gd name="T50" fmla="*/ 337 w 483"/>
              <a:gd name="T51" fmla="*/ 204 h 419"/>
              <a:gd name="T52" fmla="*/ 367 w 483"/>
              <a:gd name="T53" fmla="*/ 197 h 419"/>
              <a:gd name="T54" fmla="*/ 377 w 483"/>
              <a:gd name="T55" fmla="*/ 190 h 419"/>
              <a:gd name="T56" fmla="*/ 382 w 483"/>
              <a:gd name="T57" fmla="*/ 186 h 419"/>
              <a:gd name="T58" fmla="*/ 385 w 483"/>
              <a:gd name="T59" fmla="*/ 195 h 419"/>
              <a:gd name="T60" fmla="*/ 398 w 483"/>
              <a:gd name="T61" fmla="*/ 156 h 419"/>
              <a:gd name="T62" fmla="*/ 382 w 483"/>
              <a:gd name="T63" fmla="*/ 149 h 419"/>
              <a:gd name="T64" fmla="*/ 351 w 483"/>
              <a:gd name="T65" fmla="*/ 156 h 419"/>
              <a:gd name="T66" fmla="*/ 335 w 483"/>
              <a:gd name="T67" fmla="*/ 190 h 419"/>
              <a:gd name="T68" fmla="*/ 296 w 483"/>
              <a:gd name="T69" fmla="*/ 194 h 419"/>
              <a:gd name="T70" fmla="*/ 281 w 483"/>
              <a:gd name="T71" fmla="*/ 185 h 419"/>
              <a:gd name="T72" fmla="*/ 255 w 483"/>
              <a:gd name="T73" fmla="*/ 143 h 419"/>
              <a:gd name="T74" fmla="*/ 254 w 483"/>
              <a:gd name="T75" fmla="*/ 109 h 419"/>
              <a:gd name="T76" fmla="*/ 264 w 483"/>
              <a:gd name="T77" fmla="*/ 93 h 419"/>
              <a:gd name="T78" fmla="*/ 237 w 483"/>
              <a:gd name="T79" fmla="*/ 85 h 419"/>
              <a:gd name="T80" fmla="*/ 204 w 483"/>
              <a:gd name="T81" fmla="*/ 39 h 419"/>
              <a:gd name="T82" fmla="*/ 176 w 483"/>
              <a:gd name="T83" fmla="*/ 49 h 419"/>
              <a:gd name="T84" fmla="*/ 140 w 483"/>
              <a:gd name="T85" fmla="*/ 12 h 419"/>
              <a:gd name="T86" fmla="*/ 79 w 483"/>
              <a:gd name="T87" fmla="*/ 20 h 419"/>
              <a:gd name="T88" fmla="*/ 30 w 483"/>
              <a:gd name="T89" fmla="*/ 0 h 419"/>
              <a:gd name="T90" fmla="*/ 0 w 483"/>
              <a:gd name="T91" fmla="*/ 2 h 4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83"/>
              <a:gd name="T139" fmla="*/ 0 h 419"/>
              <a:gd name="T140" fmla="*/ 483 w 483"/>
              <a:gd name="T141" fmla="*/ 419 h 41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83" h="419">
                <a:moveTo>
                  <a:pt x="0" y="4"/>
                </a:moveTo>
                <a:lnTo>
                  <a:pt x="23" y="70"/>
                </a:lnTo>
                <a:lnTo>
                  <a:pt x="49" y="100"/>
                </a:lnTo>
                <a:lnTo>
                  <a:pt x="47" y="117"/>
                </a:lnTo>
                <a:lnTo>
                  <a:pt x="33" y="120"/>
                </a:lnTo>
                <a:lnTo>
                  <a:pt x="64" y="136"/>
                </a:lnTo>
                <a:lnTo>
                  <a:pt x="81" y="166"/>
                </a:lnTo>
                <a:lnTo>
                  <a:pt x="79" y="190"/>
                </a:lnTo>
                <a:lnTo>
                  <a:pt x="114" y="231"/>
                </a:lnTo>
                <a:lnTo>
                  <a:pt x="122" y="217"/>
                </a:lnTo>
                <a:lnTo>
                  <a:pt x="40" y="59"/>
                </a:lnTo>
                <a:lnTo>
                  <a:pt x="35" y="18"/>
                </a:lnTo>
                <a:lnTo>
                  <a:pt x="53" y="28"/>
                </a:lnTo>
                <a:lnTo>
                  <a:pt x="83" y="97"/>
                </a:lnTo>
                <a:lnTo>
                  <a:pt x="126" y="148"/>
                </a:lnTo>
                <a:lnTo>
                  <a:pt x="124" y="168"/>
                </a:lnTo>
                <a:lnTo>
                  <a:pt x="184" y="239"/>
                </a:lnTo>
                <a:lnTo>
                  <a:pt x="191" y="268"/>
                </a:lnTo>
                <a:lnTo>
                  <a:pt x="184" y="288"/>
                </a:lnTo>
                <a:lnTo>
                  <a:pt x="197" y="316"/>
                </a:lnTo>
                <a:lnTo>
                  <a:pt x="313" y="388"/>
                </a:lnTo>
                <a:lnTo>
                  <a:pt x="362" y="383"/>
                </a:lnTo>
                <a:lnTo>
                  <a:pt x="395" y="418"/>
                </a:lnTo>
                <a:lnTo>
                  <a:pt x="408" y="384"/>
                </a:lnTo>
                <a:lnTo>
                  <a:pt x="425" y="383"/>
                </a:lnTo>
                <a:lnTo>
                  <a:pt x="408" y="354"/>
                </a:lnTo>
                <a:lnTo>
                  <a:pt x="444" y="343"/>
                </a:lnTo>
                <a:lnTo>
                  <a:pt x="457" y="329"/>
                </a:lnTo>
                <a:lnTo>
                  <a:pt x="462" y="323"/>
                </a:lnTo>
                <a:lnTo>
                  <a:pt x="466" y="339"/>
                </a:lnTo>
                <a:lnTo>
                  <a:pt x="482" y="270"/>
                </a:lnTo>
                <a:lnTo>
                  <a:pt x="462" y="258"/>
                </a:lnTo>
                <a:lnTo>
                  <a:pt x="425" y="270"/>
                </a:lnTo>
                <a:lnTo>
                  <a:pt x="406" y="329"/>
                </a:lnTo>
                <a:lnTo>
                  <a:pt x="359" y="336"/>
                </a:lnTo>
                <a:lnTo>
                  <a:pt x="340" y="321"/>
                </a:lnTo>
                <a:lnTo>
                  <a:pt x="309" y="248"/>
                </a:lnTo>
                <a:lnTo>
                  <a:pt x="308" y="190"/>
                </a:lnTo>
                <a:lnTo>
                  <a:pt x="319" y="162"/>
                </a:lnTo>
                <a:lnTo>
                  <a:pt x="287" y="148"/>
                </a:lnTo>
                <a:lnTo>
                  <a:pt x="247" y="69"/>
                </a:lnTo>
                <a:lnTo>
                  <a:pt x="213" y="86"/>
                </a:lnTo>
                <a:lnTo>
                  <a:pt x="169" y="21"/>
                </a:lnTo>
                <a:lnTo>
                  <a:pt x="96" y="34"/>
                </a:lnTo>
                <a:lnTo>
                  <a:pt x="36" y="0"/>
                </a:lnTo>
                <a:lnTo>
                  <a:pt x="0" y="4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7" name="Freeform 376"/>
          <p:cNvSpPr>
            <a:spLocks/>
          </p:cNvSpPr>
          <p:nvPr/>
        </p:nvSpPr>
        <p:spPr bwMode="auto">
          <a:xfrm>
            <a:off x="6438900" y="2012157"/>
            <a:ext cx="787400" cy="309563"/>
          </a:xfrm>
          <a:custGeom>
            <a:avLst/>
            <a:gdLst>
              <a:gd name="T0" fmla="*/ 0 w 508"/>
              <a:gd name="T1" fmla="*/ 52 h 293"/>
              <a:gd name="T2" fmla="*/ 14 w 508"/>
              <a:gd name="T3" fmla="*/ 70 h 293"/>
              <a:gd name="T4" fmla="*/ 32 w 508"/>
              <a:gd name="T5" fmla="*/ 77 h 293"/>
              <a:gd name="T6" fmla="*/ 40 w 508"/>
              <a:gd name="T7" fmla="*/ 111 h 293"/>
              <a:gd name="T8" fmla="*/ 98 w 508"/>
              <a:gd name="T9" fmla="*/ 125 h 293"/>
              <a:gd name="T10" fmla="*/ 123 w 508"/>
              <a:gd name="T11" fmla="*/ 150 h 293"/>
              <a:gd name="T12" fmla="*/ 170 w 508"/>
              <a:gd name="T13" fmla="*/ 148 h 293"/>
              <a:gd name="T14" fmla="*/ 225 w 508"/>
              <a:gd name="T15" fmla="*/ 167 h 293"/>
              <a:gd name="T16" fmla="*/ 297 w 508"/>
              <a:gd name="T17" fmla="*/ 150 h 293"/>
              <a:gd name="T18" fmla="*/ 319 w 508"/>
              <a:gd name="T19" fmla="*/ 136 h 293"/>
              <a:gd name="T20" fmla="*/ 319 w 508"/>
              <a:gd name="T21" fmla="*/ 117 h 293"/>
              <a:gd name="T22" fmla="*/ 338 w 508"/>
              <a:gd name="T23" fmla="*/ 118 h 293"/>
              <a:gd name="T24" fmla="*/ 383 w 508"/>
              <a:gd name="T25" fmla="*/ 91 h 293"/>
              <a:gd name="T26" fmla="*/ 417 w 508"/>
              <a:gd name="T27" fmla="*/ 89 h 293"/>
              <a:gd name="T28" fmla="*/ 401 w 508"/>
              <a:gd name="T29" fmla="*/ 67 h 293"/>
              <a:gd name="T30" fmla="*/ 368 w 508"/>
              <a:gd name="T31" fmla="*/ 73 h 293"/>
              <a:gd name="T32" fmla="*/ 368 w 508"/>
              <a:gd name="T33" fmla="*/ 50 h 293"/>
              <a:gd name="T34" fmla="*/ 376 w 508"/>
              <a:gd name="T35" fmla="*/ 36 h 293"/>
              <a:gd name="T36" fmla="*/ 351 w 508"/>
              <a:gd name="T37" fmla="*/ 33 h 293"/>
              <a:gd name="T38" fmla="*/ 289 w 508"/>
              <a:gd name="T39" fmla="*/ 48 h 293"/>
              <a:gd name="T40" fmla="*/ 235 w 508"/>
              <a:gd name="T41" fmla="*/ 27 h 293"/>
              <a:gd name="T42" fmla="*/ 200 w 508"/>
              <a:gd name="T43" fmla="*/ 30 h 293"/>
              <a:gd name="T44" fmla="*/ 186 w 508"/>
              <a:gd name="T45" fmla="*/ 12 h 293"/>
              <a:gd name="T46" fmla="*/ 152 w 508"/>
              <a:gd name="T47" fmla="*/ 0 h 293"/>
              <a:gd name="T48" fmla="*/ 133 w 508"/>
              <a:gd name="T49" fmla="*/ 12 h 293"/>
              <a:gd name="T50" fmla="*/ 132 w 508"/>
              <a:gd name="T51" fmla="*/ 36 h 293"/>
              <a:gd name="T52" fmla="*/ 53 w 508"/>
              <a:gd name="T53" fmla="*/ 27 h 293"/>
              <a:gd name="T54" fmla="*/ 0 w 508"/>
              <a:gd name="T55" fmla="*/ 52 h 29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508"/>
              <a:gd name="T85" fmla="*/ 0 h 293"/>
              <a:gd name="T86" fmla="*/ 508 w 508"/>
              <a:gd name="T87" fmla="*/ 293 h 29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508" h="293">
                <a:moveTo>
                  <a:pt x="0" y="91"/>
                </a:moveTo>
                <a:lnTo>
                  <a:pt x="16" y="121"/>
                </a:lnTo>
                <a:lnTo>
                  <a:pt x="39" y="133"/>
                </a:lnTo>
                <a:lnTo>
                  <a:pt x="48" y="194"/>
                </a:lnTo>
                <a:lnTo>
                  <a:pt x="119" y="218"/>
                </a:lnTo>
                <a:lnTo>
                  <a:pt x="149" y="261"/>
                </a:lnTo>
                <a:lnTo>
                  <a:pt x="206" y="258"/>
                </a:lnTo>
                <a:lnTo>
                  <a:pt x="273" y="292"/>
                </a:lnTo>
                <a:lnTo>
                  <a:pt x="360" y="261"/>
                </a:lnTo>
                <a:lnTo>
                  <a:pt x="387" y="237"/>
                </a:lnTo>
                <a:lnTo>
                  <a:pt x="387" y="203"/>
                </a:lnTo>
                <a:lnTo>
                  <a:pt x="411" y="206"/>
                </a:lnTo>
                <a:lnTo>
                  <a:pt x="465" y="158"/>
                </a:lnTo>
                <a:lnTo>
                  <a:pt x="507" y="155"/>
                </a:lnTo>
                <a:lnTo>
                  <a:pt x="487" y="118"/>
                </a:lnTo>
                <a:lnTo>
                  <a:pt x="447" y="128"/>
                </a:lnTo>
                <a:lnTo>
                  <a:pt x="446" y="87"/>
                </a:lnTo>
                <a:lnTo>
                  <a:pt x="456" y="64"/>
                </a:lnTo>
                <a:lnTo>
                  <a:pt x="427" y="58"/>
                </a:lnTo>
                <a:lnTo>
                  <a:pt x="351" y="83"/>
                </a:lnTo>
                <a:lnTo>
                  <a:pt x="285" y="46"/>
                </a:lnTo>
                <a:lnTo>
                  <a:pt x="242" y="52"/>
                </a:lnTo>
                <a:lnTo>
                  <a:pt x="226" y="21"/>
                </a:lnTo>
                <a:lnTo>
                  <a:pt x="185" y="0"/>
                </a:lnTo>
                <a:lnTo>
                  <a:pt x="162" y="21"/>
                </a:lnTo>
                <a:lnTo>
                  <a:pt x="160" y="63"/>
                </a:lnTo>
                <a:lnTo>
                  <a:pt x="64" y="46"/>
                </a:lnTo>
                <a:lnTo>
                  <a:pt x="0" y="9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8" name="Freeform 377"/>
          <p:cNvSpPr>
            <a:spLocks/>
          </p:cNvSpPr>
          <p:nvPr/>
        </p:nvSpPr>
        <p:spPr bwMode="auto">
          <a:xfrm>
            <a:off x="5548314" y="2751538"/>
            <a:ext cx="190500" cy="202406"/>
          </a:xfrm>
          <a:custGeom>
            <a:avLst/>
            <a:gdLst>
              <a:gd name="T0" fmla="*/ 0 w 123"/>
              <a:gd name="T1" fmla="*/ 78 h 192"/>
              <a:gd name="T2" fmla="*/ 13 w 123"/>
              <a:gd name="T3" fmla="*/ 110 h 192"/>
              <a:gd name="T4" fmla="*/ 37 w 123"/>
              <a:gd name="T5" fmla="*/ 105 h 192"/>
              <a:gd name="T6" fmla="*/ 74 w 123"/>
              <a:gd name="T7" fmla="*/ 78 h 192"/>
              <a:gd name="T8" fmla="*/ 73 w 123"/>
              <a:gd name="T9" fmla="*/ 64 h 192"/>
              <a:gd name="T10" fmla="*/ 97 w 123"/>
              <a:gd name="T11" fmla="*/ 40 h 192"/>
              <a:gd name="T12" fmla="*/ 99 w 123"/>
              <a:gd name="T13" fmla="*/ 33 h 192"/>
              <a:gd name="T14" fmla="*/ 87 w 123"/>
              <a:gd name="T15" fmla="*/ 18 h 192"/>
              <a:gd name="T16" fmla="*/ 55 w 123"/>
              <a:gd name="T17" fmla="*/ 0 h 192"/>
              <a:gd name="T18" fmla="*/ 47 w 123"/>
              <a:gd name="T19" fmla="*/ 0 h 192"/>
              <a:gd name="T20" fmla="*/ 51 w 123"/>
              <a:gd name="T21" fmla="*/ 11 h 192"/>
              <a:gd name="T22" fmla="*/ 41 w 123"/>
              <a:gd name="T23" fmla="*/ 30 h 192"/>
              <a:gd name="T24" fmla="*/ 47 w 123"/>
              <a:gd name="T25" fmla="*/ 40 h 192"/>
              <a:gd name="T26" fmla="*/ 38 w 123"/>
              <a:gd name="T27" fmla="*/ 65 h 192"/>
              <a:gd name="T28" fmla="*/ 0 w 123"/>
              <a:gd name="T29" fmla="*/ 78 h 19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3"/>
              <a:gd name="T46" fmla="*/ 0 h 192"/>
              <a:gd name="T47" fmla="*/ 123 w 123"/>
              <a:gd name="T48" fmla="*/ 192 h 19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3" h="192">
                <a:moveTo>
                  <a:pt x="0" y="135"/>
                </a:moveTo>
                <a:lnTo>
                  <a:pt x="16" y="191"/>
                </a:lnTo>
                <a:lnTo>
                  <a:pt x="45" y="181"/>
                </a:lnTo>
                <a:lnTo>
                  <a:pt x="91" y="134"/>
                </a:lnTo>
                <a:lnTo>
                  <a:pt x="90" y="111"/>
                </a:lnTo>
                <a:lnTo>
                  <a:pt x="120" y="70"/>
                </a:lnTo>
                <a:lnTo>
                  <a:pt x="122" y="56"/>
                </a:lnTo>
                <a:lnTo>
                  <a:pt x="106" y="32"/>
                </a:lnTo>
                <a:lnTo>
                  <a:pt x="68" y="0"/>
                </a:lnTo>
                <a:lnTo>
                  <a:pt x="58" y="0"/>
                </a:lnTo>
                <a:lnTo>
                  <a:pt x="63" y="19"/>
                </a:lnTo>
                <a:lnTo>
                  <a:pt x="50" y="51"/>
                </a:lnTo>
                <a:lnTo>
                  <a:pt x="58" y="68"/>
                </a:lnTo>
                <a:lnTo>
                  <a:pt x="46" y="112"/>
                </a:lnTo>
                <a:lnTo>
                  <a:pt x="0" y="13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09" name="Freeform 378"/>
          <p:cNvSpPr>
            <a:spLocks/>
          </p:cNvSpPr>
          <p:nvPr/>
        </p:nvSpPr>
        <p:spPr bwMode="auto">
          <a:xfrm>
            <a:off x="6246815" y="2618188"/>
            <a:ext cx="198439" cy="96440"/>
          </a:xfrm>
          <a:custGeom>
            <a:avLst/>
            <a:gdLst>
              <a:gd name="T0" fmla="*/ 0 w 128"/>
              <a:gd name="T1" fmla="*/ 20 h 91"/>
              <a:gd name="T2" fmla="*/ 13 w 128"/>
              <a:gd name="T3" fmla="*/ 0 h 91"/>
              <a:gd name="T4" fmla="*/ 54 w 128"/>
              <a:gd name="T5" fmla="*/ 13 h 91"/>
              <a:gd name="T6" fmla="*/ 78 w 128"/>
              <a:gd name="T7" fmla="*/ 32 h 91"/>
              <a:gd name="T8" fmla="*/ 106 w 128"/>
              <a:gd name="T9" fmla="*/ 32 h 91"/>
              <a:gd name="T10" fmla="*/ 105 w 128"/>
              <a:gd name="T11" fmla="*/ 52 h 91"/>
              <a:gd name="T12" fmla="*/ 36 w 128"/>
              <a:gd name="T13" fmla="*/ 39 h 91"/>
              <a:gd name="T14" fmla="*/ 0 w 128"/>
              <a:gd name="T15" fmla="*/ 20 h 9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8"/>
              <a:gd name="T25" fmla="*/ 0 h 91"/>
              <a:gd name="T26" fmla="*/ 128 w 128"/>
              <a:gd name="T27" fmla="*/ 91 h 9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8" h="91">
                <a:moveTo>
                  <a:pt x="0" y="35"/>
                </a:moveTo>
                <a:lnTo>
                  <a:pt x="15" y="0"/>
                </a:lnTo>
                <a:lnTo>
                  <a:pt x="65" y="23"/>
                </a:lnTo>
                <a:lnTo>
                  <a:pt x="93" y="56"/>
                </a:lnTo>
                <a:lnTo>
                  <a:pt x="127" y="56"/>
                </a:lnTo>
                <a:lnTo>
                  <a:pt x="126" y="90"/>
                </a:lnTo>
                <a:lnTo>
                  <a:pt x="43" y="69"/>
                </a:lnTo>
                <a:lnTo>
                  <a:pt x="0" y="3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0" name="Freeform 379"/>
          <p:cNvSpPr>
            <a:spLocks/>
          </p:cNvSpPr>
          <p:nvPr/>
        </p:nvSpPr>
        <p:spPr bwMode="auto">
          <a:xfrm>
            <a:off x="4344987" y="1978822"/>
            <a:ext cx="90488" cy="79772"/>
          </a:xfrm>
          <a:custGeom>
            <a:avLst/>
            <a:gdLst>
              <a:gd name="T0" fmla="*/ 0 w 58"/>
              <a:gd name="T1" fmla="*/ 32 h 75"/>
              <a:gd name="T2" fmla="*/ 18 w 58"/>
              <a:gd name="T3" fmla="*/ 27 h 75"/>
              <a:gd name="T4" fmla="*/ 8 w 58"/>
              <a:gd name="T5" fmla="*/ 21 h 75"/>
              <a:gd name="T6" fmla="*/ 17 w 58"/>
              <a:gd name="T7" fmla="*/ 7 h 75"/>
              <a:gd name="T8" fmla="*/ 25 w 58"/>
              <a:gd name="T9" fmla="*/ 17 h 75"/>
              <a:gd name="T10" fmla="*/ 26 w 58"/>
              <a:gd name="T11" fmla="*/ 0 h 75"/>
              <a:gd name="T12" fmla="*/ 48 w 58"/>
              <a:gd name="T13" fmla="*/ 0 h 75"/>
              <a:gd name="T14" fmla="*/ 45 w 58"/>
              <a:gd name="T15" fmla="*/ 17 h 75"/>
              <a:gd name="T16" fmla="*/ 32 w 58"/>
              <a:gd name="T17" fmla="*/ 23 h 75"/>
              <a:gd name="T18" fmla="*/ 33 w 58"/>
              <a:gd name="T19" fmla="*/ 43 h 75"/>
              <a:gd name="T20" fmla="*/ 19 w 58"/>
              <a:gd name="T21" fmla="*/ 30 h 75"/>
              <a:gd name="T22" fmla="*/ 0 w 58"/>
              <a:gd name="T23" fmla="*/ 32 h 7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8"/>
              <a:gd name="T37" fmla="*/ 0 h 75"/>
              <a:gd name="T38" fmla="*/ 58 w 58"/>
              <a:gd name="T39" fmla="*/ 75 h 7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8" h="75">
                <a:moveTo>
                  <a:pt x="0" y="55"/>
                </a:moveTo>
                <a:lnTo>
                  <a:pt x="22" y="47"/>
                </a:lnTo>
                <a:lnTo>
                  <a:pt x="10" y="37"/>
                </a:lnTo>
                <a:lnTo>
                  <a:pt x="21" y="12"/>
                </a:lnTo>
                <a:lnTo>
                  <a:pt x="30" y="29"/>
                </a:lnTo>
                <a:lnTo>
                  <a:pt x="31" y="0"/>
                </a:lnTo>
                <a:lnTo>
                  <a:pt x="57" y="0"/>
                </a:lnTo>
                <a:lnTo>
                  <a:pt x="54" y="29"/>
                </a:lnTo>
                <a:lnTo>
                  <a:pt x="38" y="39"/>
                </a:lnTo>
                <a:lnTo>
                  <a:pt x="39" y="74"/>
                </a:lnTo>
                <a:lnTo>
                  <a:pt x="23" y="52"/>
                </a:lnTo>
                <a:lnTo>
                  <a:pt x="0" y="5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111" name="Freeform 380"/>
          <p:cNvSpPr>
            <a:spLocks/>
          </p:cNvSpPr>
          <p:nvPr/>
        </p:nvSpPr>
        <p:spPr bwMode="auto">
          <a:xfrm>
            <a:off x="2082800" y="2989663"/>
            <a:ext cx="101600" cy="97631"/>
          </a:xfrm>
          <a:custGeom>
            <a:avLst/>
            <a:gdLst>
              <a:gd name="T0" fmla="*/ 0 w 65"/>
              <a:gd name="T1" fmla="*/ 26 h 93"/>
              <a:gd name="T2" fmla="*/ 22 w 65"/>
              <a:gd name="T3" fmla="*/ 51 h 93"/>
              <a:gd name="T4" fmla="*/ 49 w 65"/>
              <a:gd name="T5" fmla="*/ 52 h 93"/>
              <a:gd name="T6" fmla="*/ 53 w 65"/>
              <a:gd name="T7" fmla="*/ 0 h 93"/>
              <a:gd name="T8" fmla="*/ 33 w 65"/>
              <a:gd name="T9" fmla="*/ 3 h 93"/>
              <a:gd name="T10" fmla="*/ 0 w 65"/>
              <a:gd name="T11" fmla="*/ 26 h 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5"/>
              <a:gd name="T19" fmla="*/ 0 h 93"/>
              <a:gd name="T20" fmla="*/ 65 w 65"/>
              <a:gd name="T21" fmla="*/ 93 h 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5" h="93">
                <a:moveTo>
                  <a:pt x="0" y="46"/>
                </a:moveTo>
                <a:lnTo>
                  <a:pt x="26" y="90"/>
                </a:lnTo>
                <a:lnTo>
                  <a:pt x="59" y="92"/>
                </a:lnTo>
                <a:lnTo>
                  <a:pt x="64" y="0"/>
                </a:lnTo>
                <a:lnTo>
                  <a:pt x="40" y="5"/>
                </a:lnTo>
                <a:lnTo>
                  <a:pt x="0" y="4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2" name="Freeform 381"/>
          <p:cNvSpPr>
            <a:spLocks/>
          </p:cNvSpPr>
          <p:nvPr/>
        </p:nvSpPr>
        <p:spPr bwMode="auto">
          <a:xfrm>
            <a:off x="4381503" y="1338265"/>
            <a:ext cx="641351" cy="483394"/>
          </a:xfrm>
          <a:custGeom>
            <a:avLst/>
            <a:gdLst>
              <a:gd name="T0" fmla="*/ 1 w 414"/>
              <a:gd name="T1" fmla="*/ 207 h 457"/>
              <a:gd name="T2" fmla="*/ 34 w 414"/>
              <a:gd name="T3" fmla="*/ 205 h 457"/>
              <a:gd name="T4" fmla="*/ 9 w 414"/>
              <a:gd name="T5" fmla="*/ 216 h 457"/>
              <a:gd name="T6" fmla="*/ 28 w 414"/>
              <a:gd name="T7" fmla="*/ 218 h 457"/>
              <a:gd name="T8" fmla="*/ 17 w 414"/>
              <a:gd name="T9" fmla="*/ 238 h 457"/>
              <a:gd name="T10" fmla="*/ 41 w 414"/>
              <a:gd name="T11" fmla="*/ 263 h 457"/>
              <a:gd name="T12" fmla="*/ 72 w 414"/>
              <a:gd name="T13" fmla="*/ 231 h 457"/>
              <a:gd name="T14" fmla="*/ 96 w 414"/>
              <a:gd name="T15" fmla="*/ 227 h 457"/>
              <a:gd name="T16" fmla="*/ 101 w 414"/>
              <a:gd name="T17" fmla="*/ 203 h 457"/>
              <a:gd name="T18" fmla="*/ 94 w 414"/>
              <a:gd name="T19" fmla="*/ 158 h 457"/>
              <a:gd name="T20" fmla="*/ 114 w 414"/>
              <a:gd name="T21" fmla="*/ 137 h 457"/>
              <a:gd name="T22" fmla="*/ 148 w 414"/>
              <a:gd name="T23" fmla="*/ 88 h 457"/>
              <a:gd name="T24" fmla="*/ 168 w 414"/>
              <a:gd name="T25" fmla="*/ 68 h 457"/>
              <a:gd name="T26" fmla="*/ 197 w 414"/>
              <a:gd name="T27" fmla="*/ 59 h 457"/>
              <a:gd name="T28" fmla="*/ 205 w 414"/>
              <a:gd name="T29" fmla="*/ 45 h 457"/>
              <a:gd name="T30" fmla="*/ 228 w 414"/>
              <a:gd name="T31" fmla="*/ 52 h 457"/>
              <a:gd name="T32" fmla="*/ 272 w 414"/>
              <a:gd name="T33" fmla="*/ 46 h 457"/>
              <a:gd name="T34" fmla="*/ 301 w 414"/>
              <a:gd name="T35" fmla="*/ 24 h 457"/>
              <a:gd name="T36" fmla="*/ 314 w 414"/>
              <a:gd name="T37" fmla="*/ 45 h 457"/>
              <a:gd name="T38" fmla="*/ 322 w 414"/>
              <a:gd name="T39" fmla="*/ 32 h 457"/>
              <a:gd name="T40" fmla="*/ 310 w 414"/>
              <a:gd name="T41" fmla="*/ 22 h 457"/>
              <a:gd name="T42" fmla="*/ 316 w 414"/>
              <a:gd name="T43" fmla="*/ 5 h 457"/>
              <a:gd name="T44" fmla="*/ 309 w 414"/>
              <a:gd name="T45" fmla="*/ 2 h 457"/>
              <a:gd name="T46" fmla="*/ 288 w 414"/>
              <a:gd name="T47" fmla="*/ 15 h 457"/>
              <a:gd name="T48" fmla="*/ 284 w 414"/>
              <a:gd name="T49" fmla="*/ 4 h 457"/>
              <a:gd name="T50" fmla="*/ 274 w 414"/>
              <a:gd name="T51" fmla="*/ 5 h 457"/>
              <a:gd name="T52" fmla="*/ 239 w 414"/>
              <a:gd name="T53" fmla="*/ 25 h 457"/>
              <a:gd name="T54" fmla="*/ 222 w 414"/>
              <a:gd name="T55" fmla="*/ 31 h 457"/>
              <a:gd name="T56" fmla="*/ 198 w 414"/>
              <a:gd name="T57" fmla="*/ 39 h 457"/>
              <a:gd name="T58" fmla="*/ 191 w 414"/>
              <a:gd name="T59" fmla="*/ 37 h 457"/>
              <a:gd name="T60" fmla="*/ 189 w 414"/>
              <a:gd name="T61" fmla="*/ 41 h 457"/>
              <a:gd name="T62" fmla="*/ 168 w 414"/>
              <a:gd name="T63" fmla="*/ 52 h 457"/>
              <a:gd name="T64" fmla="*/ 166 w 414"/>
              <a:gd name="T65" fmla="*/ 58 h 457"/>
              <a:gd name="T66" fmla="*/ 134 w 414"/>
              <a:gd name="T67" fmla="*/ 77 h 457"/>
              <a:gd name="T68" fmla="*/ 109 w 414"/>
              <a:gd name="T69" fmla="*/ 96 h 457"/>
              <a:gd name="T70" fmla="*/ 61 w 414"/>
              <a:gd name="T71" fmla="*/ 153 h 457"/>
              <a:gd name="T72" fmla="*/ 82 w 414"/>
              <a:gd name="T73" fmla="*/ 156 h 457"/>
              <a:gd name="T74" fmla="*/ 28 w 414"/>
              <a:gd name="T75" fmla="*/ 174 h 457"/>
              <a:gd name="T76" fmla="*/ 18 w 414"/>
              <a:gd name="T77" fmla="*/ 179 h 457"/>
              <a:gd name="T78" fmla="*/ 2 w 414"/>
              <a:gd name="T79" fmla="*/ 188 h 457"/>
              <a:gd name="T80" fmla="*/ 0 w 414"/>
              <a:gd name="T81" fmla="*/ 197 h 45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414"/>
              <a:gd name="T124" fmla="*/ 0 h 457"/>
              <a:gd name="T125" fmla="*/ 414 w 414"/>
              <a:gd name="T126" fmla="*/ 457 h 457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414" h="457">
                <a:moveTo>
                  <a:pt x="0" y="341"/>
                </a:moveTo>
                <a:lnTo>
                  <a:pt x="1" y="360"/>
                </a:lnTo>
                <a:lnTo>
                  <a:pt x="39" y="347"/>
                </a:lnTo>
                <a:lnTo>
                  <a:pt x="41" y="355"/>
                </a:lnTo>
                <a:lnTo>
                  <a:pt x="0" y="367"/>
                </a:lnTo>
                <a:lnTo>
                  <a:pt x="11" y="375"/>
                </a:lnTo>
                <a:lnTo>
                  <a:pt x="7" y="399"/>
                </a:lnTo>
                <a:lnTo>
                  <a:pt x="34" y="378"/>
                </a:lnTo>
                <a:lnTo>
                  <a:pt x="4" y="414"/>
                </a:lnTo>
                <a:lnTo>
                  <a:pt x="21" y="414"/>
                </a:lnTo>
                <a:lnTo>
                  <a:pt x="11" y="443"/>
                </a:lnTo>
                <a:lnTo>
                  <a:pt x="50" y="456"/>
                </a:lnTo>
                <a:lnTo>
                  <a:pt x="82" y="426"/>
                </a:lnTo>
                <a:lnTo>
                  <a:pt x="88" y="401"/>
                </a:lnTo>
                <a:lnTo>
                  <a:pt x="98" y="426"/>
                </a:lnTo>
                <a:lnTo>
                  <a:pt x="117" y="394"/>
                </a:lnTo>
                <a:lnTo>
                  <a:pt x="114" y="365"/>
                </a:lnTo>
                <a:lnTo>
                  <a:pt x="123" y="353"/>
                </a:lnTo>
                <a:lnTo>
                  <a:pt x="114" y="339"/>
                </a:lnTo>
                <a:lnTo>
                  <a:pt x="115" y="274"/>
                </a:lnTo>
                <a:lnTo>
                  <a:pt x="143" y="258"/>
                </a:lnTo>
                <a:lnTo>
                  <a:pt x="139" y="238"/>
                </a:lnTo>
                <a:lnTo>
                  <a:pt x="151" y="188"/>
                </a:lnTo>
                <a:lnTo>
                  <a:pt x="180" y="153"/>
                </a:lnTo>
                <a:lnTo>
                  <a:pt x="185" y="123"/>
                </a:lnTo>
                <a:lnTo>
                  <a:pt x="205" y="118"/>
                </a:lnTo>
                <a:lnTo>
                  <a:pt x="212" y="99"/>
                </a:lnTo>
                <a:lnTo>
                  <a:pt x="241" y="103"/>
                </a:lnTo>
                <a:lnTo>
                  <a:pt x="242" y="78"/>
                </a:lnTo>
                <a:lnTo>
                  <a:pt x="249" y="78"/>
                </a:lnTo>
                <a:lnTo>
                  <a:pt x="260" y="68"/>
                </a:lnTo>
                <a:lnTo>
                  <a:pt x="278" y="90"/>
                </a:lnTo>
                <a:lnTo>
                  <a:pt x="312" y="93"/>
                </a:lnTo>
                <a:lnTo>
                  <a:pt x="331" y="80"/>
                </a:lnTo>
                <a:lnTo>
                  <a:pt x="336" y="50"/>
                </a:lnTo>
                <a:lnTo>
                  <a:pt x="367" y="42"/>
                </a:lnTo>
                <a:lnTo>
                  <a:pt x="385" y="54"/>
                </a:lnTo>
                <a:lnTo>
                  <a:pt x="383" y="78"/>
                </a:lnTo>
                <a:lnTo>
                  <a:pt x="412" y="50"/>
                </a:lnTo>
                <a:lnTo>
                  <a:pt x="392" y="55"/>
                </a:lnTo>
                <a:lnTo>
                  <a:pt x="398" y="47"/>
                </a:lnTo>
                <a:lnTo>
                  <a:pt x="378" y="38"/>
                </a:lnTo>
                <a:lnTo>
                  <a:pt x="413" y="26"/>
                </a:lnTo>
                <a:lnTo>
                  <a:pt x="385" y="9"/>
                </a:lnTo>
                <a:lnTo>
                  <a:pt x="366" y="26"/>
                </a:lnTo>
                <a:lnTo>
                  <a:pt x="376" y="3"/>
                </a:lnTo>
                <a:lnTo>
                  <a:pt x="360" y="0"/>
                </a:lnTo>
                <a:lnTo>
                  <a:pt x="351" y="26"/>
                </a:lnTo>
                <a:lnTo>
                  <a:pt x="345" y="27"/>
                </a:lnTo>
                <a:lnTo>
                  <a:pt x="345" y="6"/>
                </a:lnTo>
                <a:lnTo>
                  <a:pt x="319" y="42"/>
                </a:lnTo>
                <a:lnTo>
                  <a:pt x="333" y="9"/>
                </a:lnTo>
                <a:lnTo>
                  <a:pt x="319" y="4"/>
                </a:lnTo>
                <a:lnTo>
                  <a:pt x="292" y="43"/>
                </a:lnTo>
                <a:lnTo>
                  <a:pt x="264" y="32"/>
                </a:lnTo>
                <a:lnTo>
                  <a:pt x="270" y="54"/>
                </a:lnTo>
                <a:lnTo>
                  <a:pt x="260" y="42"/>
                </a:lnTo>
                <a:lnTo>
                  <a:pt x="242" y="68"/>
                </a:lnTo>
                <a:lnTo>
                  <a:pt x="244" y="46"/>
                </a:lnTo>
                <a:lnTo>
                  <a:pt x="233" y="65"/>
                </a:lnTo>
                <a:lnTo>
                  <a:pt x="225" y="51"/>
                </a:lnTo>
                <a:lnTo>
                  <a:pt x="231" y="71"/>
                </a:lnTo>
                <a:lnTo>
                  <a:pt x="210" y="63"/>
                </a:lnTo>
                <a:lnTo>
                  <a:pt x="204" y="90"/>
                </a:lnTo>
                <a:lnTo>
                  <a:pt x="183" y="100"/>
                </a:lnTo>
                <a:lnTo>
                  <a:pt x="202" y="102"/>
                </a:lnTo>
                <a:lnTo>
                  <a:pt x="169" y="116"/>
                </a:lnTo>
                <a:lnTo>
                  <a:pt x="163" y="134"/>
                </a:lnTo>
                <a:lnTo>
                  <a:pt x="173" y="134"/>
                </a:lnTo>
                <a:lnTo>
                  <a:pt x="133" y="166"/>
                </a:lnTo>
                <a:lnTo>
                  <a:pt x="118" y="220"/>
                </a:lnTo>
                <a:lnTo>
                  <a:pt x="74" y="266"/>
                </a:lnTo>
                <a:lnTo>
                  <a:pt x="82" y="277"/>
                </a:lnTo>
                <a:lnTo>
                  <a:pt x="100" y="270"/>
                </a:lnTo>
                <a:lnTo>
                  <a:pt x="57" y="282"/>
                </a:lnTo>
                <a:lnTo>
                  <a:pt x="34" y="302"/>
                </a:lnTo>
                <a:lnTo>
                  <a:pt x="39" y="311"/>
                </a:lnTo>
                <a:lnTo>
                  <a:pt x="22" y="311"/>
                </a:lnTo>
                <a:lnTo>
                  <a:pt x="24" y="326"/>
                </a:lnTo>
                <a:lnTo>
                  <a:pt x="2" y="326"/>
                </a:lnTo>
                <a:lnTo>
                  <a:pt x="22" y="333"/>
                </a:lnTo>
                <a:lnTo>
                  <a:pt x="0" y="34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3" name="Freeform 382"/>
          <p:cNvSpPr>
            <a:spLocks/>
          </p:cNvSpPr>
          <p:nvPr/>
        </p:nvSpPr>
        <p:spPr bwMode="auto">
          <a:xfrm>
            <a:off x="5768975" y="2441975"/>
            <a:ext cx="419100" cy="339328"/>
          </a:xfrm>
          <a:custGeom>
            <a:avLst/>
            <a:gdLst>
              <a:gd name="T0" fmla="*/ 0 w 269"/>
              <a:gd name="T1" fmla="*/ 103 h 320"/>
              <a:gd name="T2" fmla="*/ 20 w 269"/>
              <a:gd name="T3" fmla="*/ 109 h 320"/>
              <a:gd name="T4" fmla="*/ 69 w 269"/>
              <a:gd name="T5" fmla="*/ 103 h 320"/>
              <a:gd name="T6" fmla="*/ 79 w 269"/>
              <a:gd name="T7" fmla="*/ 83 h 320"/>
              <a:gd name="T8" fmla="*/ 112 w 269"/>
              <a:gd name="T9" fmla="*/ 73 h 320"/>
              <a:gd name="T10" fmla="*/ 115 w 269"/>
              <a:gd name="T11" fmla="*/ 57 h 320"/>
              <a:gd name="T12" fmla="*/ 126 w 269"/>
              <a:gd name="T13" fmla="*/ 53 h 320"/>
              <a:gd name="T14" fmla="*/ 120 w 269"/>
              <a:gd name="T15" fmla="*/ 45 h 320"/>
              <a:gd name="T16" fmla="*/ 133 w 269"/>
              <a:gd name="T17" fmla="*/ 43 h 320"/>
              <a:gd name="T18" fmla="*/ 141 w 269"/>
              <a:gd name="T19" fmla="*/ 27 h 320"/>
              <a:gd name="T20" fmla="*/ 138 w 269"/>
              <a:gd name="T21" fmla="*/ 12 h 320"/>
              <a:gd name="T22" fmla="*/ 182 w 269"/>
              <a:gd name="T23" fmla="*/ 0 h 320"/>
              <a:gd name="T24" fmla="*/ 222 w 269"/>
              <a:gd name="T25" fmla="*/ 24 h 320"/>
              <a:gd name="T26" fmla="*/ 212 w 269"/>
              <a:gd name="T27" fmla="*/ 34 h 320"/>
              <a:gd name="T28" fmla="*/ 173 w 269"/>
              <a:gd name="T29" fmla="*/ 34 h 320"/>
              <a:gd name="T30" fmla="*/ 173 w 269"/>
              <a:gd name="T31" fmla="*/ 55 h 320"/>
              <a:gd name="T32" fmla="*/ 190 w 269"/>
              <a:gd name="T33" fmla="*/ 69 h 320"/>
              <a:gd name="T34" fmla="*/ 181 w 269"/>
              <a:gd name="T35" fmla="*/ 75 h 320"/>
              <a:gd name="T36" fmla="*/ 183 w 269"/>
              <a:gd name="T37" fmla="*/ 87 h 320"/>
              <a:gd name="T38" fmla="*/ 144 w 269"/>
              <a:gd name="T39" fmla="*/ 129 h 320"/>
              <a:gd name="T40" fmla="*/ 126 w 269"/>
              <a:gd name="T41" fmla="*/ 128 h 320"/>
              <a:gd name="T42" fmla="*/ 115 w 269"/>
              <a:gd name="T43" fmla="*/ 139 h 320"/>
              <a:gd name="T44" fmla="*/ 136 w 269"/>
              <a:gd name="T45" fmla="*/ 178 h 320"/>
              <a:gd name="T46" fmla="*/ 106 w 269"/>
              <a:gd name="T47" fmla="*/ 178 h 320"/>
              <a:gd name="T48" fmla="*/ 95 w 269"/>
              <a:gd name="T49" fmla="*/ 185 h 320"/>
              <a:gd name="T50" fmla="*/ 72 w 269"/>
              <a:gd name="T51" fmla="*/ 163 h 320"/>
              <a:gd name="T52" fmla="*/ 10 w 269"/>
              <a:gd name="T53" fmla="*/ 167 h 320"/>
              <a:gd name="T54" fmla="*/ 32 w 269"/>
              <a:gd name="T55" fmla="*/ 140 h 320"/>
              <a:gd name="T56" fmla="*/ 0 w 269"/>
              <a:gd name="T57" fmla="*/ 103 h 32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269"/>
              <a:gd name="T88" fmla="*/ 0 h 320"/>
              <a:gd name="T89" fmla="*/ 269 w 269"/>
              <a:gd name="T90" fmla="*/ 320 h 320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269" h="320">
                <a:moveTo>
                  <a:pt x="0" y="177"/>
                </a:moveTo>
                <a:lnTo>
                  <a:pt x="24" y="187"/>
                </a:lnTo>
                <a:lnTo>
                  <a:pt x="83" y="177"/>
                </a:lnTo>
                <a:lnTo>
                  <a:pt x="95" y="143"/>
                </a:lnTo>
                <a:lnTo>
                  <a:pt x="135" y="126"/>
                </a:lnTo>
                <a:lnTo>
                  <a:pt x="138" y="98"/>
                </a:lnTo>
                <a:lnTo>
                  <a:pt x="151" y="91"/>
                </a:lnTo>
                <a:lnTo>
                  <a:pt x="145" y="77"/>
                </a:lnTo>
                <a:lnTo>
                  <a:pt x="160" y="75"/>
                </a:lnTo>
                <a:lnTo>
                  <a:pt x="170" y="47"/>
                </a:lnTo>
                <a:lnTo>
                  <a:pt x="166" y="21"/>
                </a:lnTo>
                <a:lnTo>
                  <a:pt x="220" y="0"/>
                </a:lnTo>
                <a:lnTo>
                  <a:pt x="268" y="41"/>
                </a:lnTo>
                <a:lnTo>
                  <a:pt x="256" y="58"/>
                </a:lnTo>
                <a:lnTo>
                  <a:pt x="209" y="58"/>
                </a:lnTo>
                <a:lnTo>
                  <a:pt x="209" y="94"/>
                </a:lnTo>
                <a:lnTo>
                  <a:pt x="230" y="118"/>
                </a:lnTo>
                <a:lnTo>
                  <a:pt x="218" y="129"/>
                </a:lnTo>
                <a:lnTo>
                  <a:pt x="221" y="149"/>
                </a:lnTo>
                <a:lnTo>
                  <a:pt x="174" y="221"/>
                </a:lnTo>
                <a:lnTo>
                  <a:pt x="152" y="220"/>
                </a:lnTo>
                <a:lnTo>
                  <a:pt x="138" y="239"/>
                </a:lnTo>
                <a:lnTo>
                  <a:pt x="164" y="306"/>
                </a:lnTo>
                <a:lnTo>
                  <a:pt x="127" y="306"/>
                </a:lnTo>
                <a:lnTo>
                  <a:pt x="114" y="319"/>
                </a:lnTo>
                <a:lnTo>
                  <a:pt x="87" y="280"/>
                </a:lnTo>
                <a:lnTo>
                  <a:pt x="12" y="287"/>
                </a:lnTo>
                <a:lnTo>
                  <a:pt x="38" y="241"/>
                </a:lnTo>
                <a:lnTo>
                  <a:pt x="0" y="17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4" name="Freeform 383"/>
          <p:cNvSpPr>
            <a:spLocks/>
          </p:cNvSpPr>
          <p:nvPr/>
        </p:nvSpPr>
        <p:spPr bwMode="auto">
          <a:xfrm>
            <a:off x="2190751" y="3114676"/>
            <a:ext cx="139700" cy="61913"/>
          </a:xfrm>
          <a:custGeom>
            <a:avLst/>
            <a:gdLst>
              <a:gd name="T0" fmla="*/ 0 w 92"/>
              <a:gd name="T1" fmla="*/ 18 h 57"/>
              <a:gd name="T2" fmla="*/ 6 w 92"/>
              <a:gd name="T3" fmla="*/ 0 h 57"/>
              <a:gd name="T4" fmla="*/ 22 w 92"/>
              <a:gd name="T5" fmla="*/ 10 h 57"/>
              <a:gd name="T6" fmla="*/ 50 w 92"/>
              <a:gd name="T7" fmla="*/ 1 h 57"/>
              <a:gd name="T8" fmla="*/ 74 w 92"/>
              <a:gd name="T9" fmla="*/ 13 h 57"/>
              <a:gd name="T10" fmla="*/ 68 w 92"/>
              <a:gd name="T11" fmla="*/ 32 h 57"/>
              <a:gd name="T12" fmla="*/ 65 w 92"/>
              <a:gd name="T13" fmla="*/ 16 h 57"/>
              <a:gd name="T14" fmla="*/ 50 w 92"/>
              <a:gd name="T15" fmla="*/ 10 h 57"/>
              <a:gd name="T16" fmla="*/ 35 w 92"/>
              <a:gd name="T17" fmla="*/ 19 h 57"/>
              <a:gd name="T18" fmla="*/ 38 w 92"/>
              <a:gd name="T19" fmla="*/ 29 h 57"/>
              <a:gd name="T20" fmla="*/ 32 w 92"/>
              <a:gd name="T21" fmla="*/ 33 h 57"/>
              <a:gd name="T22" fmla="*/ 0 w 92"/>
              <a:gd name="T23" fmla="*/ 18 h 5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2"/>
              <a:gd name="T37" fmla="*/ 0 h 57"/>
              <a:gd name="T38" fmla="*/ 92 w 92"/>
              <a:gd name="T39" fmla="*/ 57 h 5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2" h="57">
                <a:moveTo>
                  <a:pt x="0" y="30"/>
                </a:moveTo>
                <a:lnTo>
                  <a:pt x="8" y="0"/>
                </a:lnTo>
                <a:lnTo>
                  <a:pt x="27" y="17"/>
                </a:lnTo>
                <a:lnTo>
                  <a:pt x="61" y="1"/>
                </a:lnTo>
                <a:lnTo>
                  <a:pt x="91" y="22"/>
                </a:lnTo>
                <a:lnTo>
                  <a:pt x="83" y="54"/>
                </a:lnTo>
                <a:lnTo>
                  <a:pt x="80" y="27"/>
                </a:lnTo>
                <a:lnTo>
                  <a:pt x="61" y="17"/>
                </a:lnTo>
                <a:lnTo>
                  <a:pt x="43" y="33"/>
                </a:lnTo>
                <a:lnTo>
                  <a:pt x="47" y="48"/>
                </a:lnTo>
                <a:lnTo>
                  <a:pt x="39" y="56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5" name="Freeform 384"/>
          <p:cNvSpPr>
            <a:spLocks/>
          </p:cNvSpPr>
          <p:nvPr/>
        </p:nvSpPr>
        <p:spPr bwMode="auto">
          <a:xfrm>
            <a:off x="7764464" y="3399236"/>
            <a:ext cx="249239" cy="179784"/>
          </a:xfrm>
          <a:custGeom>
            <a:avLst/>
            <a:gdLst>
              <a:gd name="T0" fmla="*/ 0 w 160"/>
              <a:gd name="T1" fmla="*/ 0 h 170"/>
              <a:gd name="T2" fmla="*/ 3 w 160"/>
              <a:gd name="T3" fmla="*/ 82 h 170"/>
              <a:gd name="T4" fmla="*/ 24 w 160"/>
              <a:gd name="T5" fmla="*/ 83 h 170"/>
              <a:gd name="T6" fmla="*/ 45 w 160"/>
              <a:gd name="T7" fmla="*/ 61 h 170"/>
              <a:gd name="T8" fmla="*/ 68 w 160"/>
              <a:gd name="T9" fmla="*/ 71 h 170"/>
              <a:gd name="T10" fmla="*/ 90 w 160"/>
              <a:gd name="T11" fmla="*/ 93 h 170"/>
              <a:gd name="T12" fmla="*/ 132 w 160"/>
              <a:gd name="T13" fmla="*/ 97 h 170"/>
              <a:gd name="T14" fmla="*/ 85 w 160"/>
              <a:gd name="T15" fmla="*/ 61 h 170"/>
              <a:gd name="T16" fmla="*/ 89 w 160"/>
              <a:gd name="T17" fmla="*/ 43 h 170"/>
              <a:gd name="T18" fmla="*/ 65 w 160"/>
              <a:gd name="T19" fmla="*/ 37 h 170"/>
              <a:gd name="T20" fmla="*/ 45 w 160"/>
              <a:gd name="T21" fmla="*/ 14 h 170"/>
              <a:gd name="T22" fmla="*/ 0 w 160"/>
              <a:gd name="T23" fmla="*/ 0 h 17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60"/>
              <a:gd name="T37" fmla="*/ 0 h 170"/>
              <a:gd name="T38" fmla="*/ 160 w 160"/>
              <a:gd name="T39" fmla="*/ 170 h 17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60" h="170">
                <a:moveTo>
                  <a:pt x="0" y="0"/>
                </a:moveTo>
                <a:lnTo>
                  <a:pt x="3" y="142"/>
                </a:lnTo>
                <a:lnTo>
                  <a:pt x="28" y="145"/>
                </a:lnTo>
                <a:lnTo>
                  <a:pt x="54" y="105"/>
                </a:lnTo>
                <a:lnTo>
                  <a:pt x="82" y="124"/>
                </a:lnTo>
                <a:lnTo>
                  <a:pt x="109" y="161"/>
                </a:lnTo>
                <a:lnTo>
                  <a:pt x="159" y="169"/>
                </a:lnTo>
                <a:lnTo>
                  <a:pt x="102" y="105"/>
                </a:lnTo>
                <a:lnTo>
                  <a:pt x="106" y="75"/>
                </a:lnTo>
                <a:lnTo>
                  <a:pt x="78" y="64"/>
                </a:lnTo>
                <a:lnTo>
                  <a:pt x="54" y="25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6" name="Freeform 385"/>
          <p:cNvSpPr>
            <a:spLocks/>
          </p:cNvSpPr>
          <p:nvPr/>
        </p:nvSpPr>
        <p:spPr bwMode="auto">
          <a:xfrm>
            <a:off x="7947026" y="3434955"/>
            <a:ext cx="103187" cy="50006"/>
          </a:xfrm>
          <a:custGeom>
            <a:avLst/>
            <a:gdLst>
              <a:gd name="T0" fmla="*/ 0 w 67"/>
              <a:gd name="T1" fmla="*/ 18 h 46"/>
              <a:gd name="T2" fmla="*/ 33 w 67"/>
              <a:gd name="T3" fmla="*/ 27 h 46"/>
              <a:gd name="T4" fmla="*/ 55 w 67"/>
              <a:gd name="T5" fmla="*/ 8 h 46"/>
              <a:gd name="T6" fmla="*/ 46 w 67"/>
              <a:gd name="T7" fmla="*/ 0 h 46"/>
              <a:gd name="T8" fmla="*/ 39 w 67"/>
              <a:gd name="T9" fmla="*/ 11 h 46"/>
              <a:gd name="T10" fmla="*/ 0 w 67"/>
              <a:gd name="T11" fmla="*/ 18 h 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"/>
              <a:gd name="T19" fmla="*/ 0 h 46"/>
              <a:gd name="T20" fmla="*/ 67 w 67"/>
              <a:gd name="T21" fmla="*/ 46 h 4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" h="46">
                <a:moveTo>
                  <a:pt x="0" y="29"/>
                </a:moveTo>
                <a:lnTo>
                  <a:pt x="39" y="45"/>
                </a:lnTo>
                <a:lnTo>
                  <a:pt x="66" y="13"/>
                </a:lnTo>
                <a:lnTo>
                  <a:pt x="55" y="0"/>
                </a:lnTo>
                <a:lnTo>
                  <a:pt x="47" y="18"/>
                </a:lnTo>
                <a:lnTo>
                  <a:pt x="0" y="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7" name="Freeform 386"/>
          <p:cNvSpPr>
            <a:spLocks/>
          </p:cNvSpPr>
          <p:nvPr/>
        </p:nvSpPr>
        <p:spPr bwMode="auto">
          <a:xfrm>
            <a:off x="8008938" y="3400428"/>
            <a:ext cx="55563" cy="46435"/>
          </a:xfrm>
          <a:custGeom>
            <a:avLst/>
            <a:gdLst>
              <a:gd name="T0" fmla="*/ 0 w 36"/>
              <a:gd name="T1" fmla="*/ 0 h 43"/>
              <a:gd name="T2" fmla="*/ 22 w 36"/>
              <a:gd name="T3" fmla="*/ 12 h 43"/>
              <a:gd name="T4" fmla="*/ 29 w 36"/>
              <a:gd name="T5" fmla="*/ 25 h 43"/>
              <a:gd name="T6" fmla="*/ 28 w 36"/>
              <a:gd name="T7" fmla="*/ 15 h 43"/>
              <a:gd name="T8" fmla="*/ 0 w 36"/>
              <a:gd name="T9" fmla="*/ 0 h 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43"/>
              <a:gd name="T17" fmla="*/ 36 w 36"/>
              <a:gd name="T18" fmla="*/ 43 h 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43">
                <a:moveTo>
                  <a:pt x="0" y="0"/>
                </a:moveTo>
                <a:lnTo>
                  <a:pt x="26" y="20"/>
                </a:lnTo>
                <a:lnTo>
                  <a:pt x="35" y="42"/>
                </a:lnTo>
                <a:lnTo>
                  <a:pt x="34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8" name="Freeform 387"/>
          <p:cNvSpPr>
            <a:spLocks/>
          </p:cNvSpPr>
          <p:nvPr/>
        </p:nvSpPr>
        <p:spPr bwMode="auto">
          <a:xfrm>
            <a:off x="2697166" y="3787381"/>
            <a:ext cx="206375" cy="197644"/>
          </a:xfrm>
          <a:custGeom>
            <a:avLst/>
            <a:gdLst>
              <a:gd name="T0" fmla="*/ 0 w 132"/>
              <a:gd name="T1" fmla="*/ 39 h 187"/>
              <a:gd name="T2" fmla="*/ 8 w 132"/>
              <a:gd name="T3" fmla="*/ 6 h 187"/>
              <a:gd name="T4" fmla="*/ 46 w 132"/>
              <a:gd name="T5" fmla="*/ 0 h 187"/>
              <a:gd name="T6" fmla="*/ 60 w 132"/>
              <a:gd name="T7" fmla="*/ 11 h 187"/>
              <a:gd name="T8" fmla="*/ 63 w 132"/>
              <a:gd name="T9" fmla="*/ 37 h 187"/>
              <a:gd name="T10" fmla="*/ 91 w 132"/>
              <a:gd name="T11" fmla="*/ 41 h 187"/>
              <a:gd name="T12" fmla="*/ 95 w 132"/>
              <a:gd name="T13" fmla="*/ 58 h 187"/>
              <a:gd name="T14" fmla="*/ 108 w 132"/>
              <a:gd name="T15" fmla="*/ 62 h 187"/>
              <a:gd name="T16" fmla="*/ 105 w 132"/>
              <a:gd name="T17" fmla="*/ 84 h 187"/>
              <a:gd name="T18" fmla="*/ 93 w 132"/>
              <a:gd name="T19" fmla="*/ 107 h 187"/>
              <a:gd name="T20" fmla="*/ 56 w 132"/>
              <a:gd name="T21" fmla="*/ 106 h 187"/>
              <a:gd name="T22" fmla="*/ 65 w 132"/>
              <a:gd name="T23" fmla="*/ 80 h 187"/>
              <a:gd name="T24" fmla="*/ 0 w 132"/>
              <a:gd name="T25" fmla="*/ 39 h 18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2"/>
              <a:gd name="T40" fmla="*/ 0 h 187"/>
              <a:gd name="T41" fmla="*/ 132 w 132"/>
              <a:gd name="T42" fmla="*/ 187 h 18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2" h="187">
                <a:moveTo>
                  <a:pt x="0" y="69"/>
                </a:moveTo>
                <a:lnTo>
                  <a:pt x="10" y="10"/>
                </a:lnTo>
                <a:lnTo>
                  <a:pt x="56" y="0"/>
                </a:lnTo>
                <a:lnTo>
                  <a:pt x="73" y="20"/>
                </a:lnTo>
                <a:lnTo>
                  <a:pt x="76" y="64"/>
                </a:lnTo>
                <a:lnTo>
                  <a:pt x="110" y="71"/>
                </a:lnTo>
                <a:lnTo>
                  <a:pt x="115" y="101"/>
                </a:lnTo>
                <a:lnTo>
                  <a:pt x="131" y="108"/>
                </a:lnTo>
                <a:lnTo>
                  <a:pt x="127" y="146"/>
                </a:lnTo>
                <a:lnTo>
                  <a:pt x="112" y="186"/>
                </a:lnTo>
                <a:lnTo>
                  <a:pt x="68" y="183"/>
                </a:lnTo>
                <a:lnTo>
                  <a:pt x="78" y="139"/>
                </a:lnTo>
                <a:lnTo>
                  <a:pt x="0" y="6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19" name="Freeform 388"/>
          <p:cNvSpPr>
            <a:spLocks/>
          </p:cNvSpPr>
          <p:nvPr/>
        </p:nvSpPr>
        <p:spPr bwMode="auto">
          <a:xfrm>
            <a:off x="2233615" y="3342087"/>
            <a:ext cx="311151" cy="420290"/>
          </a:xfrm>
          <a:custGeom>
            <a:avLst/>
            <a:gdLst>
              <a:gd name="T0" fmla="*/ 0 w 201"/>
              <a:gd name="T1" fmla="*/ 53 h 397"/>
              <a:gd name="T2" fmla="*/ 4 w 201"/>
              <a:gd name="T3" fmla="*/ 72 h 397"/>
              <a:gd name="T4" fmla="*/ 33 w 201"/>
              <a:gd name="T5" fmla="*/ 104 h 397"/>
              <a:gd name="T6" fmla="*/ 66 w 201"/>
              <a:gd name="T7" fmla="*/ 180 h 397"/>
              <a:gd name="T8" fmla="*/ 142 w 201"/>
              <a:gd name="T9" fmla="*/ 229 h 397"/>
              <a:gd name="T10" fmla="*/ 155 w 201"/>
              <a:gd name="T11" fmla="*/ 221 h 397"/>
              <a:gd name="T12" fmla="*/ 162 w 201"/>
              <a:gd name="T13" fmla="*/ 205 h 397"/>
              <a:gd name="T14" fmla="*/ 150 w 201"/>
              <a:gd name="T15" fmla="*/ 199 h 397"/>
              <a:gd name="T16" fmla="*/ 158 w 201"/>
              <a:gd name="T17" fmla="*/ 195 h 397"/>
              <a:gd name="T18" fmla="*/ 166 w 201"/>
              <a:gd name="T19" fmla="*/ 155 h 397"/>
              <a:gd name="T20" fmla="*/ 154 w 201"/>
              <a:gd name="T21" fmla="*/ 137 h 397"/>
              <a:gd name="T22" fmla="*/ 143 w 201"/>
              <a:gd name="T23" fmla="*/ 137 h 397"/>
              <a:gd name="T24" fmla="*/ 143 w 201"/>
              <a:gd name="T25" fmla="*/ 116 h 397"/>
              <a:gd name="T26" fmla="*/ 128 w 201"/>
              <a:gd name="T27" fmla="*/ 125 h 397"/>
              <a:gd name="T28" fmla="*/ 110 w 201"/>
              <a:gd name="T29" fmla="*/ 117 h 397"/>
              <a:gd name="T30" fmla="*/ 99 w 201"/>
              <a:gd name="T31" fmla="*/ 93 h 397"/>
              <a:gd name="T32" fmla="*/ 117 w 201"/>
              <a:gd name="T33" fmla="*/ 65 h 397"/>
              <a:gd name="T34" fmla="*/ 150 w 201"/>
              <a:gd name="T35" fmla="*/ 52 h 397"/>
              <a:gd name="T36" fmla="*/ 142 w 201"/>
              <a:gd name="T37" fmla="*/ 46 h 397"/>
              <a:gd name="T38" fmla="*/ 147 w 201"/>
              <a:gd name="T39" fmla="*/ 31 h 397"/>
              <a:gd name="T40" fmla="*/ 109 w 201"/>
              <a:gd name="T41" fmla="*/ 28 h 397"/>
              <a:gd name="T42" fmla="*/ 80 w 201"/>
              <a:gd name="T43" fmla="*/ 0 h 397"/>
              <a:gd name="T44" fmla="*/ 74 w 201"/>
              <a:gd name="T45" fmla="*/ 21 h 397"/>
              <a:gd name="T46" fmla="*/ 45 w 201"/>
              <a:gd name="T47" fmla="*/ 38 h 397"/>
              <a:gd name="T48" fmla="*/ 28 w 201"/>
              <a:gd name="T49" fmla="*/ 59 h 397"/>
              <a:gd name="T50" fmla="*/ 11 w 201"/>
              <a:gd name="T51" fmla="*/ 56 h 397"/>
              <a:gd name="T52" fmla="*/ 14 w 201"/>
              <a:gd name="T53" fmla="*/ 43 h 397"/>
              <a:gd name="T54" fmla="*/ 0 w 201"/>
              <a:gd name="T55" fmla="*/ 53 h 39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01"/>
              <a:gd name="T85" fmla="*/ 0 h 397"/>
              <a:gd name="T86" fmla="*/ 201 w 201"/>
              <a:gd name="T87" fmla="*/ 397 h 397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01" h="397">
                <a:moveTo>
                  <a:pt x="0" y="92"/>
                </a:moveTo>
                <a:lnTo>
                  <a:pt x="4" y="125"/>
                </a:lnTo>
                <a:lnTo>
                  <a:pt x="39" y="180"/>
                </a:lnTo>
                <a:lnTo>
                  <a:pt x="80" y="310"/>
                </a:lnTo>
                <a:lnTo>
                  <a:pt x="171" y="396"/>
                </a:lnTo>
                <a:lnTo>
                  <a:pt x="187" y="381"/>
                </a:lnTo>
                <a:lnTo>
                  <a:pt x="196" y="354"/>
                </a:lnTo>
                <a:lnTo>
                  <a:pt x="181" y="343"/>
                </a:lnTo>
                <a:lnTo>
                  <a:pt x="190" y="336"/>
                </a:lnTo>
                <a:lnTo>
                  <a:pt x="200" y="268"/>
                </a:lnTo>
                <a:lnTo>
                  <a:pt x="186" y="237"/>
                </a:lnTo>
                <a:lnTo>
                  <a:pt x="172" y="237"/>
                </a:lnTo>
                <a:lnTo>
                  <a:pt x="172" y="201"/>
                </a:lnTo>
                <a:lnTo>
                  <a:pt x="155" y="215"/>
                </a:lnTo>
                <a:lnTo>
                  <a:pt x="133" y="202"/>
                </a:lnTo>
                <a:lnTo>
                  <a:pt x="120" y="161"/>
                </a:lnTo>
                <a:lnTo>
                  <a:pt x="142" y="112"/>
                </a:lnTo>
                <a:lnTo>
                  <a:pt x="181" y="89"/>
                </a:lnTo>
                <a:lnTo>
                  <a:pt x="171" y="79"/>
                </a:lnTo>
                <a:lnTo>
                  <a:pt x="177" y="54"/>
                </a:lnTo>
                <a:lnTo>
                  <a:pt x="132" y="49"/>
                </a:lnTo>
                <a:lnTo>
                  <a:pt x="97" y="0"/>
                </a:lnTo>
                <a:lnTo>
                  <a:pt x="89" y="36"/>
                </a:lnTo>
                <a:lnTo>
                  <a:pt x="54" y="66"/>
                </a:lnTo>
                <a:lnTo>
                  <a:pt x="34" y="103"/>
                </a:lnTo>
                <a:lnTo>
                  <a:pt x="13" y="97"/>
                </a:lnTo>
                <a:lnTo>
                  <a:pt x="16" y="75"/>
                </a:lnTo>
                <a:lnTo>
                  <a:pt x="0" y="9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0" name="Freeform 389"/>
          <p:cNvSpPr>
            <a:spLocks/>
          </p:cNvSpPr>
          <p:nvPr/>
        </p:nvSpPr>
        <p:spPr bwMode="auto">
          <a:xfrm>
            <a:off x="7170740" y="3075387"/>
            <a:ext cx="57151" cy="69056"/>
          </a:xfrm>
          <a:custGeom>
            <a:avLst/>
            <a:gdLst>
              <a:gd name="T0" fmla="*/ 0 w 38"/>
              <a:gd name="T1" fmla="*/ 37 h 64"/>
              <a:gd name="T2" fmla="*/ 21 w 38"/>
              <a:gd name="T3" fmla="*/ 20 h 64"/>
              <a:gd name="T4" fmla="*/ 30 w 38"/>
              <a:gd name="T5" fmla="*/ 0 h 64"/>
              <a:gd name="T6" fmla="*/ 0 w 38"/>
              <a:gd name="T7" fmla="*/ 37 h 64"/>
              <a:gd name="T8" fmla="*/ 0 60000 65536"/>
              <a:gd name="T9" fmla="*/ 0 60000 65536"/>
              <a:gd name="T10" fmla="*/ 0 60000 65536"/>
              <a:gd name="T11" fmla="*/ 0 60000 65536"/>
              <a:gd name="T12" fmla="*/ 0 w 38"/>
              <a:gd name="T13" fmla="*/ 0 h 64"/>
              <a:gd name="T14" fmla="*/ 38 w 38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" h="64">
                <a:moveTo>
                  <a:pt x="0" y="63"/>
                </a:moveTo>
                <a:lnTo>
                  <a:pt x="26" y="34"/>
                </a:lnTo>
                <a:lnTo>
                  <a:pt x="37" y="0"/>
                </a:lnTo>
                <a:lnTo>
                  <a:pt x="0" y="6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1" name="Freeform 390"/>
          <p:cNvSpPr>
            <a:spLocks/>
          </p:cNvSpPr>
          <p:nvPr/>
        </p:nvSpPr>
        <p:spPr bwMode="auto">
          <a:xfrm>
            <a:off x="7239002" y="2903938"/>
            <a:ext cx="100012" cy="144065"/>
          </a:xfrm>
          <a:custGeom>
            <a:avLst/>
            <a:gdLst>
              <a:gd name="T0" fmla="*/ 0 w 65"/>
              <a:gd name="T1" fmla="*/ 30 h 136"/>
              <a:gd name="T2" fmla="*/ 10 w 65"/>
              <a:gd name="T3" fmla="*/ 0 h 136"/>
              <a:gd name="T4" fmla="*/ 28 w 65"/>
              <a:gd name="T5" fmla="*/ 2 h 136"/>
              <a:gd name="T6" fmla="*/ 33 w 65"/>
              <a:gd name="T7" fmla="*/ 21 h 136"/>
              <a:gd name="T8" fmla="*/ 19 w 65"/>
              <a:gd name="T9" fmla="*/ 42 h 136"/>
              <a:gd name="T10" fmla="*/ 22 w 65"/>
              <a:gd name="T11" fmla="*/ 54 h 136"/>
              <a:gd name="T12" fmla="*/ 49 w 65"/>
              <a:gd name="T13" fmla="*/ 61 h 136"/>
              <a:gd name="T14" fmla="*/ 51 w 65"/>
              <a:gd name="T15" fmla="*/ 77 h 136"/>
              <a:gd name="T16" fmla="*/ 35 w 65"/>
              <a:gd name="T17" fmla="*/ 61 h 136"/>
              <a:gd name="T18" fmla="*/ 35 w 65"/>
              <a:gd name="T19" fmla="*/ 69 h 136"/>
              <a:gd name="T20" fmla="*/ 10 w 65"/>
              <a:gd name="T21" fmla="*/ 61 h 136"/>
              <a:gd name="T22" fmla="*/ 0 w 65"/>
              <a:gd name="T23" fmla="*/ 30 h 1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136"/>
              <a:gd name="T38" fmla="*/ 65 w 65"/>
              <a:gd name="T39" fmla="*/ 136 h 1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136">
                <a:moveTo>
                  <a:pt x="0" y="53"/>
                </a:moveTo>
                <a:lnTo>
                  <a:pt x="12" y="0"/>
                </a:lnTo>
                <a:lnTo>
                  <a:pt x="35" y="2"/>
                </a:lnTo>
                <a:lnTo>
                  <a:pt x="41" y="37"/>
                </a:lnTo>
                <a:lnTo>
                  <a:pt x="24" y="73"/>
                </a:lnTo>
                <a:lnTo>
                  <a:pt x="28" y="94"/>
                </a:lnTo>
                <a:lnTo>
                  <a:pt x="62" y="107"/>
                </a:lnTo>
                <a:lnTo>
                  <a:pt x="64" y="135"/>
                </a:lnTo>
                <a:lnTo>
                  <a:pt x="44" y="107"/>
                </a:lnTo>
                <a:lnTo>
                  <a:pt x="44" y="120"/>
                </a:lnTo>
                <a:lnTo>
                  <a:pt x="12" y="107"/>
                </a:lnTo>
                <a:lnTo>
                  <a:pt x="0" y="5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2" name="Freeform 391"/>
          <p:cNvSpPr>
            <a:spLocks/>
          </p:cNvSpPr>
          <p:nvPr/>
        </p:nvSpPr>
        <p:spPr bwMode="auto">
          <a:xfrm>
            <a:off x="7246940" y="3025381"/>
            <a:ext cx="31751" cy="29765"/>
          </a:xfrm>
          <a:custGeom>
            <a:avLst/>
            <a:gdLst>
              <a:gd name="T0" fmla="*/ 0 w 20"/>
              <a:gd name="T1" fmla="*/ 0 h 27"/>
              <a:gd name="T2" fmla="*/ 7 w 20"/>
              <a:gd name="T3" fmla="*/ 0 h 27"/>
              <a:gd name="T4" fmla="*/ 15 w 20"/>
              <a:gd name="T5" fmla="*/ 3 h 27"/>
              <a:gd name="T6" fmla="*/ 11 w 20"/>
              <a:gd name="T7" fmla="*/ 16 h 27"/>
              <a:gd name="T8" fmla="*/ 0 w 20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27"/>
              <a:gd name="T17" fmla="*/ 20 w 20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27">
                <a:moveTo>
                  <a:pt x="0" y="0"/>
                </a:moveTo>
                <a:lnTo>
                  <a:pt x="9" y="0"/>
                </a:lnTo>
                <a:lnTo>
                  <a:pt x="19" y="5"/>
                </a:lnTo>
                <a:lnTo>
                  <a:pt x="13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3" name="Freeform 392"/>
          <p:cNvSpPr>
            <a:spLocks/>
          </p:cNvSpPr>
          <p:nvPr/>
        </p:nvSpPr>
        <p:spPr bwMode="auto">
          <a:xfrm>
            <a:off x="7286626" y="3062290"/>
            <a:ext cx="30163" cy="36910"/>
          </a:xfrm>
          <a:custGeom>
            <a:avLst/>
            <a:gdLst>
              <a:gd name="T0" fmla="*/ 0 w 19"/>
              <a:gd name="T1" fmla="*/ 0 h 35"/>
              <a:gd name="T2" fmla="*/ 2 w 19"/>
              <a:gd name="T3" fmla="*/ 20 h 35"/>
              <a:gd name="T4" fmla="*/ 14 w 19"/>
              <a:gd name="T5" fmla="*/ 12 h 35"/>
              <a:gd name="T6" fmla="*/ 0 w 19"/>
              <a:gd name="T7" fmla="*/ 0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9"/>
              <a:gd name="T13" fmla="*/ 0 h 35"/>
              <a:gd name="T14" fmla="*/ 19 w 19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" h="35">
                <a:moveTo>
                  <a:pt x="0" y="0"/>
                </a:moveTo>
                <a:lnTo>
                  <a:pt x="2" y="34"/>
                </a:lnTo>
                <a:lnTo>
                  <a:pt x="18" y="21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4" name="Freeform 393"/>
          <p:cNvSpPr>
            <a:spLocks/>
          </p:cNvSpPr>
          <p:nvPr/>
        </p:nvSpPr>
        <p:spPr bwMode="auto">
          <a:xfrm>
            <a:off x="7289803" y="3112294"/>
            <a:ext cx="109537" cy="100013"/>
          </a:xfrm>
          <a:custGeom>
            <a:avLst/>
            <a:gdLst>
              <a:gd name="T0" fmla="*/ 0 w 70"/>
              <a:gd name="T1" fmla="*/ 38 h 93"/>
              <a:gd name="T2" fmla="*/ 13 w 70"/>
              <a:gd name="T3" fmla="*/ 18 h 93"/>
              <a:gd name="T4" fmla="*/ 27 w 70"/>
              <a:gd name="T5" fmla="*/ 21 h 93"/>
              <a:gd name="T6" fmla="*/ 48 w 70"/>
              <a:gd name="T7" fmla="*/ 0 h 93"/>
              <a:gd name="T8" fmla="*/ 58 w 70"/>
              <a:gd name="T9" fmla="*/ 12 h 93"/>
              <a:gd name="T10" fmla="*/ 57 w 70"/>
              <a:gd name="T11" fmla="*/ 45 h 93"/>
              <a:gd name="T12" fmla="*/ 51 w 70"/>
              <a:gd name="T13" fmla="*/ 32 h 93"/>
              <a:gd name="T14" fmla="*/ 45 w 70"/>
              <a:gd name="T15" fmla="*/ 55 h 93"/>
              <a:gd name="T16" fmla="*/ 32 w 70"/>
              <a:gd name="T17" fmla="*/ 47 h 93"/>
              <a:gd name="T18" fmla="*/ 22 w 70"/>
              <a:gd name="T19" fmla="*/ 24 h 93"/>
              <a:gd name="T20" fmla="*/ 0 w 70"/>
              <a:gd name="T21" fmla="*/ 38 h 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0"/>
              <a:gd name="T34" fmla="*/ 0 h 93"/>
              <a:gd name="T35" fmla="*/ 70 w 70"/>
              <a:gd name="T36" fmla="*/ 93 h 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0" h="93">
                <a:moveTo>
                  <a:pt x="0" y="63"/>
                </a:moveTo>
                <a:lnTo>
                  <a:pt x="15" y="30"/>
                </a:lnTo>
                <a:lnTo>
                  <a:pt x="33" y="35"/>
                </a:lnTo>
                <a:lnTo>
                  <a:pt x="57" y="0"/>
                </a:lnTo>
                <a:lnTo>
                  <a:pt x="69" y="21"/>
                </a:lnTo>
                <a:lnTo>
                  <a:pt x="68" y="75"/>
                </a:lnTo>
                <a:lnTo>
                  <a:pt x="61" y="53"/>
                </a:lnTo>
                <a:lnTo>
                  <a:pt x="54" y="92"/>
                </a:lnTo>
                <a:lnTo>
                  <a:pt x="38" y="79"/>
                </a:lnTo>
                <a:lnTo>
                  <a:pt x="26" y="40"/>
                </a:lnTo>
                <a:lnTo>
                  <a:pt x="0" y="6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5" name="Freeform 394"/>
          <p:cNvSpPr>
            <a:spLocks/>
          </p:cNvSpPr>
          <p:nvPr/>
        </p:nvSpPr>
        <p:spPr bwMode="auto">
          <a:xfrm>
            <a:off x="7300916" y="3088484"/>
            <a:ext cx="28575" cy="40481"/>
          </a:xfrm>
          <a:custGeom>
            <a:avLst/>
            <a:gdLst>
              <a:gd name="T0" fmla="*/ 0 w 17"/>
              <a:gd name="T1" fmla="*/ 14 h 38"/>
              <a:gd name="T2" fmla="*/ 4 w 17"/>
              <a:gd name="T3" fmla="*/ 9 h 38"/>
              <a:gd name="T4" fmla="*/ 14 w 17"/>
              <a:gd name="T5" fmla="*/ 0 h 38"/>
              <a:gd name="T6" fmla="*/ 8 w 17"/>
              <a:gd name="T7" fmla="*/ 21 h 38"/>
              <a:gd name="T8" fmla="*/ 0 w 17"/>
              <a:gd name="T9" fmla="*/ 14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8"/>
              <a:gd name="T17" fmla="*/ 17 w 17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8">
                <a:moveTo>
                  <a:pt x="0" y="24"/>
                </a:moveTo>
                <a:lnTo>
                  <a:pt x="4" y="16"/>
                </a:lnTo>
                <a:lnTo>
                  <a:pt x="16" y="0"/>
                </a:lnTo>
                <a:lnTo>
                  <a:pt x="10" y="37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6" name="Freeform 395"/>
          <p:cNvSpPr>
            <a:spLocks/>
          </p:cNvSpPr>
          <p:nvPr/>
        </p:nvSpPr>
        <p:spPr bwMode="auto">
          <a:xfrm>
            <a:off x="4602165" y="1932385"/>
            <a:ext cx="252413" cy="175022"/>
          </a:xfrm>
          <a:custGeom>
            <a:avLst/>
            <a:gdLst>
              <a:gd name="T0" fmla="*/ 0 w 162"/>
              <a:gd name="T1" fmla="*/ 18 h 165"/>
              <a:gd name="T2" fmla="*/ 9 w 162"/>
              <a:gd name="T3" fmla="*/ 67 h 165"/>
              <a:gd name="T4" fmla="*/ 77 w 162"/>
              <a:gd name="T5" fmla="*/ 92 h 165"/>
              <a:gd name="T6" fmla="*/ 111 w 162"/>
              <a:gd name="T7" fmla="*/ 95 h 165"/>
              <a:gd name="T8" fmla="*/ 132 w 162"/>
              <a:gd name="T9" fmla="*/ 71 h 165"/>
              <a:gd name="T10" fmla="*/ 123 w 162"/>
              <a:gd name="T11" fmla="*/ 42 h 165"/>
              <a:gd name="T12" fmla="*/ 130 w 162"/>
              <a:gd name="T13" fmla="*/ 35 h 165"/>
              <a:gd name="T14" fmla="*/ 124 w 162"/>
              <a:gd name="T15" fmla="*/ 12 h 165"/>
              <a:gd name="T16" fmla="*/ 74 w 162"/>
              <a:gd name="T17" fmla="*/ 5 h 165"/>
              <a:gd name="T18" fmla="*/ 41 w 162"/>
              <a:gd name="T19" fmla="*/ 0 h 165"/>
              <a:gd name="T20" fmla="*/ 0 w 162"/>
              <a:gd name="T21" fmla="*/ 18 h 16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2"/>
              <a:gd name="T34" fmla="*/ 0 h 165"/>
              <a:gd name="T35" fmla="*/ 162 w 162"/>
              <a:gd name="T36" fmla="*/ 165 h 16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2" h="165">
                <a:moveTo>
                  <a:pt x="0" y="30"/>
                </a:moveTo>
                <a:lnTo>
                  <a:pt x="11" y="115"/>
                </a:lnTo>
                <a:lnTo>
                  <a:pt x="94" y="159"/>
                </a:lnTo>
                <a:lnTo>
                  <a:pt x="134" y="164"/>
                </a:lnTo>
                <a:lnTo>
                  <a:pt x="161" y="122"/>
                </a:lnTo>
                <a:lnTo>
                  <a:pt x="149" y="72"/>
                </a:lnTo>
                <a:lnTo>
                  <a:pt x="158" y="60"/>
                </a:lnTo>
                <a:lnTo>
                  <a:pt x="151" y="21"/>
                </a:lnTo>
                <a:lnTo>
                  <a:pt x="90" y="9"/>
                </a:lnTo>
                <a:lnTo>
                  <a:pt x="50" y="0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7" name="Freeform 396"/>
          <p:cNvSpPr>
            <a:spLocks/>
          </p:cNvSpPr>
          <p:nvPr/>
        </p:nvSpPr>
        <p:spPr bwMode="auto">
          <a:xfrm>
            <a:off x="4025904" y="2314576"/>
            <a:ext cx="79375" cy="128588"/>
          </a:xfrm>
          <a:custGeom>
            <a:avLst/>
            <a:gdLst>
              <a:gd name="T0" fmla="*/ 0 w 51"/>
              <a:gd name="T1" fmla="*/ 45 h 121"/>
              <a:gd name="T2" fmla="*/ 7 w 51"/>
              <a:gd name="T3" fmla="*/ 0 h 121"/>
              <a:gd name="T4" fmla="*/ 41 w 51"/>
              <a:gd name="T5" fmla="*/ 3 h 121"/>
              <a:gd name="T6" fmla="*/ 27 w 51"/>
              <a:gd name="T7" fmla="*/ 31 h 121"/>
              <a:gd name="T8" fmla="*/ 27 w 51"/>
              <a:gd name="T9" fmla="*/ 68 h 121"/>
              <a:gd name="T10" fmla="*/ 5 w 51"/>
              <a:gd name="T11" fmla="*/ 69 h 121"/>
              <a:gd name="T12" fmla="*/ 9 w 51"/>
              <a:gd name="T13" fmla="*/ 48 h 121"/>
              <a:gd name="T14" fmla="*/ 0 w 51"/>
              <a:gd name="T15" fmla="*/ 45 h 12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1"/>
              <a:gd name="T25" fmla="*/ 0 h 121"/>
              <a:gd name="T26" fmla="*/ 51 w 51"/>
              <a:gd name="T27" fmla="*/ 121 h 12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1" h="121">
                <a:moveTo>
                  <a:pt x="0" y="78"/>
                </a:moveTo>
                <a:lnTo>
                  <a:pt x="9" y="0"/>
                </a:lnTo>
                <a:lnTo>
                  <a:pt x="50" y="5"/>
                </a:lnTo>
                <a:lnTo>
                  <a:pt x="33" y="54"/>
                </a:lnTo>
                <a:lnTo>
                  <a:pt x="33" y="117"/>
                </a:lnTo>
                <a:lnTo>
                  <a:pt x="7" y="120"/>
                </a:lnTo>
                <a:lnTo>
                  <a:pt x="11" y="83"/>
                </a:lnTo>
                <a:lnTo>
                  <a:pt x="0" y="7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8" name="Freeform 397"/>
          <p:cNvSpPr>
            <a:spLocks/>
          </p:cNvSpPr>
          <p:nvPr/>
        </p:nvSpPr>
        <p:spPr bwMode="auto">
          <a:xfrm>
            <a:off x="4754563" y="2132410"/>
            <a:ext cx="241300" cy="128588"/>
          </a:xfrm>
          <a:custGeom>
            <a:avLst/>
            <a:gdLst>
              <a:gd name="T0" fmla="*/ 0 w 153"/>
              <a:gd name="T1" fmla="*/ 33 h 122"/>
              <a:gd name="T2" fmla="*/ 35 w 153"/>
              <a:gd name="T3" fmla="*/ 63 h 122"/>
              <a:gd name="T4" fmla="*/ 113 w 153"/>
              <a:gd name="T5" fmla="*/ 69 h 122"/>
              <a:gd name="T6" fmla="*/ 127 w 153"/>
              <a:gd name="T7" fmla="*/ 44 h 122"/>
              <a:gd name="T8" fmla="*/ 108 w 153"/>
              <a:gd name="T9" fmla="*/ 43 h 122"/>
              <a:gd name="T10" fmla="*/ 104 w 153"/>
              <a:gd name="T11" fmla="*/ 22 h 122"/>
              <a:gd name="T12" fmla="*/ 88 w 153"/>
              <a:gd name="T13" fmla="*/ 0 h 122"/>
              <a:gd name="T14" fmla="*/ 35 w 153"/>
              <a:gd name="T15" fmla="*/ 4 h 122"/>
              <a:gd name="T16" fmla="*/ 0 w 153"/>
              <a:gd name="T17" fmla="*/ 33 h 1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3"/>
              <a:gd name="T28" fmla="*/ 0 h 122"/>
              <a:gd name="T29" fmla="*/ 153 w 153"/>
              <a:gd name="T30" fmla="*/ 122 h 1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3" h="122">
                <a:moveTo>
                  <a:pt x="0" y="59"/>
                </a:moveTo>
                <a:lnTo>
                  <a:pt x="42" y="110"/>
                </a:lnTo>
                <a:lnTo>
                  <a:pt x="136" y="121"/>
                </a:lnTo>
                <a:lnTo>
                  <a:pt x="152" y="78"/>
                </a:lnTo>
                <a:lnTo>
                  <a:pt x="129" y="75"/>
                </a:lnTo>
                <a:lnTo>
                  <a:pt x="125" y="39"/>
                </a:lnTo>
                <a:lnTo>
                  <a:pt x="105" y="0"/>
                </a:lnTo>
                <a:lnTo>
                  <a:pt x="42" y="7"/>
                </a:lnTo>
                <a:lnTo>
                  <a:pt x="0" y="5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29" name="Freeform 398"/>
          <p:cNvSpPr>
            <a:spLocks/>
          </p:cNvSpPr>
          <p:nvPr/>
        </p:nvSpPr>
        <p:spPr bwMode="auto">
          <a:xfrm>
            <a:off x="5116514" y="2568181"/>
            <a:ext cx="523875" cy="407194"/>
          </a:xfrm>
          <a:custGeom>
            <a:avLst/>
            <a:gdLst>
              <a:gd name="T0" fmla="*/ 0 w 337"/>
              <a:gd name="T1" fmla="*/ 58 h 384"/>
              <a:gd name="T2" fmla="*/ 4 w 337"/>
              <a:gd name="T3" fmla="*/ 39 h 384"/>
              <a:gd name="T4" fmla="*/ 18 w 337"/>
              <a:gd name="T5" fmla="*/ 43 h 384"/>
              <a:gd name="T6" fmla="*/ 36 w 337"/>
              <a:gd name="T7" fmla="*/ 30 h 384"/>
              <a:gd name="T8" fmla="*/ 44 w 337"/>
              <a:gd name="T9" fmla="*/ 22 h 384"/>
              <a:gd name="T10" fmla="*/ 29 w 337"/>
              <a:gd name="T11" fmla="*/ 9 h 384"/>
              <a:gd name="T12" fmla="*/ 58 w 337"/>
              <a:gd name="T13" fmla="*/ 0 h 384"/>
              <a:gd name="T14" fmla="*/ 118 w 337"/>
              <a:gd name="T15" fmla="*/ 25 h 384"/>
              <a:gd name="T16" fmla="*/ 118 w 337"/>
              <a:gd name="T17" fmla="*/ 35 h 384"/>
              <a:gd name="T18" fmla="*/ 133 w 337"/>
              <a:gd name="T19" fmla="*/ 42 h 384"/>
              <a:gd name="T20" fmla="*/ 146 w 337"/>
              <a:gd name="T21" fmla="*/ 47 h 384"/>
              <a:gd name="T22" fmla="*/ 157 w 337"/>
              <a:gd name="T23" fmla="*/ 43 h 384"/>
              <a:gd name="T24" fmla="*/ 181 w 337"/>
              <a:gd name="T25" fmla="*/ 49 h 384"/>
              <a:gd name="T26" fmla="*/ 212 w 337"/>
              <a:gd name="T27" fmla="*/ 100 h 384"/>
              <a:gd name="T28" fmla="*/ 217 w 337"/>
              <a:gd name="T29" fmla="*/ 105 h 384"/>
              <a:gd name="T30" fmla="*/ 229 w 337"/>
              <a:gd name="T31" fmla="*/ 124 h 384"/>
              <a:gd name="T32" fmla="*/ 271 w 337"/>
              <a:gd name="T33" fmla="*/ 129 h 384"/>
              <a:gd name="T34" fmla="*/ 277 w 337"/>
              <a:gd name="T35" fmla="*/ 139 h 384"/>
              <a:gd name="T36" fmla="*/ 267 w 337"/>
              <a:gd name="T37" fmla="*/ 164 h 384"/>
              <a:gd name="T38" fmla="*/ 229 w 337"/>
              <a:gd name="T39" fmla="*/ 177 h 384"/>
              <a:gd name="T40" fmla="*/ 187 w 337"/>
              <a:gd name="T41" fmla="*/ 186 h 384"/>
              <a:gd name="T42" fmla="*/ 153 w 337"/>
              <a:gd name="T43" fmla="*/ 221 h 384"/>
              <a:gd name="T44" fmla="*/ 153 w 337"/>
              <a:gd name="T45" fmla="*/ 209 h 384"/>
              <a:gd name="T46" fmla="*/ 129 w 337"/>
              <a:gd name="T47" fmla="*/ 199 h 384"/>
              <a:gd name="T48" fmla="*/ 104 w 337"/>
              <a:gd name="T49" fmla="*/ 211 h 384"/>
              <a:gd name="T50" fmla="*/ 82 w 337"/>
              <a:gd name="T51" fmla="*/ 171 h 384"/>
              <a:gd name="T52" fmla="*/ 61 w 337"/>
              <a:gd name="T53" fmla="*/ 156 h 384"/>
              <a:gd name="T54" fmla="*/ 49 w 337"/>
              <a:gd name="T55" fmla="*/ 114 h 384"/>
              <a:gd name="T56" fmla="*/ 0 w 337"/>
              <a:gd name="T57" fmla="*/ 58 h 38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37"/>
              <a:gd name="T88" fmla="*/ 0 h 384"/>
              <a:gd name="T89" fmla="*/ 337 w 337"/>
              <a:gd name="T90" fmla="*/ 384 h 38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37" h="384">
                <a:moveTo>
                  <a:pt x="0" y="100"/>
                </a:moveTo>
                <a:lnTo>
                  <a:pt x="4" y="67"/>
                </a:lnTo>
                <a:lnTo>
                  <a:pt x="22" y="74"/>
                </a:lnTo>
                <a:lnTo>
                  <a:pt x="44" y="53"/>
                </a:lnTo>
                <a:lnTo>
                  <a:pt x="53" y="38"/>
                </a:lnTo>
                <a:lnTo>
                  <a:pt x="35" y="16"/>
                </a:lnTo>
                <a:lnTo>
                  <a:pt x="71" y="0"/>
                </a:lnTo>
                <a:lnTo>
                  <a:pt x="143" y="44"/>
                </a:lnTo>
                <a:lnTo>
                  <a:pt x="143" y="60"/>
                </a:lnTo>
                <a:lnTo>
                  <a:pt x="161" y="72"/>
                </a:lnTo>
                <a:lnTo>
                  <a:pt x="177" y="82"/>
                </a:lnTo>
                <a:lnTo>
                  <a:pt x="190" y="74"/>
                </a:lnTo>
                <a:lnTo>
                  <a:pt x="219" y="86"/>
                </a:lnTo>
                <a:lnTo>
                  <a:pt x="258" y="174"/>
                </a:lnTo>
                <a:lnTo>
                  <a:pt x="263" y="181"/>
                </a:lnTo>
                <a:lnTo>
                  <a:pt x="278" y="215"/>
                </a:lnTo>
                <a:lnTo>
                  <a:pt x="328" y="223"/>
                </a:lnTo>
                <a:lnTo>
                  <a:pt x="336" y="240"/>
                </a:lnTo>
                <a:lnTo>
                  <a:pt x="324" y="284"/>
                </a:lnTo>
                <a:lnTo>
                  <a:pt x="278" y="307"/>
                </a:lnTo>
                <a:lnTo>
                  <a:pt x="227" y="322"/>
                </a:lnTo>
                <a:lnTo>
                  <a:pt x="186" y="383"/>
                </a:lnTo>
                <a:lnTo>
                  <a:pt x="186" y="361"/>
                </a:lnTo>
                <a:lnTo>
                  <a:pt x="156" y="345"/>
                </a:lnTo>
                <a:lnTo>
                  <a:pt x="127" y="366"/>
                </a:lnTo>
                <a:lnTo>
                  <a:pt x="99" y="296"/>
                </a:lnTo>
                <a:lnTo>
                  <a:pt x="74" y="269"/>
                </a:lnTo>
                <a:lnTo>
                  <a:pt x="60" y="197"/>
                </a:lnTo>
                <a:lnTo>
                  <a:pt x="0" y="10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0" name="Freeform 401"/>
          <p:cNvSpPr>
            <a:spLocks/>
          </p:cNvSpPr>
          <p:nvPr/>
        </p:nvSpPr>
        <p:spPr bwMode="auto">
          <a:xfrm>
            <a:off x="5453065" y="1403749"/>
            <a:ext cx="49213" cy="27384"/>
          </a:xfrm>
          <a:custGeom>
            <a:avLst/>
            <a:gdLst>
              <a:gd name="T0" fmla="*/ 0 w 32"/>
              <a:gd name="T1" fmla="*/ 15 h 26"/>
              <a:gd name="T2" fmla="*/ 7 w 32"/>
              <a:gd name="T3" fmla="*/ 0 h 26"/>
              <a:gd name="T4" fmla="*/ 25 w 32"/>
              <a:gd name="T5" fmla="*/ 8 h 26"/>
              <a:gd name="T6" fmla="*/ 0 w 32"/>
              <a:gd name="T7" fmla="*/ 1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32"/>
              <a:gd name="T13" fmla="*/ 0 h 26"/>
              <a:gd name="T14" fmla="*/ 32 w 32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" h="26">
                <a:moveTo>
                  <a:pt x="0" y="25"/>
                </a:moveTo>
                <a:lnTo>
                  <a:pt x="9" y="0"/>
                </a:lnTo>
                <a:lnTo>
                  <a:pt x="31" y="13"/>
                </a:lnTo>
                <a:lnTo>
                  <a:pt x="0" y="25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1" name="Freeform 402"/>
          <p:cNvSpPr>
            <a:spLocks/>
          </p:cNvSpPr>
          <p:nvPr/>
        </p:nvSpPr>
        <p:spPr bwMode="auto">
          <a:xfrm>
            <a:off x="5537200" y="1246588"/>
            <a:ext cx="152400" cy="107156"/>
          </a:xfrm>
          <a:custGeom>
            <a:avLst/>
            <a:gdLst>
              <a:gd name="T0" fmla="*/ 0 w 98"/>
              <a:gd name="T1" fmla="*/ 30 h 101"/>
              <a:gd name="T2" fmla="*/ 6 w 98"/>
              <a:gd name="T3" fmla="*/ 41 h 101"/>
              <a:gd name="T4" fmla="*/ 15 w 98"/>
              <a:gd name="T5" fmla="*/ 37 h 101"/>
              <a:gd name="T6" fmla="*/ 25 w 98"/>
              <a:gd name="T7" fmla="*/ 46 h 101"/>
              <a:gd name="T8" fmla="*/ 32 w 98"/>
              <a:gd name="T9" fmla="*/ 41 h 101"/>
              <a:gd name="T10" fmla="*/ 31 w 98"/>
              <a:gd name="T11" fmla="*/ 55 h 101"/>
              <a:gd name="T12" fmla="*/ 80 w 98"/>
              <a:gd name="T13" fmla="*/ 58 h 101"/>
              <a:gd name="T14" fmla="*/ 60 w 98"/>
              <a:gd name="T15" fmla="*/ 48 h 101"/>
              <a:gd name="T16" fmla="*/ 51 w 98"/>
              <a:gd name="T17" fmla="*/ 30 h 101"/>
              <a:gd name="T18" fmla="*/ 52 w 98"/>
              <a:gd name="T19" fmla="*/ 11 h 101"/>
              <a:gd name="T20" fmla="*/ 64 w 98"/>
              <a:gd name="T21" fmla="*/ 0 h 101"/>
              <a:gd name="T22" fmla="*/ 20 w 98"/>
              <a:gd name="T23" fmla="*/ 4 h 101"/>
              <a:gd name="T24" fmla="*/ 10 w 98"/>
              <a:gd name="T25" fmla="*/ 30 h 101"/>
              <a:gd name="T26" fmla="*/ 0 w 98"/>
              <a:gd name="T27" fmla="*/ 30 h 10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8"/>
              <a:gd name="T43" fmla="*/ 0 h 101"/>
              <a:gd name="T44" fmla="*/ 98 w 98"/>
              <a:gd name="T45" fmla="*/ 101 h 10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8" h="101">
                <a:moveTo>
                  <a:pt x="0" y="51"/>
                </a:moveTo>
                <a:lnTo>
                  <a:pt x="8" y="71"/>
                </a:lnTo>
                <a:lnTo>
                  <a:pt x="18" y="64"/>
                </a:lnTo>
                <a:lnTo>
                  <a:pt x="31" y="79"/>
                </a:lnTo>
                <a:lnTo>
                  <a:pt x="39" y="71"/>
                </a:lnTo>
                <a:lnTo>
                  <a:pt x="37" y="95"/>
                </a:lnTo>
                <a:lnTo>
                  <a:pt x="97" y="100"/>
                </a:lnTo>
                <a:lnTo>
                  <a:pt x="73" y="83"/>
                </a:lnTo>
                <a:lnTo>
                  <a:pt x="62" y="51"/>
                </a:lnTo>
                <a:lnTo>
                  <a:pt x="63" y="19"/>
                </a:lnTo>
                <a:lnTo>
                  <a:pt x="78" y="0"/>
                </a:lnTo>
                <a:lnTo>
                  <a:pt x="24" y="6"/>
                </a:lnTo>
                <a:lnTo>
                  <a:pt x="12" y="51"/>
                </a:lnTo>
                <a:lnTo>
                  <a:pt x="0" y="5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2" name="Freeform 403"/>
          <p:cNvSpPr>
            <a:spLocks/>
          </p:cNvSpPr>
          <p:nvPr/>
        </p:nvSpPr>
        <p:spPr bwMode="auto">
          <a:xfrm>
            <a:off x="5588004" y="1072756"/>
            <a:ext cx="384175" cy="173831"/>
          </a:xfrm>
          <a:custGeom>
            <a:avLst/>
            <a:gdLst>
              <a:gd name="T0" fmla="*/ 0 w 246"/>
              <a:gd name="T1" fmla="*/ 80 h 165"/>
              <a:gd name="T2" fmla="*/ 19 w 246"/>
              <a:gd name="T3" fmla="*/ 83 h 165"/>
              <a:gd name="T4" fmla="*/ 7 w 246"/>
              <a:gd name="T5" fmla="*/ 92 h 165"/>
              <a:gd name="T6" fmla="*/ 41 w 246"/>
              <a:gd name="T7" fmla="*/ 94 h 165"/>
              <a:gd name="T8" fmla="*/ 42 w 246"/>
              <a:gd name="T9" fmla="*/ 83 h 165"/>
              <a:gd name="T10" fmla="*/ 51 w 246"/>
              <a:gd name="T11" fmla="*/ 85 h 165"/>
              <a:gd name="T12" fmla="*/ 41 w 246"/>
              <a:gd name="T13" fmla="*/ 80 h 165"/>
              <a:gd name="T14" fmla="*/ 55 w 246"/>
              <a:gd name="T15" fmla="*/ 80 h 165"/>
              <a:gd name="T16" fmla="*/ 51 w 246"/>
              <a:gd name="T17" fmla="*/ 69 h 165"/>
              <a:gd name="T18" fmla="*/ 59 w 246"/>
              <a:gd name="T19" fmla="*/ 76 h 165"/>
              <a:gd name="T20" fmla="*/ 67 w 246"/>
              <a:gd name="T21" fmla="*/ 70 h 165"/>
              <a:gd name="T22" fmla="*/ 61 w 246"/>
              <a:gd name="T23" fmla="*/ 61 h 165"/>
              <a:gd name="T24" fmla="*/ 83 w 246"/>
              <a:gd name="T25" fmla="*/ 63 h 165"/>
              <a:gd name="T26" fmla="*/ 77 w 246"/>
              <a:gd name="T27" fmla="*/ 58 h 165"/>
              <a:gd name="T28" fmla="*/ 87 w 246"/>
              <a:gd name="T29" fmla="*/ 60 h 165"/>
              <a:gd name="T30" fmla="*/ 92 w 246"/>
              <a:gd name="T31" fmla="*/ 49 h 165"/>
              <a:gd name="T32" fmla="*/ 193 w 246"/>
              <a:gd name="T33" fmla="*/ 20 h 165"/>
              <a:gd name="T34" fmla="*/ 203 w 246"/>
              <a:gd name="T35" fmla="*/ 8 h 165"/>
              <a:gd name="T36" fmla="*/ 184 w 246"/>
              <a:gd name="T37" fmla="*/ 0 h 165"/>
              <a:gd name="T38" fmla="*/ 141 w 246"/>
              <a:gd name="T39" fmla="*/ 18 h 165"/>
              <a:gd name="T40" fmla="*/ 97 w 246"/>
              <a:gd name="T41" fmla="*/ 18 h 165"/>
              <a:gd name="T42" fmla="*/ 50 w 246"/>
              <a:gd name="T43" fmla="*/ 44 h 165"/>
              <a:gd name="T44" fmla="*/ 24 w 246"/>
              <a:gd name="T45" fmla="*/ 47 h 165"/>
              <a:gd name="T46" fmla="*/ 25 w 246"/>
              <a:gd name="T47" fmla="*/ 58 h 165"/>
              <a:gd name="T48" fmla="*/ 40 w 246"/>
              <a:gd name="T49" fmla="*/ 60 h 165"/>
              <a:gd name="T50" fmla="*/ 24 w 246"/>
              <a:gd name="T51" fmla="*/ 60 h 165"/>
              <a:gd name="T52" fmla="*/ 31 w 246"/>
              <a:gd name="T53" fmla="*/ 64 h 165"/>
              <a:gd name="T54" fmla="*/ 19 w 246"/>
              <a:gd name="T55" fmla="*/ 70 h 165"/>
              <a:gd name="T56" fmla="*/ 33 w 246"/>
              <a:gd name="T57" fmla="*/ 74 h 165"/>
              <a:gd name="T58" fmla="*/ 0 w 246"/>
              <a:gd name="T59" fmla="*/ 80 h 16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46"/>
              <a:gd name="T91" fmla="*/ 0 h 165"/>
              <a:gd name="T92" fmla="*/ 246 w 246"/>
              <a:gd name="T93" fmla="*/ 165 h 165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46" h="165">
                <a:moveTo>
                  <a:pt x="0" y="140"/>
                </a:moveTo>
                <a:lnTo>
                  <a:pt x="23" y="144"/>
                </a:lnTo>
                <a:lnTo>
                  <a:pt x="9" y="160"/>
                </a:lnTo>
                <a:lnTo>
                  <a:pt x="49" y="164"/>
                </a:lnTo>
                <a:lnTo>
                  <a:pt x="51" y="144"/>
                </a:lnTo>
                <a:lnTo>
                  <a:pt x="61" y="148"/>
                </a:lnTo>
                <a:lnTo>
                  <a:pt x="49" y="138"/>
                </a:lnTo>
                <a:lnTo>
                  <a:pt x="66" y="140"/>
                </a:lnTo>
                <a:lnTo>
                  <a:pt x="62" y="120"/>
                </a:lnTo>
                <a:lnTo>
                  <a:pt x="71" y="132"/>
                </a:lnTo>
                <a:lnTo>
                  <a:pt x="81" y="122"/>
                </a:lnTo>
                <a:lnTo>
                  <a:pt x="74" y="107"/>
                </a:lnTo>
                <a:lnTo>
                  <a:pt x="100" y="109"/>
                </a:lnTo>
                <a:lnTo>
                  <a:pt x="93" y="102"/>
                </a:lnTo>
                <a:lnTo>
                  <a:pt x="104" y="104"/>
                </a:lnTo>
                <a:lnTo>
                  <a:pt x="111" y="86"/>
                </a:lnTo>
                <a:lnTo>
                  <a:pt x="233" y="35"/>
                </a:lnTo>
                <a:lnTo>
                  <a:pt x="245" y="15"/>
                </a:lnTo>
                <a:lnTo>
                  <a:pt x="222" y="0"/>
                </a:lnTo>
                <a:lnTo>
                  <a:pt x="170" y="32"/>
                </a:lnTo>
                <a:lnTo>
                  <a:pt x="117" y="32"/>
                </a:lnTo>
                <a:lnTo>
                  <a:pt x="60" y="76"/>
                </a:lnTo>
                <a:lnTo>
                  <a:pt x="29" y="82"/>
                </a:lnTo>
                <a:lnTo>
                  <a:pt x="31" y="102"/>
                </a:lnTo>
                <a:lnTo>
                  <a:pt x="48" y="104"/>
                </a:lnTo>
                <a:lnTo>
                  <a:pt x="29" y="104"/>
                </a:lnTo>
                <a:lnTo>
                  <a:pt x="37" y="112"/>
                </a:lnTo>
                <a:lnTo>
                  <a:pt x="23" y="122"/>
                </a:lnTo>
                <a:lnTo>
                  <a:pt x="39" y="130"/>
                </a:lnTo>
                <a:lnTo>
                  <a:pt x="0" y="14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3" name="Freeform 405"/>
          <p:cNvSpPr>
            <a:spLocks/>
          </p:cNvSpPr>
          <p:nvPr/>
        </p:nvSpPr>
        <p:spPr bwMode="auto">
          <a:xfrm>
            <a:off x="6519866" y="914401"/>
            <a:ext cx="68263" cy="23813"/>
          </a:xfrm>
          <a:custGeom>
            <a:avLst/>
            <a:gdLst>
              <a:gd name="T0" fmla="*/ 0 w 44"/>
              <a:gd name="T1" fmla="*/ 0 h 22"/>
              <a:gd name="T2" fmla="*/ 15 w 44"/>
              <a:gd name="T3" fmla="*/ 9 h 22"/>
              <a:gd name="T4" fmla="*/ 10 w 44"/>
              <a:gd name="T5" fmla="*/ 12 h 22"/>
              <a:gd name="T6" fmla="*/ 24 w 44"/>
              <a:gd name="T7" fmla="*/ 12 h 22"/>
              <a:gd name="T8" fmla="*/ 35 w 44"/>
              <a:gd name="T9" fmla="*/ 5 h 22"/>
              <a:gd name="T10" fmla="*/ 0 w 44"/>
              <a:gd name="T11" fmla="*/ 0 h 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4"/>
              <a:gd name="T19" fmla="*/ 0 h 22"/>
              <a:gd name="T20" fmla="*/ 44 w 44"/>
              <a:gd name="T21" fmla="*/ 22 h 2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4" h="22">
                <a:moveTo>
                  <a:pt x="0" y="0"/>
                </a:moveTo>
                <a:lnTo>
                  <a:pt x="19" y="16"/>
                </a:lnTo>
                <a:lnTo>
                  <a:pt x="12" y="21"/>
                </a:lnTo>
                <a:lnTo>
                  <a:pt x="29" y="20"/>
                </a:lnTo>
                <a:lnTo>
                  <a:pt x="43" y="9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4" name="Freeform 406"/>
          <p:cNvSpPr>
            <a:spLocks/>
          </p:cNvSpPr>
          <p:nvPr/>
        </p:nvSpPr>
        <p:spPr bwMode="auto">
          <a:xfrm>
            <a:off x="6526213" y="852490"/>
            <a:ext cx="161925" cy="65485"/>
          </a:xfrm>
          <a:custGeom>
            <a:avLst/>
            <a:gdLst>
              <a:gd name="T0" fmla="*/ 0 w 103"/>
              <a:gd name="T1" fmla="*/ 28 h 62"/>
              <a:gd name="T2" fmla="*/ 24 w 103"/>
              <a:gd name="T3" fmla="*/ 10 h 62"/>
              <a:gd name="T4" fmla="*/ 55 w 103"/>
              <a:gd name="T5" fmla="*/ 0 h 62"/>
              <a:gd name="T6" fmla="*/ 85 w 103"/>
              <a:gd name="T7" fmla="*/ 17 h 62"/>
              <a:gd name="T8" fmla="*/ 76 w 103"/>
              <a:gd name="T9" fmla="*/ 20 h 62"/>
              <a:gd name="T10" fmla="*/ 78 w 103"/>
              <a:gd name="T11" fmla="*/ 27 h 62"/>
              <a:gd name="T12" fmla="*/ 34 w 103"/>
              <a:gd name="T13" fmla="*/ 35 h 62"/>
              <a:gd name="T14" fmla="*/ 0 w 103"/>
              <a:gd name="T15" fmla="*/ 28 h 6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3"/>
              <a:gd name="T25" fmla="*/ 0 h 62"/>
              <a:gd name="T26" fmla="*/ 103 w 103"/>
              <a:gd name="T27" fmla="*/ 62 h 6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3" h="62">
                <a:moveTo>
                  <a:pt x="0" y="49"/>
                </a:moveTo>
                <a:lnTo>
                  <a:pt x="28" y="17"/>
                </a:lnTo>
                <a:lnTo>
                  <a:pt x="66" y="0"/>
                </a:lnTo>
                <a:lnTo>
                  <a:pt x="102" y="29"/>
                </a:lnTo>
                <a:lnTo>
                  <a:pt x="91" y="35"/>
                </a:lnTo>
                <a:lnTo>
                  <a:pt x="94" y="48"/>
                </a:lnTo>
                <a:lnTo>
                  <a:pt x="41" y="61"/>
                </a:lnTo>
                <a:lnTo>
                  <a:pt x="0" y="4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5" name="Freeform 407"/>
          <p:cNvSpPr>
            <a:spLocks/>
          </p:cNvSpPr>
          <p:nvPr/>
        </p:nvSpPr>
        <p:spPr bwMode="auto">
          <a:xfrm>
            <a:off x="6562728" y="907257"/>
            <a:ext cx="180975" cy="77391"/>
          </a:xfrm>
          <a:custGeom>
            <a:avLst/>
            <a:gdLst>
              <a:gd name="T0" fmla="*/ 0 w 116"/>
              <a:gd name="T1" fmla="*/ 19 h 74"/>
              <a:gd name="T2" fmla="*/ 17 w 116"/>
              <a:gd name="T3" fmla="*/ 20 h 74"/>
              <a:gd name="T4" fmla="*/ 29 w 116"/>
              <a:gd name="T5" fmla="*/ 33 h 74"/>
              <a:gd name="T6" fmla="*/ 39 w 116"/>
              <a:gd name="T7" fmla="*/ 29 h 74"/>
              <a:gd name="T8" fmla="*/ 77 w 116"/>
              <a:gd name="T9" fmla="*/ 40 h 74"/>
              <a:gd name="T10" fmla="*/ 91 w 116"/>
              <a:gd name="T11" fmla="*/ 36 h 74"/>
              <a:gd name="T12" fmla="*/ 81 w 116"/>
              <a:gd name="T13" fmla="*/ 25 h 74"/>
              <a:gd name="T14" fmla="*/ 90 w 116"/>
              <a:gd name="T15" fmla="*/ 28 h 74"/>
              <a:gd name="T16" fmla="*/ 94 w 116"/>
              <a:gd name="T17" fmla="*/ 13 h 74"/>
              <a:gd name="T18" fmla="*/ 73 w 116"/>
              <a:gd name="T19" fmla="*/ 5 h 74"/>
              <a:gd name="T20" fmla="*/ 54 w 116"/>
              <a:gd name="T21" fmla="*/ 16 h 74"/>
              <a:gd name="T22" fmla="*/ 70 w 116"/>
              <a:gd name="T23" fmla="*/ 10 h 74"/>
              <a:gd name="T24" fmla="*/ 61 w 116"/>
              <a:gd name="T25" fmla="*/ 0 h 74"/>
              <a:gd name="T26" fmla="*/ 28 w 116"/>
              <a:gd name="T27" fmla="*/ 4 h 74"/>
              <a:gd name="T28" fmla="*/ 0 w 116"/>
              <a:gd name="T29" fmla="*/ 19 h 7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6"/>
              <a:gd name="T46" fmla="*/ 0 h 74"/>
              <a:gd name="T47" fmla="*/ 116 w 116"/>
              <a:gd name="T48" fmla="*/ 74 h 7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6" h="74">
                <a:moveTo>
                  <a:pt x="0" y="33"/>
                </a:moveTo>
                <a:lnTo>
                  <a:pt x="21" y="36"/>
                </a:lnTo>
                <a:lnTo>
                  <a:pt x="35" y="59"/>
                </a:lnTo>
                <a:lnTo>
                  <a:pt x="47" y="53"/>
                </a:lnTo>
                <a:lnTo>
                  <a:pt x="94" y="73"/>
                </a:lnTo>
                <a:lnTo>
                  <a:pt x="111" y="64"/>
                </a:lnTo>
                <a:lnTo>
                  <a:pt x="99" y="46"/>
                </a:lnTo>
                <a:lnTo>
                  <a:pt x="109" y="50"/>
                </a:lnTo>
                <a:lnTo>
                  <a:pt x="115" y="23"/>
                </a:lnTo>
                <a:lnTo>
                  <a:pt x="90" y="9"/>
                </a:lnTo>
                <a:lnTo>
                  <a:pt x="66" y="28"/>
                </a:lnTo>
                <a:lnTo>
                  <a:pt x="85" y="17"/>
                </a:lnTo>
                <a:lnTo>
                  <a:pt x="74" y="0"/>
                </a:lnTo>
                <a:lnTo>
                  <a:pt x="34" y="8"/>
                </a:lnTo>
                <a:lnTo>
                  <a:pt x="0" y="3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6" name="Freeform 408"/>
          <p:cNvSpPr>
            <a:spLocks/>
          </p:cNvSpPr>
          <p:nvPr/>
        </p:nvSpPr>
        <p:spPr bwMode="auto">
          <a:xfrm>
            <a:off x="6727827" y="947739"/>
            <a:ext cx="150812" cy="76200"/>
          </a:xfrm>
          <a:custGeom>
            <a:avLst/>
            <a:gdLst>
              <a:gd name="T0" fmla="*/ 0 w 96"/>
              <a:gd name="T1" fmla="*/ 35 h 72"/>
              <a:gd name="T2" fmla="*/ 6 w 96"/>
              <a:gd name="T3" fmla="*/ 40 h 72"/>
              <a:gd name="T4" fmla="*/ 74 w 96"/>
              <a:gd name="T5" fmla="*/ 32 h 72"/>
              <a:gd name="T6" fmla="*/ 80 w 96"/>
              <a:gd name="T7" fmla="*/ 20 h 72"/>
              <a:gd name="T8" fmla="*/ 61 w 96"/>
              <a:gd name="T9" fmla="*/ 8 h 72"/>
              <a:gd name="T10" fmla="*/ 46 w 96"/>
              <a:gd name="T11" fmla="*/ 11 h 72"/>
              <a:gd name="T12" fmla="*/ 49 w 96"/>
              <a:gd name="T13" fmla="*/ 4 h 72"/>
              <a:gd name="T14" fmla="*/ 39 w 96"/>
              <a:gd name="T15" fmla="*/ 0 h 72"/>
              <a:gd name="T16" fmla="*/ 8 w 96"/>
              <a:gd name="T17" fmla="*/ 30 h 72"/>
              <a:gd name="T18" fmla="*/ 0 w 96"/>
              <a:gd name="T19" fmla="*/ 35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6"/>
              <a:gd name="T31" fmla="*/ 0 h 72"/>
              <a:gd name="T32" fmla="*/ 96 w 96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6" h="72">
                <a:moveTo>
                  <a:pt x="0" y="61"/>
                </a:moveTo>
                <a:lnTo>
                  <a:pt x="8" y="71"/>
                </a:lnTo>
                <a:lnTo>
                  <a:pt x="88" y="56"/>
                </a:lnTo>
                <a:lnTo>
                  <a:pt x="95" y="34"/>
                </a:lnTo>
                <a:lnTo>
                  <a:pt x="73" y="14"/>
                </a:lnTo>
                <a:lnTo>
                  <a:pt x="55" y="20"/>
                </a:lnTo>
                <a:lnTo>
                  <a:pt x="58" y="6"/>
                </a:lnTo>
                <a:lnTo>
                  <a:pt x="47" y="0"/>
                </a:lnTo>
                <a:lnTo>
                  <a:pt x="10" y="53"/>
                </a:lnTo>
                <a:lnTo>
                  <a:pt x="0" y="6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7" name="Freeform 409"/>
          <p:cNvSpPr>
            <a:spLocks/>
          </p:cNvSpPr>
          <p:nvPr/>
        </p:nvSpPr>
        <p:spPr bwMode="auto">
          <a:xfrm>
            <a:off x="7653337" y="1109663"/>
            <a:ext cx="166688" cy="71438"/>
          </a:xfrm>
          <a:custGeom>
            <a:avLst/>
            <a:gdLst>
              <a:gd name="T0" fmla="*/ 0 w 108"/>
              <a:gd name="T1" fmla="*/ 20 h 68"/>
              <a:gd name="T2" fmla="*/ 19 w 108"/>
              <a:gd name="T3" fmla="*/ 2 h 68"/>
              <a:gd name="T4" fmla="*/ 31 w 108"/>
              <a:gd name="T5" fmla="*/ 0 h 68"/>
              <a:gd name="T6" fmla="*/ 50 w 108"/>
              <a:gd name="T7" fmla="*/ 14 h 68"/>
              <a:gd name="T8" fmla="*/ 54 w 108"/>
              <a:gd name="T9" fmla="*/ 4 h 68"/>
              <a:gd name="T10" fmla="*/ 75 w 108"/>
              <a:gd name="T11" fmla="*/ 13 h 68"/>
              <a:gd name="T12" fmla="*/ 74 w 108"/>
              <a:gd name="T13" fmla="*/ 26 h 68"/>
              <a:gd name="T14" fmla="*/ 88 w 108"/>
              <a:gd name="T15" fmla="*/ 31 h 68"/>
              <a:gd name="T16" fmla="*/ 42 w 108"/>
              <a:gd name="T17" fmla="*/ 35 h 68"/>
              <a:gd name="T18" fmla="*/ 39 w 108"/>
              <a:gd name="T19" fmla="*/ 27 h 68"/>
              <a:gd name="T20" fmla="*/ 32 w 108"/>
              <a:gd name="T21" fmla="*/ 38 h 68"/>
              <a:gd name="T22" fmla="*/ 0 w 108"/>
              <a:gd name="T23" fmla="*/ 20 h 6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8"/>
              <a:gd name="T37" fmla="*/ 0 h 68"/>
              <a:gd name="T38" fmla="*/ 108 w 108"/>
              <a:gd name="T39" fmla="*/ 68 h 6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8" h="68">
                <a:moveTo>
                  <a:pt x="0" y="36"/>
                </a:moveTo>
                <a:lnTo>
                  <a:pt x="23" y="2"/>
                </a:lnTo>
                <a:lnTo>
                  <a:pt x="37" y="0"/>
                </a:lnTo>
                <a:lnTo>
                  <a:pt x="61" y="25"/>
                </a:lnTo>
                <a:lnTo>
                  <a:pt x="65" y="7"/>
                </a:lnTo>
                <a:lnTo>
                  <a:pt x="92" y="22"/>
                </a:lnTo>
                <a:lnTo>
                  <a:pt x="89" y="46"/>
                </a:lnTo>
                <a:lnTo>
                  <a:pt x="107" y="55"/>
                </a:lnTo>
                <a:lnTo>
                  <a:pt x="51" y="61"/>
                </a:lnTo>
                <a:lnTo>
                  <a:pt x="47" y="48"/>
                </a:lnTo>
                <a:lnTo>
                  <a:pt x="39" y="67"/>
                </a:lnTo>
                <a:lnTo>
                  <a:pt x="0" y="36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8" name="Freeform 410"/>
          <p:cNvSpPr>
            <a:spLocks/>
          </p:cNvSpPr>
          <p:nvPr/>
        </p:nvSpPr>
        <p:spPr bwMode="auto">
          <a:xfrm>
            <a:off x="7769228" y="1110856"/>
            <a:ext cx="104775" cy="48815"/>
          </a:xfrm>
          <a:custGeom>
            <a:avLst/>
            <a:gdLst>
              <a:gd name="T0" fmla="*/ 0 w 66"/>
              <a:gd name="T1" fmla="*/ 0 h 47"/>
              <a:gd name="T2" fmla="*/ 18 w 66"/>
              <a:gd name="T3" fmla="*/ 10 h 47"/>
              <a:gd name="T4" fmla="*/ 13 w 66"/>
              <a:gd name="T5" fmla="*/ 19 h 47"/>
              <a:gd name="T6" fmla="*/ 23 w 66"/>
              <a:gd name="T7" fmla="*/ 25 h 47"/>
              <a:gd name="T8" fmla="*/ 40 w 66"/>
              <a:gd name="T9" fmla="*/ 25 h 47"/>
              <a:gd name="T10" fmla="*/ 55 w 66"/>
              <a:gd name="T11" fmla="*/ 16 h 47"/>
              <a:gd name="T12" fmla="*/ 0 w 66"/>
              <a:gd name="T13" fmla="*/ 0 h 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6"/>
              <a:gd name="T22" fmla="*/ 0 h 47"/>
              <a:gd name="T23" fmla="*/ 66 w 66"/>
              <a:gd name="T24" fmla="*/ 47 h 4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6" h="47">
                <a:moveTo>
                  <a:pt x="0" y="0"/>
                </a:moveTo>
                <a:lnTo>
                  <a:pt x="21" y="17"/>
                </a:lnTo>
                <a:lnTo>
                  <a:pt x="15" y="33"/>
                </a:lnTo>
                <a:lnTo>
                  <a:pt x="27" y="46"/>
                </a:lnTo>
                <a:lnTo>
                  <a:pt x="47" y="46"/>
                </a:lnTo>
                <a:lnTo>
                  <a:pt x="65" y="29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39" name="Freeform 411"/>
          <p:cNvSpPr>
            <a:spLocks/>
          </p:cNvSpPr>
          <p:nvPr/>
        </p:nvSpPr>
        <p:spPr bwMode="auto">
          <a:xfrm>
            <a:off x="7778754" y="1945483"/>
            <a:ext cx="79375" cy="253604"/>
          </a:xfrm>
          <a:custGeom>
            <a:avLst/>
            <a:gdLst>
              <a:gd name="T0" fmla="*/ 0 w 51"/>
              <a:gd name="T1" fmla="*/ 35 h 239"/>
              <a:gd name="T2" fmla="*/ 6 w 51"/>
              <a:gd name="T3" fmla="*/ 52 h 239"/>
              <a:gd name="T4" fmla="*/ 6 w 51"/>
              <a:gd name="T5" fmla="*/ 138 h 239"/>
              <a:gd name="T6" fmla="*/ 14 w 51"/>
              <a:gd name="T7" fmla="*/ 128 h 239"/>
              <a:gd name="T8" fmla="*/ 24 w 51"/>
              <a:gd name="T9" fmla="*/ 135 h 239"/>
              <a:gd name="T10" fmla="*/ 13 w 51"/>
              <a:gd name="T11" fmla="*/ 110 h 239"/>
              <a:gd name="T12" fmla="*/ 19 w 51"/>
              <a:gd name="T13" fmla="*/ 87 h 239"/>
              <a:gd name="T14" fmla="*/ 41 w 51"/>
              <a:gd name="T15" fmla="*/ 94 h 239"/>
              <a:gd name="T16" fmla="*/ 21 w 51"/>
              <a:gd name="T17" fmla="*/ 49 h 239"/>
              <a:gd name="T18" fmla="*/ 14 w 51"/>
              <a:gd name="T19" fmla="*/ 0 h 239"/>
              <a:gd name="T20" fmla="*/ 0 w 51"/>
              <a:gd name="T21" fmla="*/ 35 h 23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1"/>
              <a:gd name="T34" fmla="*/ 0 h 239"/>
              <a:gd name="T35" fmla="*/ 51 w 51"/>
              <a:gd name="T36" fmla="*/ 239 h 23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1" h="239">
                <a:moveTo>
                  <a:pt x="0" y="61"/>
                </a:moveTo>
                <a:lnTo>
                  <a:pt x="8" y="89"/>
                </a:lnTo>
                <a:lnTo>
                  <a:pt x="8" y="238"/>
                </a:lnTo>
                <a:lnTo>
                  <a:pt x="17" y="220"/>
                </a:lnTo>
                <a:lnTo>
                  <a:pt x="30" y="232"/>
                </a:lnTo>
                <a:lnTo>
                  <a:pt x="15" y="191"/>
                </a:lnTo>
                <a:lnTo>
                  <a:pt x="23" y="150"/>
                </a:lnTo>
                <a:lnTo>
                  <a:pt x="50" y="162"/>
                </a:lnTo>
                <a:lnTo>
                  <a:pt x="25" y="84"/>
                </a:lnTo>
                <a:lnTo>
                  <a:pt x="17" y="0"/>
                </a:lnTo>
                <a:lnTo>
                  <a:pt x="0" y="6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0" name="Freeform 412"/>
          <p:cNvSpPr>
            <a:spLocks/>
          </p:cNvSpPr>
          <p:nvPr/>
        </p:nvSpPr>
        <p:spPr bwMode="auto">
          <a:xfrm>
            <a:off x="7891464" y="1139429"/>
            <a:ext cx="119063" cy="38100"/>
          </a:xfrm>
          <a:custGeom>
            <a:avLst/>
            <a:gdLst>
              <a:gd name="T0" fmla="*/ 0 w 76"/>
              <a:gd name="T1" fmla="*/ 0 h 37"/>
              <a:gd name="T2" fmla="*/ 11 w 76"/>
              <a:gd name="T3" fmla="*/ 13 h 37"/>
              <a:gd name="T4" fmla="*/ 39 w 76"/>
              <a:gd name="T5" fmla="*/ 20 h 37"/>
              <a:gd name="T6" fmla="*/ 62 w 76"/>
              <a:gd name="T7" fmla="*/ 15 h 37"/>
              <a:gd name="T8" fmla="*/ 0 w 76"/>
              <a:gd name="T9" fmla="*/ 0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"/>
              <a:gd name="T16" fmla="*/ 0 h 37"/>
              <a:gd name="T17" fmla="*/ 76 w 76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" h="37">
                <a:moveTo>
                  <a:pt x="0" y="0"/>
                </a:moveTo>
                <a:lnTo>
                  <a:pt x="13" y="23"/>
                </a:lnTo>
                <a:lnTo>
                  <a:pt x="47" y="36"/>
                </a:lnTo>
                <a:lnTo>
                  <a:pt x="75" y="27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1" name="Freeform 413"/>
          <p:cNvSpPr>
            <a:spLocks/>
          </p:cNvSpPr>
          <p:nvPr/>
        </p:nvSpPr>
        <p:spPr bwMode="auto">
          <a:xfrm>
            <a:off x="4029079" y="2263381"/>
            <a:ext cx="307975" cy="205978"/>
          </a:xfrm>
          <a:custGeom>
            <a:avLst/>
            <a:gdLst>
              <a:gd name="T0" fmla="*/ 0 w 199"/>
              <a:gd name="T1" fmla="*/ 10 h 195"/>
              <a:gd name="T2" fmla="*/ 5 w 199"/>
              <a:gd name="T3" fmla="*/ 28 h 195"/>
              <a:gd name="T4" fmla="*/ 39 w 199"/>
              <a:gd name="T5" fmla="*/ 31 h 195"/>
              <a:gd name="T6" fmla="*/ 25 w 199"/>
              <a:gd name="T7" fmla="*/ 59 h 195"/>
              <a:gd name="T8" fmla="*/ 25 w 199"/>
              <a:gd name="T9" fmla="*/ 96 h 195"/>
              <a:gd name="T10" fmla="*/ 48 w 199"/>
              <a:gd name="T11" fmla="*/ 112 h 195"/>
              <a:gd name="T12" fmla="*/ 96 w 199"/>
              <a:gd name="T13" fmla="*/ 102 h 195"/>
              <a:gd name="T14" fmla="*/ 122 w 199"/>
              <a:gd name="T15" fmla="*/ 74 h 195"/>
              <a:gd name="T16" fmla="*/ 116 w 199"/>
              <a:gd name="T17" fmla="*/ 63 h 195"/>
              <a:gd name="T18" fmla="*/ 131 w 199"/>
              <a:gd name="T19" fmla="*/ 44 h 195"/>
              <a:gd name="T20" fmla="*/ 161 w 199"/>
              <a:gd name="T21" fmla="*/ 29 h 195"/>
              <a:gd name="T22" fmla="*/ 162 w 199"/>
              <a:gd name="T23" fmla="*/ 20 h 195"/>
              <a:gd name="T24" fmla="*/ 141 w 199"/>
              <a:gd name="T25" fmla="*/ 17 h 195"/>
              <a:gd name="T26" fmla="*/ 137 w 199"/>
              <a:gd name="T27" fmla="*/ 16 h 195"/>
              <a:gd name="T28" fmla="*/ 97 w 199"/>
              <a:gd name="T29" fmla="*/ 5 h 195"/>
              <a:gd name="T30" fmla="*/ 14 w 199"/>
              <a:gd name="T31" fmla="*/ 0 h 195"/>
              <a:gd name="T32" fmla="*/ 0 w 199"/>
              <a:gd name="T33" fmla="*/ 10 h 19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9"/>
              <a:gd name="T52" fmla="*/ 0 h 195"/>
              <a:gd name="T53" fmla="*/ 199 w 199"/>
              <a:gd name="T54" fmla="*/ 195 h 19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9" h="195">
                <a:moveTo>
                  <a:pt x="0" y="17"/>
                </a:moveTo>
                <a:lnTo>
                  <a:pt x="7" y="49"/>
                </a:lnTo>
                <a:lnTo>
                  <a:pt x="48" y="54"/>
                </a:lnTo>
                <a:lnTo>
                  <a:pt x="31" y="103"/>
                </a:lnTo>
                <a:lnTo>
                  <a:pt x="31" y="166"/>
                </a:lnTo>
                <a:lnTo>
                  <a:pt x="59" y="194"/>
                </a:lnTo>
                <a:lnTo>
                  <a:pt x="117" y="176"/>
                </a:lnTo>
                <a:lnTo>
                  <a:pt x="149" y="129"/>
                </a:lnTo>
                <a:lnTo>
                  <a:pt x="142" y="110"/>
                </a:lnTo>
                <a:lnTo>
                  <a:pt x="160" y="76"/>
                </a:lnTo>
                <a:lnTo>
                  <a:pt x="197" y="50"/>
                </a:lnTo>
                <a:lnTo>
                  <a:pt x="198" y="34"/>
                </a:lnTo>
                <a:lnTo>
                  <a:pt x="173" y="30"/>
                </a:lnTo>
                <a:lnTo>
                  <a:pt x="168" y="28"/>
                </a:lnTo>
                <a:lnTo>
                  <a:pt x="118" y="8"/>
                </a:lnTo>
                <a:lnTo>
                  <a:pt x="18" y="0"/>
                </a:lnTo>
                <a:lnTo>
                  <a:pt x="0" y="1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2" name="Freeform 414"/>
          <p:cNvSpPr>
            <a:spLocks/>
          </p:cNvSpPr>
          <p:nvPr/>
        </p:nvSpPr>
        <p:spPr bwMode="auto">
          <a:xfrm>
            <a:off x="2811465" y="3205164"/>
            <a:ext cx="100013" cy="90488"/>
          </a:xfrm>
          <a:custGeom>
            <a:avLst/>
            <a:gdLst>
              <a:gd name="T0" fmla="*/ 0 w 66"/>
              <a:gd name="T1" fmla="*/ 22 h 86"/>
              <a:gd name="T2" fmla="*/ 13 w 66"/>
              <a:gd name="T3" fmla="*/ 0 h 86"/>
              <a:gd name="T4" fmla="*/ 52 w 66"/>
              <a:gd name="T5" fmla="*/ 4 h 86"/>
              <a:gd name="T6" fmla="*/ 47 w 66"/>
              <a:gd name="T7" fmla="*/ 45 h 86"/>
              <a:gd name="T8" fmla="*/ 20 w 66"/>
              <a:gd name="T9" fmla="*/ 48 h 86"/>
              <a:gd name="T10" fmla="*/ 0 w 66"/>
              <a:gd name="T11" fmla="*/ 22 h 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"/>
              <a:gd name="T19" fmla="*/ 0 h 86"/>
              <a:gd name="T20" fmla="*/ 66 w 66"/>
              <a:gd name="T21" fmla="*/ 86 h 8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" h="86">
                <a:moveTo>
                  <a:pt x="0" y="39"/>
                </a:moveTo>
                <a:lnTo>
                  <a:pt x="17" y="0"/>
                </a:lnTo>
                <a:lnTo>
                  <a:pt x="65" y="6"/>
                </a:lnTo>
                <a:lnTo>
                  <a:pt x="59" y="78"/>
                </a:lnTo>
                <a:lnTo>
                  <a:pt x="25" y="85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3" name="Freeform 415"/>
          <p:cNvSpPr>
            <a:spLocks/>
          </p:cNvSpPr>
          <p:nvPr/>
        </p:nvSpPr>
        <p:spPr bwMode="auto">
          <a:xfrm>
            <a:off x="4524375" y="914403"/>
            <a:ext cx="265112" cy="175022"/>
          </a:xfrm>
          <a:custGeom>
            <a:avLst/>
            <a:gdLst>
              <a:gd name="T0" fmla="*/ 0 w 171"/>
              <a:gd name="T1" fmla="*/ 11 h 164"/>
              <a:gd name="T2" fmla="*/ 1 w 171"/>
              <a:gd name="T3" fmla="*/ 23 h 164"/>
              <a:gd name="T4" fmla="*/ 15 w 171"/>
              <a:gd name="T5" fmla="*/ 23 h 164"/>
              <a:gd name="T6" fmla="*/ 10 w 171"/>
              <a:gd name="T7" fmla="*/ 28 h 164"/>
              <a:gd name="T8" fmla="*/ 22 w 171"/>
              <a:gd name="T9" fmla="*/ 33 h 164"/>
              <a:gd name="T10" fmla="*/ 6 w 171"/>
              <a:gd name="T11" fmla="*/ 31 h 164"/>
              <a:gd name="T12" fmla="*/ 32 w 171"/>
              <a:gd name="T13" fmla="*/ 43 h 164"/>
              <a:gd name="T14" fmla="*/ 22 w 171"/>
              <a:gd name="T15" fmla="*/ 46 h 164"/>
              <a:gd name="T16" fmla="*/ 30 w 171"/>
              <a:gd name="T17" fmla="*/ 53 h 164"/>
              <a:gd name="T18" fmla="*/ 51 w 171"/>
              <a:gd name="T19" fmla="*/ 49 h 164"/>
              <a:gd name="T20" fmla="*/ 50 w 171"/>
              <a:gd name="T21" fmla="*/ 39 h 164"/>
              <a:gd name="T22" fmla="*/ 62 w 171"/>
              <a:gd name="T23" fmla="*/ 35 h 164"/>
              <a:gd name="T24" fmla="*/ 63 w 171"/>
              <a:gd name="T25" fmla="*/ 46 h 164"/>
              <a:gd name="T26" fmla="*/ 76 w 171"/>
              <a:gd name="T27" fmla="*/ 39 h 164"/>
              <a:gd name="T28" fmla="*/ 74 w 171"/>
              <a:gd name="T29" fmla="*/ 46 h 164"/>
              <a:gd name="T30" fmla="*/ 86 w 171"/>
              <a:gd name="T31" fmla="*/ 46 h 164"/>
              <a:gd name="T32" fmla="*/ 39 w 171"/>
              <a:gd name="T33" fmla="*/ 57 h 164"/>
              <a:gd name="T34" fmla="*/ 40 w 171"/>
              <a:gd name="T35" fmla="*/ 66 h 164"/>
              <a:gd name="T36" fmla="*/ 80 w 171"/>
              <a:gd name="T37" fmla="*/ 60 h 164"/>
              <a:gd name="T38" fmla="*/ 53 w 171"/>
              <a:gd name="T39" fmla="*/ 67 h 164"/>
              <a:gd name="T40" fmla="*/ 69 w 171"/>
              <a:gd name="T41" fmla="*/ 72 h 164"/>
              <a:gd name="T42" fmla="*/ 41 w 171"/>
              <a:gd name="T43" fmla="*/ 76 h 164"/>
              <a:gd name="T44" fmla="*/ 82 w 171"/>
              <a:gd name="T45" fmla="*/ 95 h 164"/>
              <a:gd name="T46" fmla="*/ 109 w 171"/>
              <a:gd name="T47" fmla="*/ 46 h 164"/>
              <a:gd name="T48" fmla="*/ 140 w 171"/>
              <a:gd name="T49" fmla="*/ 35 h 164"/>
              <a:gd name="T50" fmla="*/ 105 w 171"/>
              <a:gd name="T51" fmla="*/ 26 h 164"/>
              <a:gd name="T52" fmla="*/ 101 w 171"/>
              <a:gd name="T53" fmla="*/ 14 h 164"/>
              <a:gd name="T54" fmla="*/ 91 w 171"/>
              <a:gd name="T55" fmla="*/ 21 h 164"/>
              <a:gd name="T56" fmla="*/ 95 w 171"/>
              <a:gd name="T57" fmla="*/ 9 h 164"/>
              <a:gd name="T58" fmla="*/ 71 w 171"/>
              <a:gd name="T59" fmla="*/ 0 h 164"/>
              <a:gd name="T60" fmla="*/ 64 w 171"/>
              <a:gd name="T61" fmla="*/ 9 h 164"/>
              <a:gd name="T62" fmla="*/ 74 w 171"/>
              <a:gd name="T63" fmla="*/ 33 h 164"/>
              <a:gd name="T64" fmla="*/ 48 w 171"/>
              <a:gd name="T65" fmla="*/ 9 h 164"/>
              <a:gd name="T66" fmla="*/ 40 w 171"/>
              <a:gd name="T67" fmla="*/ 14 h 164"/>
              <a:gd name="T68" fmla="*/ 45 w 171"/>
              <a:gd name="T69" fmla="*/ 26 h 164"/>
              <a:gd name="T70" fmla="*/ 21 w 171"/>
              <a:gd name="T71" fmla="*/ 14 h 164"/>
              <a:gd name="T72" fmla="*/ 39 w 171"/>
              <a:gd name="T73" fmla="*/ 8 h 164"/>
              <a:gd name="T74" fmla="*/ 0 w 171"/>
              <a:gd name="T75" fmla="*/ 11 h 1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71"/>
              <a:gd name="T115" fmla="*/ 0 h 164"/>
              <a:gd name="T116" fmla="*/ 171 w 171"/>
              <a:gd name="T117" fmla="*/ 164 h 16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71" h="164">
                <a:moveTo>
                  <a:pt x="0" y="20"/>
                </a:moveTo>
                <a:lnTo>
                  <a:pt x="1" y="40"/>
                </a:lnTo>
                <a:lnTo>
                  <a:pt x="19" y="40"/>
                </a:lnTo>
                <a:lnTo>
                  <a:pt x="12" y="49"/>
                </a:lnTo>
                <a:lnTo>
                  <a:pt x="26" y="56"/>
                </a:lnTo>
                <a:lnTo>
                  <a:pt x="8" y="54"/>
                </a:lnTo>
                <a:lnTo>
                  <a:pt x="39" y="73"/>
                </a:lnTo>
                <a:lnTo>
                  <a:pt x="27" y="79"/>
                </a:lnTo>
                <a:lnTo>
                  <a:pt x="36" y="92"/>
                </a:lnTo>
                <a:lnTo>
                  <a:pt x="62" y="84"/>
                </a:lnTo>
                <a:lnTo>
                  <a:pt x="61" y="67"/>
                </a:lnTo>
                <a:lnTo>
                  <a:pt x="75" y="61"/>
                </a:lnTo>
                <a:lnTo>
                  <a:pt x="77" y="79"/>
                </a:lnTo>
                <a:lnTo>
                  <a:pt x="93" y="67"/>
                </a:lnTo>
                <a:lnTo>
                  <a:pt x="90" y="79"/>
                </a:lnTo>
                <a:lnTo>
                  <a:pt x="105" y="80"/>
                </a:lnTo>
                <a:lnTo>
                  <a:pt x="47" y="99"/>
                </a:lnTo>
                <a:lnTo>
                  <a:pt x="49" y="113"/>
                </a:lnTo>
                <a:lnTo>
                  <a:pt x="97" y="103"/>
                </a:lnTo>
                <a:lnTo>
                  <a:pt x="65" y="116"/>
                </a:lnTo>
                <a:lnTo>
                  <a:pt x="84" y="125"/>
                </a:lnTo>
                <a:lnTo>
                  <a:pt x="50" y="131"/>
                </a:lnTo>
                <a:lnTo>
                  <a:pt x="100" y="163"/>
                </a:lnTo>
                <a:lnTo>
                  <a:pt x="132" y="79"/>
                </a:lnTo>
                <a:lnTo>
                  <a:pt x="170" y="60"/>
                </a:lnTo>
                <a:lnTo>
                  <a:pt x="128" y="45"/>
                </a:lnTo>
                <a:lnTo>
                  <a:pt x="122" y="23"/>
                </a:lnTo>
                <a:lnTo>
                  <a:pt x="110" y="36"/>
                </a:lnTo>
                <a:lnTo>
                  <a:pt x="116" y="16"/>
                </a:lnTo>
                <a:lnTo>
                  <a:pt x="86" y="0"/>
                </a:lnTo>
                <a:lnTo>
                  <a:pt x="78" y="16"/>
                </a:lnTo>
                <a:lnTo>
                  <a:pt x="90" y="56"/>
                </a:lnTo>
                <a:lnTo>
                  <a:pt x="59" y="16"/>
                </a:lnTo>
                <a:lnTo>
                  <a:pt x="49" y="23"/>
                </a:lnTo>
                <a:lnTo>
                  <a:pt x="55" y="44"/>
                </a:lnTo>
                <a:lnTo>
                  <a:pt x="25" y="25"/>
                </a:lnTo>
                <a:lnTo>
                  <a:pt x="47" y="14"/>
                </a:lnTo>
                <a:lnTo>
                  <a:pt x="0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4" name="Freeform 416"/>
          <p:cNvSpPr>
            <a:spLocks/>
          </p:cNvSpPr>
          <p:nvPr/>
        </p:nvSpPr>
        <p:spPr bwMode="auto">
          <a:xfrm>
            <a:off x="4691066" y="890590"/>
            <a:ext cx="239713" cy="73819"/>
          </a:xfrm>
          <a:custGeom>
            <a:avLst/>
            <a:gdLst>
              <a:gd name="T0" fmla="*/ 0 w 153"/>
              <a:gd name="T1" fmla="*/ 11 h 70"/>
              <a:gd name="T2" fmla="*/ 18 w 153"/>
              <a:gd name="T3" fmla="*/ 14 h 70"/>
              <a:gd name="T4" fmla="*/ 6 w 153"/>
              <a:gd name="T5" fmla="*/ 18 h 70"/>
              <a:gd name="T6" fmla="*/ 12 w 153"/>
              <a:gd name="T7" fmla="*/ 23 h 70"/>
              <a:gd name="T8" fmla="*/ 57 w 153"/>
              <a:gd name="T9" fmla="*/ 22 h 70"/>
              <a:gd name="T10" fmla="*/ 28 w 153"/>
              <a:gd name="T11" fmla="*/ 27 h 70"/>
              <a:gd name="T12" fmla="*/ 75 w 153"/>
              <a:gd name="T13" fmla="*/ 39 h 70"/>
              <a:gd name="T14" fmla="*/ 107 w 153"/>
              <a:gd name="T15" fmla="*/ 33 h 70"/>
              <a:gd name="T16" fmla="*/ 125 w 153"/>
              <a:gd name="T17" fmla="*/ 18 h 70"/>
              <a:gd name="T18" fmla="*/ 121 w 153"/>
              <a:gd name="T19" fmla="*/ 11 h 70"/>
              <a:gd name="T20" fmla="*/ 92 w 153"/>
              <a:gd name="T21" fmla="*/ 11 h 70"/>
              <a:gd name="T22" fmla="*/ 95 w 153"/>
              <a:gd name="T23" fmla="*/ 5 h 70"/>
              <a:gd name="T24" fmla="*/ 72 w 153"/>
              <a:gd name="T25" fmla="*/ 11 h 70"/>
              <a:gd name="T26" fmla="*/ 68 w 153"/>
              <a:gd name="T27" fmla="*/ 0 h 70"/>
              <a:gd name="T28" fmla="*/ 62 w 153"/>
              <a:gd name="T29" fmla="*/ 16 h 70"/>
              <a:gd name="T30" fmla="*/ 28 w 153"/>
              <a:gd name="T31" fmla="*/ 0 h 70"/>
              <a:gd name="T32" fmla="*/ 29 w 153"/>
              <a:gd name="T33" fmla="*/ 8 h 70"/>
              <a:gd name="T34" fmla="*/ 19 w 153"/>
              <a:gd name="T35" fmla="*/ 5 h 70"/>
              <a:gd name="T36" fmla="*/ 24 w 153"/>
              <a:gd name="T37" fmla="*/ 14 h 70"/>
              <a:gd name="T38" fmla="*/ 0 w 153"/>
              <a:gd name="T39" fmla="*/ 11 h 7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53"/>
              <a:gd name="T61" fmla="*/ 0 h 70"/>
              <a:gd name="T62" fmla="*/ 153 w 153"/>
              <a:gd name="T63" fmla="*/ 70 h 7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53" h="70">
                <a:moveTo>
                  <a:pt x="0" y="18"/>
                </a:moveTo>
                <a:lnTo>
                  <a:pt x="22" y="24"/>
                </a:lnTo>
                <a:lnTo>
                  <a:pt x="8" y="32"/>
                </a:lnTo>
                <a:lnTo>
                  <a:pt x="14" y="39"/>
                </a:lnTo>
                <a:lnTo>
                  <a:pt x="69" y="38"/>
                </a:lnTo>
                <a:lnTo>
                  <a:pt x="34" y="48"/>
                </a:lnTo>
                <a:lnTo>
                  <a:pt x="91" y="69"/>
                </a:lnTo>
                <a:lnTo>
                  <a:pt x="130" y="57"/>
                </a:lnTo>
                <a:lnTo>
                  <a:pt x="152" y="32"/>
                </a:lnTo>
                <a:lnTo>
                  <a:pt x="146" y="20"/>
                </a:lnTo>
                <a:lnTo>
                  <a:pt x="111" y="20"/>
                </a:lnTo>
                <a:lnTo>
                  <a:pt x="116" y="9"/>
                </a:lnTo>
                <a:lnTo>
                  <a:pt x="87" y="20"/>
                </a:lnTo>
                <a:lnTo>
                  <a:pt x="83" y="0"/>
                </a:lnTo>
                <a:lnTo>
                  <a:pt x="75" y="28"/>
                </a:lnTo>
                <a:lnTo>
                  <a:pt x="34" y="0"/>
                </a:lnTo>
                <a:lnTo>
                  <a:pt x="35" y="15"/>
                </a:lnTo>
                <a:lnTo>
                  <a:pt x="23" y="9"/>
                </a:lnTo>
                <a:lnTo>
                  <a:pt x="29" y="25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5" name="Freeform 417"/>
          <p:cNvSpPr>
            <a:spLocks/>
          </p:cNvSpPr>
          <p:nvPr/>
        </p:nvSpPr>
        <p:spPr bwMode="auto">
          <a:xfrm>
            <a:off x="4772028" y="1009651"/>
            <a:ext cx="107951" cy="50006"/>
          </a:xfrm>
          <a:custGeom>
            <a:avLst/>
            <a:gdLst>
              <a:gd name="T0" fmla="*/ 0 w 67"/>
              <a:gd name="T1" fmla="*/ 21 h 47"/>
              <a:gd name="T2" fmla="*/ 5 w 67"/>
              <a:gd name="T3" fmla="*/ 8 h 47"/>
              <a:gd name="T4" fmla="*/ 29 w 67"/>
              <a:gd name="T5" fmla="*/ 0 h 47"/>
              <a:gd name="T6" fmla="*/ 32 w 67"/>
              <a:gd name="T7" fmla="*/ 8 h 47"/>
              <a:gd name="T8" fmla="*/ 56 w 67"/>
              <a:gd name="T9" fmla="*/ 14 h 47"/>
              <a:gd name="T10" fmla="*/ 22 w 67"/>
              <a:gd name="T11" fmla="*/ 27 h 47"/>
              <a:gd name="T12" fmla="*/ 29 w 67"/>
              <a:gd name="T13" fmla="*/ 20 h 47"/>
              <a:gd name="T14" fmla="*/ 0 w 67"/>
              <a:gd name="T15" fmla="*/ 21 h 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"/>
              <a:gd name="T25" fmla="*/ 0 h 47"/>
              <a:gd name="T26" fmla="*/ 67 w 67"/>
              <a:gd name="T27" fmla="*/ 47 h 4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" h="47">
                <a:moveTo>
                  <a:pt x="0" y="37"/>
                </a:moveTo>
                <a:lnTo>
                  <a:pt x="5" y="13"/>
                </a:lnTo>
                <a:lnTo>
                  <a:pt x="33" y="0"/>
                </a:lnTo>
                <a:lnTo>
                  <a:pt x="38" y="13"/>
                </a:lnTo>
                <a:lnTo>
                  <a:pt x="66" y="23"/>
                </a:lnTo>
                <a:lnTo>
                  <a:pt x="26" y="46"/>
                </a:lnTo>
                <a:lnTo>
                  <a:pt x="33" y="34"/>
                </a:lnTo>
                <a:lnTo>
                  <a:pt x="0" y="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6" name="Freeform 418"/>
          <p:cNvSpPr>
            <a:spLocks/>
          </p:cNvSpPr>
          <p:nvPr/>
        </p:nvSpPr>
        <p:spPr bwMode="auto">
          <a:xfrm>
            <a:off x="4533900" y="1420417"/>
            <a:ext cx="320675" cy="490538"/>
          </a:xfrm>
          <a:custGeom>
            <a:avLst/>
            <a:gdLst>
              <a:gd name="T0" fmla="*/ 0 w 207"/>
              <a:gd name="T1" fmla="*/ 200 h 464"/>
              <a:gd name="T2" fmla="*/ 8 w 207"/>
              <a:gd name="T3" fmla="*/ 231 h 464"/>
              <a:gd name="T4" fmla="*/ 23 w 207"/>
              <a:gd name="T5" fmla="*/ 247 h 464"/>
              <a:gd name="T6" fmla="*/ 21 w 207"/>
              <a:gd name="T7" fmla="*/ 266 h 464"/>
              <a:gd name="T8" fmla="*/ 62 w 207"/>
              <a:gd name="T9" fmla="*/ 253 h 464"/>
              <a:gd name="T10" fmla="*/ 73 w 207"/>
              <a:gd name="T11" fmla="*/ 211 h 464"/>
              <a:gd name="T12" fmla="*/ 65 w 207"/>
              <a:gd name="T13" fmla="*/ 209 h 464"/>
              <a:gd name="T14" fmla="*/ 95 w 207"/>
              <a:gd name="T15" fmla="*/ 195 h 464"/>
              <a:gd name="T16" fmla="*/ 66 w 207"/>
              <a:gd name="T17" fmla="*/ 193 h 464"/>
              <a:gd name="T18" fmla="*/ 88 w 207"/>
              <a:gd name="T19" fmla="*/ 195 h 464"/>
              <a:gd name="T20" fmla="*/ 101 w 207"/>
              <a:gd name="T21" fmla="*/ 185 h 464"/>
              <a:gd name="T22" fmla="*/ 83 w 207"/>
              <a:gd name="T23" fmla="*/ 171 h 464"/>
              <a:gd name="T24" fmla="*/ 66 w 207"/>
              <a:gd name="T25" fmla="*/ 181 h 464"/>
              <a:gd name="T26" fmla="*/ 78 w 207"/>
              <a:gd name="T27" fmla="*/ 172 h 464"/>
              <a:gd name="T28" fmla="*/ 79 w 207"/>
              <a:gd name="T29" fmla="*/ 134 h 464"/>
              <a:gd name="T30" fmla="*/ 137 w 207"/>
              <a:gd name="T31" fmla="*/ 97 h 464"/>
              <a:gd name="T32" fmla="*/ 132 w 207"/>
              <a:gd name="T33" fmla="*/ 90 h 464"/>
              <a:gd name="T34" fmla="*/ 142 w 207"/>
              <a:gd name="T35" fmla="*/ 73 h 464"/>
              <a:gd name="T36" fmla="*/ 170 w 207"/>
              <a:gd name="T37" fmla="*/ 65 h 464"/>
              <a:gd name="T38" fmla="*/ 163 w 207"/>
              <a:gd name="T39" fmla="*/ 23 h 464"/>
              <a:gd name="T40" fmla="*/ 124 w 207"/>
              <a:gd name="T41" fmla="*/ 0 h 464"/>
              <a:gd name="T42" fmla="*/ 119 w 207"/>
              <a:gd name="T43" fmla="*/ 0 h 464"/>
              <a:gd name="T44" fmla="*/ 118 w 207"/>
              <a:gd name="T45" fmla="*/ 14 h 464"/>
              <a:gd name="T46" fmla="*/ 94 w 207"/>
              <a:gd name="T47" fmla="*/ 12 h 464"/>
              <a:gd name="T48" fmla="*/ 88 w 207"/>
              <a:gd name="T49" fmla="*/ 23 h 464"/>
              <a:gd name="T50" fmla="*/ 72 w 207"/>
              <a:gd name="T51" fmla="*/ 26 h 464"/>
              <a:gd name="T52" fmla="*/ 67 w 207"/>
              <a:gd name="T53" fmla="*/ 43 h 464"/>
              <a:gd name="T54" fmla="*/ 44 w 207"/>
              <a:gd name="T55" fmla="*/ 63 h 464"/>
              <a:gd name="T56" fmla="*/ 34 w 207"/>
              <a:gd name="T57" fmla="*/ 92 h 464"/>
              <a:gd name="T58" fmla="*/ 37 w 207"/>
              <a:gd name="T59" fmla="*/ 104 h 464"/>
              <a:gd name="T60" fmla="*/ 14 w 207"/>
              <a:gd name="T61" fmla="*/ 113 h 464"/>
              <a:gd name="T62" fmla="*/ 14 w 207"/>
              <a:gd name="T63" fmla="*/ 150 h 464"/>
              <a:gd name="T64" fmla="*/ 21 w 207"/>
              <a:gd name="T65" fmla="*/ 159 h 464"/>
              <a:gd name="T66" fmla="*/ 14 w 207"/>
              <a:gd name="T67" fmla="*/ 165 h 464"/>
              <a:gd name="T68" fmla="*/ 15 w 207"/>
              <a:gd name="T69" fmla="*/ 182 h 464"/>
              <a:gd name="T70" fmla="*/ 0 w 207"/>
              <a:gd name="T71" fmla="*/ 200 h 46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07"/>
              <a:gd name="T109" fmla="*/ 0 h 464"/>
              <a:gd name="T110" fmla="*/ 207 w 207"/>
              <a:gd name="T111" fmla="*/ 464 h 46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07" h="464">
                <a:moveTo>
                  <a:pt x="0" y="348"/>
                </a:moveTo>
                <a:lnTo>
                  <a:pt x="10" y="401"/>
                </a:lnTo>
                <a:lnTo>
                  <a:pt x="27" y="428"/>
                </a:lnTo>
                <a:lnTo>
                  <a:pt x="25" y="463"/>
                </a:lnTo>
                <a:lnTo>
                  <a:pt x="75" y="440"/>
                </a:lnTo>
                <a:lnTo>
                  <a:pt x="88" y="366"/>
                </a:lnTo>
                <a:lnTo>
                  <a:pt x="79" y="363"/>
                </a:lnTo>
                <a:lnTo>
                  <a:pt x="116" y="339"/>
                </a:lnTo>
                <a:lnTo>
                  <a:pt x="80" y="336"/>
                </a:lnTo>
                <a:lnTo>
                  <a:pt x="107" y="339"/>
                </a:lnTo>
                <a:lnTo>
                  <a:pt x="122" y="321"/>
                </a:lnTo>
                <a:lnTo>
                  <a:pt x="100" y="297"/>
                </a:lnTo>
                <a:lnTo>
                  <a:pt x="80" y="314"/>
                </a:lnTo>
                <a:lnTo>
                  <a:pt x="95" y="299"/>
                </a:lnTo>
                <a:lnTo>
                  <a:pt x="96" y="233"/>
                </a:lnTo>
                <a:lnTo>
                  <a:pt x="166" y="169"/>
                </a:lnTo>
                <a:lnTo>
                  <a:pt x="160" y="156"/>
                </a:lnTo>
                <a:lnTo>
                  <a:pt x="172" y="126"/>
                </a:lnTo>
                <a:lnTo>
                  <a:pt x="206" y="114"/>
                </a:lnTo>
                <a:lnTo>
                  <a:pt x="198" y="40"/>
                </a:lnTo>
                <a:lnTo>
                  <a:pt x="151" y="0"/>
                </a:lnTo>
                <a:lnTo>
                  <a:pt x="144" y="0"/>
                </a:lnTo>
                <a:lnTo>
                  <a:pt x="143" y="25"/>
                </a:lnTo>
                <a:lnTo>
                  <a:pt x="114" y="21"/>
                </a:lnTo>
                <a:lnTo>
                  <a:pt x="107" y="40"/>
                </a:lnTo>
                <a:lnTo>
                  <a:pt x="87" y="45"/>
                </a:lnTo>
                <a:lnTo>
                  <a:pt x="82" y="75"/>
                </a:lnTo>
                <a:lnTo>
                  <a:pt x="53" y="110"/>
                </a:lnTo>
                <a:lnTo>
                  <a:pt x="41" y="160"/>
                </a:lnTo>
                <a:lnTo>
                  <a:pt x="45" y="180"/>
                </a:lnTo>
                <a:lnTo>
                  <a:pt x="17" y="196"/>
                </a:lnTo>
                <a:lnTo>
                  <a:pt x="16" y="261"/>
                </a:lnTo>
                <a:lnTo>
                  <a:pt x="25" y="275"/>
                </a:lnTo>
                <a:lnTo>
                  <a:pt x="16" y="287"/>
                </a:lnTo>
                <a:lnTo>
                  <a:pt x="19" y="316"/>
                </a:lnTo>
                <a:lnTo>
                  <a:pt x="0" y="34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7" name="Freeform 419"/>
          <p:cNvSpPr>
            <a:spLocks/>
          </p:cNvSpPr>
          <p:nvPr/>
        </p:nvSpPr>
        <p:spPr bwMode="auto">
          <a:xfrm>
            <a:off x="4405313" y="2147888"/>
            <a:ext cx="111125" cy="52388"/>
          </a:xfrm>
          <a:custGeom>
            <a:avLst/>
            <a:gdLst>
              <a:gd name="T0" fmla="*/ 0 w 71"/>
              <a:gd name="T1" fmla="*/ 18 h 50"/>
              <a:gd name="T2" fmla="*/ 13 w 71"/>
              <a:gd name="T3" fmla="*/ 28 h 50"/>
              <a:gd name="T4" fmla="*/ 30 w 71"/>
              <a:gd name="T5" fmla="*/ 21 h 50"/>
              <a:gd name="T6" fmla="*/ 39 w 71"/>
              <a:gd name="T7" fmla="*/ 27 h 50"/>
              <a:gd name="T8" fmla="*/ 57 w 71"/>
              <a:gd name="T9" fmla="*/ 12 h 50"/>
              <a:gd name="T10" fmla="*/ 46 w 71"/>
              <a:gd name="T11" fmla="*/ 11 h 50"/>
              <a:gd name="T12" fmla="*/ 45 w 71"/>
              <a:gd name="T13" fmla="*/ 4 h 50"/>
              <a:gd name="T14" fmla="*/ 44 w 71"/>
              <a:gd name="T15" fmla="*/ 3 h 50"/>
              <a:gd name="T16" fmla="*/ 19 w 71"/>
              <a:gd name="T17" fmla="*/ 0 h 50"/>
              <a:gd name="T18" fmla="*/ 0 w 71"/>
              <a:gd name="T19" fmla="*/ 18 h 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1"/>
              <a:gd name="T31" fmla="*/ 0 h 50"/>
              <a:gd name="T32" fmla="*/ 71 w 71"/>
              <a:gd name="T33" fmla="*/ 50 h 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1" h="50">
                <a:moveTo>
                  <a:pt x="0" y="32"/>
                </a:moveTo>
                <a:lnTo>
                  <a:pt x="15" y="49"/>
                </a:lnTo>
                <a:lnTo>
                  <a:pt x="37" y="35"/>
                </a:lnTo>
                <a:lnTo>
                  <a:pt x="48" y="47"/>
                </a:lnTo>
                <a:lnTo>
                  <a:pt x="70" y="21"/>
                </a:lnTo>
                <a:lnTo>
                  <a:pt x="57" y="19"/>
                </a:lnTo>
                <a:lnTo>
                  <a:pt x="56" y="7"/>
                </a:lnTo>
                <a:lnTo>
                  <a:pt x="54" y="5"/>
                </a:lnTo>
                <a:lnTo>
                  <a:pt x="23" y="0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8" name="Freeform 420"/>
          <p:cNvSpPr>
            <a:spLocks/>
          </p:cNvSpPr>
          <p:nvPr/>
        </p:nvSpPr>
        <p:spPr bwMode="auto">
          <a:xfrm>
            <a:off x="5135565" y="2438401"/>
            <a:ext cx="176213" cy="129779"/>
          </a:xfrm>
          <a:custGeom>
            <a:avLst/>
            <a:gdLst>
              <a:gd name="T0" fmla="*/ 0 w 114"/>
              <a:gd name="T1" fmla="*/ 65 h 122"/>
              <a:gd name="T2" fmla="*/ 1 w 114"/>
              <a:gd name="T3" fmla="*/ 57 h 122"/>
              <a:gd name="T4" fmla="*/ 14 w 114"/>
              <a:gd name="T5" fmla="*/ 43 h 122"/>
              <a:gd name="T6" fmla="*/ 7 w 114"/>
              <a:gd name="T7" fmla="*/ 36 h 122"/>
              <a:gd name="T8" fmla="*/ 7 w 114"/>
              <a:gd name="T9" fmla="*/ 18 h 122"/>
              <a:gd name="T10" fmla="*/ 14 w 114"/>
              <a:gd name="T11" fmla="*/ 4 h 122"/>
              <a:gd name="T12" fmla="*/ 92 w 114"/>
              <a:gd name="T13" fmla="*/ 0 h 122"/>
              <a:gd name="T14" fmla="*/ 79 w 114"/>
              <a:gd name="T15" fmla="*/ 11 h 122"/>
              <a:gd name="T16" fmla="*/ 74 w 114"/>
              <a:gd name="T17" fmla="*/ 38 h 122"/>
              <a:gd name="T18" fmla="*/ 42 w 114"/>
              <a:gd name="T19" fmla="*/ 55 h 122"/>
              <a:gd name="T20" fmla="*/ 14 w 114"/>
              <a:gd name="T21" fmla="*/ 70 h 122"/>
              <a:gd name="T22" fmla="*/ 0 w 114"/>
              <a:gd name="T23" fmla="*/ 65 h 1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4"/>
              <a:gd name="T37" fmla="*/ 0 h 122"/>
              <a:gd name="T38" fmla="*/ 114 w 114"/>
              <a:gd name="T39" fmla="*/ 122 h 1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4" h="122">
                <a:moveTo>
                  <a:pt x="0" y="111"/>
                </a:moveTo>
                <a:lnTo>
                  <a:pt x="1" y="98"/>
                </a:lnTo>
                <a:lnTo>
                  <a:pt x="18" y="73"/>
                </a:lnTo>
                <a:lnTo>
                  <a:pt x="9" y="61"/>
                </a:lnTo>
                <a:lnTo>
                  <a:pt x="9" y="31"/>
                </a:lnTo>
                <a:lnTo>
                  <a:pt x="18" y="7"/>
                </a:lnTo>
                <a:lnTo>
                  <a:pt x="113" y="0"/>
                </a:lnTo>
                <a:lnTo>
                  <a:pt x="96" y="19"/>
                </a:lnTo>
                <a:lnTo>
                  <a:pt x="91" y="66"/>
                </a:lnTo>
                <a:lnTo>
                  <a:pt x="51" y="95"/>
                </a:lnTo>
                <a:lnTo>
                  <a:pt x="17" y="121"/>
                </a:lnTo>
                <a:lnTo>
                  <a:pt x="0" y="1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49" name="Freeform 421"/>
          <p:cNvSpPr>
            <a:spLocks/>
          </p:cNvSpPr>
          <p:nvPr/>
        </p:nvSpPr>
        <p:spPr bwMode="auto">
          <a:xfrm>
            <a:off x="6683377" y="2852738"/>
            <a:ext cx="198437" cy="357188"/>
          </a:xfrm>
          <a:custGeom>
            <a:avLst/>
            <a:gdLst>
              <a:gd name="T0" fmla="*/ 0 w 128"/>
              <a:gd name="T1" fmla="*/ 31 h 336"/>
              <a:gd name="T2" fmla="*/ 6 w 128"/>
              <a:gd name="T3" fmla="*/ 16 h 336"/>
              <a:gd name="T4" fmla="*/ 34 w 128"/>
              <a:gd name="T5" fmla="*/ 0 h 336"/>
              <a:gd name="T6" fmla="*/ 47 w 128"/>
              <a:gd name="T7" fmla="*/ 15 h 336"/>
              <a:gd name="T8" fmla="*/ 44 w 128"/>
              <a:gd name="T9" fmla="*/ 42 h 336"/>
              <a:gd name="T10" fmla="*/ 76 w 128"/>
              <a:gd name="T11" fmla="*/ 30 h 336"/>
              <a:gd name="T12" fmla="*/ 92 w 128"/>
              <a:gd name="T13" fmla="*/ 42 h 336"/>
              <a:gd name="T14" fmla="*/ 104 w 128"/>
              <a:gd name="T15" fmla="*/ 67 h 336"/>
              <a:gd name="T16" fmla="*/ 100 w 128"/>
              <a:gd name="T17" fmla="*/ 84 h 336"/>
              <a:gd name="T18" fmla="*/ 74 w 128"/>
              <a:gd name="T19" fmla="*/ 82 h 336"/>
              <a:gd name="T20" fmla="*/ 65 w 128"/>
              <a:gd name="T21" fmla="*/ 90 h 336"/>
              <a:gd name="T22" fmla="*/ 70 w 128"/>
              <a:gd name="T23" fmla="*/ 117 h 336"/>
              <a:gd name="T24" fmla="*/ 36 w 128"/>
              <a:gd name="T25" fmla="*/ 94 h 336"/>
              <a:gd name="T26" fmla="*/ 22 w 128"/>
              <a:gd name="T27" fmla="*/ 136 h 336"/>
              <a:gd name="T28" fmla="*/ 38 w 128"/>
              <a:gd name="T29" fmla="*/ 174 h 336"/>
              <a:gd name="T30" fmla="*/ 62 w 128"/>
              <a:gd name="T31" fmla="*/ 187 h 336"/>
              <a:gd name="T32" fmla="*/ 48 w 128"/>
              <a:gd name="T33" fmla="*/ 194 h 336"/>
              <a:gd name="T34" fmla="*/ 45 w 128"/>
              <a:gd name="T35" fmla="*/ 183 h 336"/>
              <a:gd name="T36" fmla="*/ 36 w 128"/>
              <a:gd name="T37" fmla="*/ 183 h 336"/>
              <a:gd name="T38" fmla="*/ 10 w 128"/>
              <a:gd name="T39" fmla="*/ 162 h 336"/>
              <a:gd name="T40" fmla="*/ 14 w 128"/>
              <a:gd name="T41" fmla="*/ 136 h 336"/>
              <a:gd name="T42" fmla="*/ 28 w 128"/>
              <a:gd name="T43" fmla="*/ 114 h 336"/>
              <a:gd name="T44" fmla="*/ 9 w 128"/>
              <a:gd name="T45" fmla="*/ 77 h 336"/>
              <a:gd name="T46" fmla="*/ 15 w 128"/>
              <a:gd name="T47" fmla="*/ 59 h 336"/>
              <a:gd name="T48" fmla="*/ 0 w 128"/>
              <a:gd name="T49" fmla="*/ 31 h 3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8"/>
              <a:gd name="T76" fmla="*/ 0 h 336"/>
              <a:gd name="T77" fmla="*/ 128 w 128"/>
              <a:gd name="T78" fmla="*/ 336 h 3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8" h="336">
                <a:moveTo>
                  <a:pt x="0" y="54"/>
                </a:moveTo>
                <a:lnTo>
                  <a:pt x="8" y="28"/>
                </a:lnTo>
                <a:lnTo>
                  <a:pt x="42" y="0"/>
                </a:lnTo>
                <a:lnTo>
                  <a:pt x="57" y="26"/>
                </a:lnTo>
                <a:lnTo>
                  <a:pt x="53" y="72"/>
                </a:lnTo>
                <a:lnTo>
                  <a:pt x="93" y="51"/>
                </a:lnTo>
                <a:lnTo>
                  <a:pt x="112" y="72"/>
                </a:lnTo>
                <a:lnTo>
                  <a:pt x="127" y="115"/>
                </a:lnTo>
                <a:lnTo>
                  <a:pt x="121" y="144"/>
                </a:lnTo>
                <a:lnTo>
                  <a:pt x="90" y="142"/>
                </a:lnTo>
                <a:lnTo>
                  <a:pt x="79" y="155"/>
                </a:lnTo>
                <a:lnTo>
                  <a:pt x="85" y="201"/>
                </a:lnTo>
                <a:lnTo>
                  <a:pt x="44" y="161"/>
                </a:lnTo>
                <a:lnTo>
                  <a:pt x="26" y="233"/>
                </a:lnTo>
                <a:lnTo>
                  <a:pt x="46" y="299"/>
                </a:lnTo>
                <a:lnTo>
                  <a:pt x="75" y="322"/>
                </a:lnTo>
                <a:lnTo>
                  <a:pt x="59" y="335"/>
                </a:lnTo>
                <a:lnTo>
                  <a:pt x="55" y="315"/>
                </a:lnTo>
                <a:lnTo>
                  <a:pt x="44" y="315"/>
                </a:lnTo>
                <a:lnTo>
                  <a:pt x="12" y="278"/>
                </a:lnTo>
                <a:lnTo>
                  <a:pt x="17" y="235"/>
                </a:lnTo>
                <a:lnTo>
                  <a:pt x="34" y="197"/>
                </a:lnTo>
                <a:lnTo>
                  <a:pt x="11" y="132"/>
                </a:lnTo>
                <a:lnTo>
                  <a:pt x="19" y="103"/>
                </a:lnTo>
                <a:lnTo>
                  <a:pt x="0" y="54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150" name="Freeform 422"/>
          <p:cNvSpPr>
            <a:spLocks/>
          </p:cNvSpPr>
          <p:nvPr/>
        </p:nvSpPr>
        <p:spPr bwMode="auto">
          <a:xfrm>
            <a:off x="2711453" y="3089673"/>
            <a:ext cx="26987" cy="17859"/>
          </a:xfrm>
          <a:custGeom>
            <a:avLst/>
            <a:gdLst>
              <a:gd name="T0" fmla="*/ 0 w 17"/>
              <a:gd name="T1" fmla="*/ 9 h 17"/>
              <a:gd name="T2" fmla="*/ 14 w 17"/>
              <a:gd name="T3" fmla="*/ 7 h 17"/>
              <a:gd name="T4" fmla="*/ 14 w 17"/>
              <a:gd name="T5" fmla="*/ 0 h 17"/>
              <a:gd name="T6" fmla="*/ 0 w 17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6"/>
                </a:moveTo>
                <a:lnTo>
                  <a:pt x="16" y="12"/>
                </a:lnTo>
                <a:lnTo>
                  <a:pt x="16" y="0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1" name="Freeform 423"/>
          <p:cNvSpPr>
            <a:spLocks/>
          </p:cNvSpPr>
          <p:nvPr/>
        </p:nvSpPr>
        <p:spPr bwMode="auto">
          <a:xfrm>
            <a:off x="5526091" y="2722962"/>
            <a:ext cx="130175" cy="83344"/>
          </a:xfrm>
          <a:custGeom>
            <a:avLst/>
            <a:gdLst>
              <a:gd name="T0" fmla="*/ 0 w 84"/>
              <a:gd name="T1" fmla="*/ 21 h 79"/>
              <a:gd name="T2" fmla="*/ 5 w 84"/>
              <a:gd name="T3" fmla="*/ 20 h 79"/>
              <a:gd name="T4" fmla="*/ 9 w 84"/>
              <a:gd name="T5" fmla="*/ 27 h 79"/>
              <a:gd name="T6" fmla="*/ 38 w 84"/>
              <a:gd name="T7" fmla="*/ 27 h 79"/>
              <a:gd name="T8" fmla="*/ 64 w 84"/>
              <a:gd name="T9" fmla="*/ 0 h 79"/>
              <a:gd name="T10" fmla="*/ 68 w 84"/>
              <a:gd name="T11" fmla="*/ 16 h 79"/>
              <a:gd name="T12" fmla="*/ 60 w 84"/>
              <a:gd name="T13" fmla="*/ 16 h 79"/>
              <a:gd name="T14" fmla="*/ 64 w 84"/>
              <a:gd name="T15" fmla="*/ 27 h 79"/>
              <a:gd name="T16" fmla="*/ 53 w 84"/>
              <a:gd name="T17" fmla="*/ 45 h 79"/>
              <a:gd name="T18" fmla="*/ 13 w 84"/>
              <a:gd name="T19" fmla="*/ 40 h 79"/>
              <a:gd name="T20" fmla="*/ 0 w 84"/>
              <a:gd name="T21" fmla="*/ 21 h 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4"/>
              <a:gd name="T34" fmla="*/ 0 h 79"/>
              <a:gd name="T35" fmla="*/ 84 w 84"/>
              <a:gd name="T36" fmla="*/ 79 h 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4" h="79">
                <a:moveTo>
                  <a:pt x="0" y="36"/>
                </a:moveTo>
                <a:lnTo>
                  <a:pt x="5" y="34"/>
                </a:lnTo>
                <a:lnTo>
                  <a:pt x="11" y="47"/>
                </a:lnTo>
                <a:lnTo>
                  <a:pt x="46" y="46"/>
                </a:lnTo>
                <a:lnTo>
                  <a:pt x="78" y="0"/>
                </a:lnTo>
                <a:lnTo>
                  <a:pt x="83" y="27"/>
                </a:lnTo>
                <a:lnTo>
                  <a:pt x="73" y="27"/>
                </a:lnTo>
                <a:lnTo>
                  <a:pt x="78" y="46"/>
                </a:lnTo>
                <a:lnTo>
                  <a:pt x="65" y="78"/>
                </a:lnTo>
                <a:lnTo>
                  <a:pt x="15" y="70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2" name="Freeform 424"/>
          <p:cNvSpPr>
            <a:spLocks/>
          </p:cNvSpPr>
          <p:nvPr/>
        </p:nvSpPr>
        <p:spPr bwMode="auto">
          <a:xfrm>
            <a:off x="4438651" y="2441973"/>
            <a:ext cx="100012" cy="176213"/>
          </a:xfrm>
          <a:custGeom>
            <a:avLst/>
            <a:gdLst>
              <a:gd name="T0" fmla="*/ 0 w 63"/>
              <a:gd name="T1" fmla="*/ 46 h 166"/>
              <a:gd name="T2" fmla="*/ 12 w 63"/>
              <a:gd name="T3" fmla="*/ 36 h 166"/>
              <a:gd name="T4" fmla="*/ 17 w 63"/>
              <a:gd name="T5" fmla="*/ 2 h 166"/>
              <a:gd name="T6" fmla="*/ 49 w 63"/>
              <a:gd name="T7" fmla="*/ 0 h 166"/>
              <a:gd name="T8" fmla="*/ 41 w 63"/>
              <a:gd name="T9" fmla="*/ 12 h 166"/>
              <a:gd name="T10" fmla="*/ 51 w 63"/>
              <a:gd name="T11" fmla="*/ 27 h 166"/>
              <a:gd name="T12" fmla="*/ 32 w 63"/>
              <a:gd name="T13" fmla="*/ 46 h 166"/>
              <a:gd name="T14" fmla="*/ 52 w 63"/>
              <a:gd name="T15" fmla="*/ 57 h 166"/>
              <a:gd name="T16" fmla="*/ 27 w 63"/>
              <a:gd name="T17" fmla="*/ 96 h 166"/>
              <a:gd name="T18" fmla="*/ 23 w 63"/>
              <a:gd name="T19" fmla="*/ 72 h 166"/>
              <a:gd name="T20" fmla="*/ 0 w 63"/>
              <a:gd name="T21" fmla="*/ 46 h 1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3"/>
              <a:gd name="T34" fmla="*/ 0 h 166"/>
              <a:gd name="T35" fmla="*/ 63 w 63"/>
              <a:gd name="T36" fmla="*/ 166 h 16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3" h="166">
                <a:moveTo>
                  <a:pt x="0" y="78"/>
                </a:moveTo>
                <a:lnTo>
                  <a:pt x="14" y="62"/>
                </a:lnTo>
                <a:lnTo>
                  <a:pt x="20" y="3"/>
                </a:lnTo>
                <a:lnTo>
                  <a:pt x="58" y="0"/>
                </a:lnTo>
                <a:lnTo>
                  <a:pt x="49" y="21"/>
                </a:lnTo>
                <a:lnTo>
                  <a:pt x="60" y="46"/>
                </a:lnTo>
                <a:lnTo>
                  <a:pt x="38" y="78"/>
                </a:lnTo>
                <a:lnTo>
                  <a:pt x="62" y="97"/>
                </a:lnTo>
                <a:lnTo>
                  <a:pt x="32" y="165"/>
                </a:lnTo>
                <a:lnTo>
                  <a:pt x="27" y="123"/>
                </a:lnTo>
                <a:lnTo>
                  <a:pt x="0" y="7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3" name="Freeform 425"/>
          <p:cNvSpPr>
            <a:spLocks/>
          </p:cNvSpPr>
          <p:nvPr/>
        </p:nvSpPr>
        <p:spPr bwMode="auto">
          <a:xfrm>
            <a:off x="4902203" y="2313388"/>
            <a:ext cx="73025" cy="48815"/>
          </a:xfrm>
          <a:custGeom>
            <a:avLst/>
            <a:gdLst>
              <a:gd name="T0" fmla="*/ 0 w 47"/>
              <a:gd name="T1" fmla="*/ 17 h 47"/>
              <a:gd name="T2" fmla="*/ 4 w 47"/>
              <a:gd name="T3" fmla="*/ 1 h 47"/>
              <a:gd name="T4" fmla="*/ 25 w 47"/>
              <a:gd name="T5" fmla="*/ 0 h 47"/>
              <a:gd name="T6" fmla="*/ 37 w 47"/>
              <a:gd name="T7" fmla="*/ 12 h 47"/>
              <a:gd name="T8" fmla="*/ 20 w 47"/>
              <a:gd name="T9" fmla="*/ 12 h 47"/>
              <a:gd name="T10" fmla="*/ 3 w 47"/>
              <a:gd name="T11" fmla="*/ 25 h 47"/>
              <a:gd name="T12" fmla="*/ 10 w 47"/>
              <a:gd name="T13" fmla="*/ 18 h 47"/>
              <a:gd name="T14" fmla="*/ 0 w 47"/>
              <a:gd name="T15" fmla="*/ 17 h 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7"/>
              <a:gd name="T25" fmla="*/ 0 h 47"/>
              <a:gd name="T26" fmla="*/ 47 w 47"/>
              <a:gd name="T27" fmla="*/ 47 h 4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7" h="47">
                <a:moveTo>
                  <a:pt x="0" y="31"/>
                </a:moveTo>
                <a:lnTo>
                  <a:pt x="6" y="2"/>
                </a:lnTo>
                <a:lnTo>
                  <a:pt x="31" y="0"/>
                </a:lnTo>
                <a:lnTo>
                  <a:pt x="46" y="21"/>
                </a:lnTo>
                <a:lnTo>
                  <a:pt x="25" y="22"/>
                </a:lnTo>
                <a:lnTo>
                  <a:pt x="3" y="46"/>
                </a:lnTo>
                <a:lnTo>
                  <a:pt x="12" y="32"/>
                </a:lnTo>
                <a:lnTo>
                  <a:pt x="0" y="3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4" name="Freeform 426"/>
          <p:cNvSpPr>
            <a:spLocks/>
          </p:cNvSpPr>
          <p:nvPr/>
        </p:nvSpPr>
        <p:spPr bwMode="auto">
          <a:xfrm>
            <a:off x="4910140" y="2306243"/>
            <a:ext cx="460375" cy="166688"/>
          </a:xfrm>
          <a:custGeom>
            <a:avLst/>
            <a:gdLst>
              <a:gd name="T0" fmla="*/ 0 w 296"/>
              <a:gd name="T1" fmla="*/ 30 h 157"/>
              <a:gd name="T2" fmla="*/ 10 w 296"/>
              <a:gd name="T3" fmla="*/ 53 h 157"/>
              <a:gd name="T4" fmla="*/ 1 w 296"/>
              <a:gd name="T5" fmla="*/ 56 h 157"/>
              <a:gd name="T6" fmla="*/ 10 w 296"/>
              <a:gd name="T7" fmla="*/ 60 h 157"/>
              <a:gd name="T8" fmla="*/ 14 w 296"/>
              <a:gd name="T9" fmla="*/ 74 h 157"/>
              <a:gd name="T10" fmla="*/ 28 w 296"/>
              <a:gd name="T11" fmla="*/ 73 h 157"/>
              <a:gd name="T12" fmla="*/ 14 w 296"/>
              <a:gd name="T13" fmla="*/ 79 h 157"/>
              <a:gd name="T14" fmla="*/ 31 w 296"/>
              <a:gd name="T15" fmla="*/ 77 h 157"/>
              <a:gd name="T16" fmla="*/ 47 w 296"/>
              <a:gd name="T17" fmla="*/ 86 h 157"/>
              <a:gd name="T18" fmla="*/ 62 w 296"/>
              <a:gd name="T19" fmla="*/ 76 h 157"/>
              <a:gd name="T20" fmla="*/ 86 w 296"/>
              <a:gd name="T21" fmla="*/ 89 h 157"/>
              <a:gd name="T22" fmla="*/ 128 w 296"/>
              <a:gd name="T23" fmla="*/ 76 h 157"/>
              <a:gd name="T24" fmla="*/ 127 w 296"/>
              <a:gd name="T25" fmla="*/ 89 h 157"/>
              <a:gd name="T26" fmla="*/ 135 w 296"/>
              <a:gd name="T27" fmla="*/ 76 h 157"/>
              <a:gd name="T28" fmla="*/ 213 w 296"/>
              <a:gd name="T29" fmla="*/ 72 h 157"/>
              <a:gd name="T30" fmla="*/ 244 w 296"/>
              <a:gd name="T31" fmla="*/ 70 h 157"/>
              <a:gd name="T32" fmla="*/ 234 w 296"/>
              <a:gd name="T33" fmla="*/ 39 h 157"/>
              <a:gd name="T34" fmla="*/ 241 w 296"/>
              <a:gd name="T35" fmla="*/ 33 h 157"/>
              <a:gd name="T36" fmla="*/ 215 w 296"/>
              <a:gd name="T37" fmla="*/ 6 h 157"/>
              <a:gd name="T38" fmla="*/ 200 w 296"/>
              <a:gd name="T39" fmla="*/ 6 h 157"/>
              <a:gd name="T40" fmla="*/ 156 w 296"/>
              <a:gd name="T41" fmla="*/ 17 h 157"/>
              <a:gd name="T42" fmla="*/ 117 w 296"/>
              <a:gd name="T43" fmla="*/ 0 h 157"/>
              <a:gd name="T44" fmla="*/ 94 w 296"/>
              <a:gd name="T45" fmla="*/ 1 h 157"/>
              <a:gd name="T46" fmla="*/ 63 w 296"/>
              <a:gd name="T47" fmla="*/ 15 h 157"/>
              <a:gd name="T48" fmla="*/ 38 w 296"/>
              <a:gd name="T49" fmla="*/ 12 h 157"/>
              <a:gd name="T50" fmla="*/ 45 w 296"/>
              <a:gd name="T51" fmla="*/ 20 h 157"/>
              <a:gd name="T52" fmla="*/ 0 w 296"/>
              <a:gd name="T53" fmla="*/ 30 h 15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96"/>
              <a:gd name="T82" fmla="*/ 0 h 157"/>
              <a:gd name="T83" fmla="*/ 296 w 296"/>
              <a:gd name="T84" fmla="*/ 157 h 15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96" h="157">
                <a:moveTo>
                  <a:pt x="0" y="52"/>
                </a:moveTo>
                <a:lnTo>
                  <a:pt x="12" y="92"/>
                </a:lnTo>
                <a:lnTo>
                  <a:pt x="1" y="97"/>
                </a:lnTo>
                <a:lnTo>
                  <a:pt x="12" y="104"/>
                </a:lnTo>
                <a:lnTo>
                  <a:pt x="17" y="128"/>
                </a:lnTo>
                <a:lnTo>
                  <a:pt x="34" y="126"/>
                </a:lnTo>
                <a:lnTo>
                  <a:pt x="17" y="137"/>
                </a:lnTo>
                <a:lnTo>
                  <a:pt x="37" y="133"/>
                </a:lnTo>
                <a:lnTo>
                  <a:pt x="57" y="149"/>
                </a:lnTo>
                <a:lnTo>
                  <a:pt x="75" y="132"/>
                </a:lnTo>
                <a:lnTo>
                  <a:pt x="104" y="154"/>
                </a:lnTo>
                <a:lnTo>
                  <a:pt x="155" y="132"/>
                </a:lnTo>
                <a:lnTo>
                  <a:pt x="154" y="156"/>
                </a:lnTo>
                <a:lnTo>
                  <a:pt x="163" y="132"/>
                </a:lnTo>
                <a:lnTo>
                  <a:pt x="258" y="125"/>
                </a:lnTo>
                <a:lnTo>
                  <a:pt x="295" y="122"/>
                </a:lnTo>
                <a:lnTo>
                  <a:pt x="284" y="69"/>
                </a:lnTo>
                <a:lnTo>
                  <a:pt x="292" y="57"/>
                </a:lnTo>
                <a:lnTo>
                  <a:pt x="261" y="11"/>
                </a:lnTo>
                <a:lnTo>
                  <a:pt x="242" y="11"/>
                </a:lnTo>
                <a:lnTo>
                  <a:pt x="189" y="30"/>
                </a:lnTo>
                <a:lnTo>
                  <a:pt x="142" y="0"/>
                </a:lnTo>
                <a:lnTo>
                  <a:pt x="113" y="1"/>
                </a:lnTo>
                <a:lnTo>
                  <a:pt x="76" y="27"/>
                </a:lnTo>
                <a:lnTo>
                  <a:pt x="46" y="21"/>
                </a:lnTo>
                <a:lnTo>
                  <a:pt x="55" y="35"/>
                </a:lnTo>
                <a:lnTo>
                  <a:pt x="0" y="5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5" name="Freeform 427"/>
          <p:cNvSpPr>
            <a:spLocks/>
          </p:cNvSpPr>
          <p:nvPr/>
        </p:nvSpPr>
        <p:spPr bwMode="auto">
          <a:xfrm>
            <a:off x="4005265" y="1920481"/>
            <a:ext cx="100013" cy="110728"/>
          </a:xfrm>
          <a:custGeom>
            <a:avLst/>
            <a:gdLst>
              <a:gd name="T0" fmla="*/ 0 w 65"/>
              <a:gd name="T1" fmla="*/ 50 h 104"/>
              <a:gd name="T2" fmla="*/ 6 w 65"/>
              <a:gd name="T3" fmla="*/ 55 h 104"/>
              <a:gd name="T4" fmla="*/ 2 w 65"/>
              <a:gd name="T5" fmla="*/ 59 h 104"/>
              <a:gd name="T6" fmla="*/ 49 w 65"/>
              <a:gd name="T7" fmla="*/ 51 h 104"/>
              <a:gd name="T8" fmla="*/ 53 w 65"/>
              <a:gd name="T9" fmla="*/ 20 h 104"/>
              <a:gd name="T10" fmla="*/ 47 w 65"/>
              <a:gd name="T11" fmla="*/ 12 h 104"/>
              <a:gd name="T12" fmla="*/ 33 w 65"/>
              <a:gd name="T13" fmla="*/ 16 h 104"/>
              <a:gd name="T14" fmla="*/ 28 w 65"/>
              <a:gd name="T15" fmla="*/ 11 h 104"/>
              <a:gd name="T16" fmla="*/ 34 w 65"/>
              <a:gd name="T17" fmla="*/ 4 h 104"/>
              <a:gd name="T18" fmla="*/ 28 w 65"/>
              <a:gd name="T19" fmla="*/ 0 h 104"/>
              <a:gd name="T20" fmla="*/ 22 w 65"/>
              <a:gd name="T21" fmla="*/ 15 h 104"/>
              <a:gd name="T22" fmla="*/ 2 w 65"/>
              <a:gd name="T23" fmla="*/ 20 h 104"/>
              <a:gd name="T24" fmla="*/ 7 w 65"/>
              <a:gd name="T25" fmla="*/ 24 h 104"/>
              <a:gd name="T26" fmla="*/ 5 w 65"/>
              <a:gd name="T27" fmla="*/ 31 h 104"/>
              <a:gd name="T28" fmla="*/ 16 w 65"/>
              <a:gd name="T29" fmla="*/ 33 h 104"/>
              <a:gd name="T30" fmla="*/ 5 w 65"/>
              <a:gd name="T31" fmla="*/ 45 h 104"/>
              <a:gd name="T32" fmla="*/ 19 w 65"/>
              <a:gd name="T33" fmla="*/ 43 h 104"/>
              <a:gd name="T34" fmla="*/ 0 w 65"/>
              <a:gd name="T35" fmla="*/ 50 h 10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5"/>
              <a:gd name="T55" fmla="*/ 0 h 104"/>
              <a:gd name="T56" fmla="*/ 65 w 65"/>
              <a:gd name="T57" fmla="*/ 104 h 10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5" h="104">
                <a:moveTo>
                  <a:pt x="0" y="87"/>
                </a:moveTo>
                <a:lnTo>
                  <a:pt x="8" y="96"/>
                </a:lnTo>
                <a:lnTo>
                  <a:pt x="2" y="103"/>
                </a:lnTo>
                <a:lnTo>
                  <a:pt x="60" y="88"/>
                </a:lnTo>
                <a:lnTo>
                  <a:pt x="64" y="34"/>
                </a:lnTo>
                <a:lnTo>
                  <a:pt x="57" y="21"/>
                </a:lnTo>
                <a:lnTo>
                  <a:pt x="40" y="28"/>
                </a:lnTo>
                <a:lnTo>
                  <a:pt x="34" y="20"/>
                </a:lnTo>
                <a:lnTo>
                  <a:pt x="41" y="7"/>
                </a:lnTo>
                <a:lnTo>
                  <a:pt x="34" y="0"/>
                </a:lnTo>
                <a:lnTo>
                  <a:pt x="26" y="26"/>
                </a:lnTo>
                <a:lnTo>
                  <a:pt x="2" y="34"/>
                </a:lnTo>
                <a:lnTo>
                  <a:pt x="9" y="41"/>
                </a:lnTo>
                <a:lnTo>
                  <a:pt x="5" y="54"/>
                </a:lnTo>
                <a:lnTo>
                  <a:pt x="20" y="58"/>
                </a:lnTo>
                <a:lnTo>
                  <a:pt x="6" y="78"/>
                </a:lnTo>
                <a:lnTo>
                  <a:pt x="23" y="74"/>
                </a:lnTo>
                <a:lnTo>
                  <a:pt x="0" y="8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6" name="Freeform 428"/>
          <p:cNvSpPr>
            <a:spLocks/>
          </p:cNvSpPr>
          <p:nvPr/>
        </p:nvSpPr>
        <p:spPr bwMode="auto">
          <a:xfrm>
            <a:off x="4057651" y="1912146"/>
            <a:ext cx="63500" cy="45244"/>
          </a:xfrm>
          <a:custGeom>
            <a:avLst/>
            <a:gdLst>
              <a:gd name="T0" fmla="*/ 0 w 42"/>
              <a:gd name="T1" fmla="*/ 16 h 42"/>
              <a:gd name="T2" fmla="*/ 5 w 42"/>
              <a:gd name="T3" fmla="*/ 21 h 42"/>
              <a:gd name="T4" fmla="*/ 19 w 42"/>
              <a:gd name="T5" fmla="*/ 16 h 42"/>
              <a:gd name="T6" fmla="*/ 24 w 42"/>
              <a:gd name="T7" fmla="*/ 24 h 42"/>
              <a:gd name="T8" fmla="*/ 33 w 42"/>
              <a:gd name="T9" fmla="*/ 16 h 42"/>
              <a:gd name="T10" fmla="*/ 25 w 42"/>
              <a:gd name="T11" fmla="*/ 4 h 42"/>
              <a:gd name="T12" fmla="*/ 10 w 42"/>
              <a:gd name="T13" fmla="*/ 0 h 42"/>
              <a:gd name="T14" fmla="*/ 5 w 42"/>
              <a:gd name="T15" fmla="*/ 8 h 42"/>
              <a:gd name="T16" fmla="*/ 0 w 42"/>
              <a:gd name="T17" fmla="*/ 16 h 4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2"/>
              <a:gd name="T28" fmla="*/ 0 h 42"/>
              <a:gd name="T29" fmla="*/ 42 w 42"/>
              <a:gd name="T30" fmla="*/ 42 h 4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2" h="42">
                <a:moveTo>
                  <a:pt x="0" y="27"/>
                </a:moveTo>
                <a:lnTo>
                  <a:pt x="6" y="35"/>
                </a:lnTo>
                <a:lnTo>
                  <a:pt x="23" y="28"/>
                </a:lnTo>
                <a:lnTo>
                  <a:pt x="30" y="41"/>
                </a:lnTo>
                <a:lnTo>
                  <a:pt x="41" y="27"/>
                </a:lnTo>
                <a:lnTo>
                  <a:pt x="31" y="6"/>
                </a:lnTo>
                <a:lnTo>
                  <a:pt x="12" y="0"/>
                </a:lnTo>
                <a:lnTo>
                  <a:pt x="7" y="14"/>
                </a:lnTo>
                <a:lnTo>
                  <a:pt x="0" y="2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7" name="Freeform 429"/>
          <p:cNvSpPr>
            <a:spLocks/>
          </p:cNvSpPr>
          <p:nvPr/>
        </p:nvSpPr>
        <p:spPr bwMode="auto">
          <a:xfrm>
            <a:off x="4084639" y="1814515"/>
            <a:ext cx="26988" cy="22622"/>
          </a:xfrm>
          <a:custGeom>
            <a:avLst/>
            <a:gdLst>
              <a:gd name="T0" fmla="*/ 0 w 17"/>
              <a:gd name="T1" fmla="*/ 12 h 20"/>
              <a:gd name="T2" fmla="*/ 0 w 17"/>
              <a:gd name="T3" fmla="*/ 3 h 20"/>
              <a:gd name="T4" fmla="*/ 14 w 17"/>
              <a:gd name="T5" fmla="*/ 0 h 20"/>
              <a:gd name="T6" fmla="*/ 0 w 17"/>
              <a:gd name="T7" fmla="*/ 12 h 2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0"/>
              <a:gd name="T14" fmla="*/ 17 w 17"/>
              <a:gd name="T15" fmla="*/ 20 h 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0">
                <a:moveTo>
                  <a:pt x="0" y="19"/>
                </a:moveTo>
                <a:lnTo>
                  <a:pt x="0" y="5"/>
                </a:lnTo>
                <a:lnTo>
                  <a:pt x="16" y="0"/>
                </a:lnTo>
                <a:lnTo>
                  <a:pt x="0" y="19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8" name="Freeform 430"/>
          <p:cNvSpPr>
            <a:spLocks/>
          </p:cNvSpPr>
          <p:nvPr/>
        </p:nvSpPr>
        <p:spPr bwMode="auto">
          <a:xfrm>
            <a:off x="4090991" y="1837137"/>
            <a:ext cx="28575" cy="16669"/>
          </a:xfrm>
          <a:custGeom>
            <a:avLst/>
            <a:gdLst>
              <a:gd name="T0" fmla="*/ 0 w 17"/>
              <a:gd name="T1" fmla="*/ 6 h 17"/>
              <a:gd name="T2" fmla="*/ 8 w 17"/>
              <a:gd name="T3" fmla="*/ 0 h 17"/>
              <a:gd name="T4" fmla="*/ 14 w 17"/>
              <a:gd name="T5" fmla="*/ 8 h 17"/>
              <a:gd name="T6" fmla="*/ 0 w 17"/>
              <a:gd name="T7" fmla="*/ 6 h 17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7"/>
              <a:gd name="T14" fmla="*/ 17 w 17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7">
                <a:moveTo>
                  <a:pt x="0" y="11"/>
                </a:moveTo>
                <a:lnTo>
                  <a:pt x="8" y="0"/>
                </a:lnTo>
                <a:lnTo>
                  <a:pt x="16" y="16"/>
                </a:lnTo>
                <a:lnTo>
                  <a:pt x="0" y="1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59" name="Freeform 431"/>
          <p:cNvSpPr>
            <a:spLocks/>
          </p:cNvSpPr>
          <p:nvPr/>
        </p:nvSpPr>
        <p:spPr bwMode="auto">
          <a:xfrm>
            <a:off x="4105278" y="1806179"/>
            <a:ext cx="195263" cy="276225"/>
          </a:xfrm>
          <a:custGeom>
            <a:avLst/>
            <a:gdLst>
              <a:gd name="T0" fmla="*/ 0 w 125"/>
              <a:gd name="T1" fmla="*/ 36 h 259"/>
              <a:gd name="T2" fmla="*/ 5 w 125"/>
              <a:gd name="T3" fmla="*/ 15 h 259"/>
              <a:gd name="T4" fmla="*/ 16 w 125"/>
              <a:gd name="T5" fmla="*/ 0 h 259"/>
              <a:gd name="T6" fmla="*/ 39 w 125"/>
              <a:gd name="T7" fmla="*/ 0 h 259"/>
              <a:gd name="T8" fmla="*/ 26 w 125"/>
              <a:gd name="T9" fmla="*/ 18 h 259"/>
              <a:gd name="T10" fmla="*/ 57 w 125"/>
              <a:gd name="T11" fmla="*/ 21 h 259"/>
              <a:gd name="T12" fmla="*/ 37 w 125"/>
              <a:gd name="T13" fmla="*/ 47 h 259"/>
              <a:gd name="T14" fmla="*/ 61 w 125"/>
              <a:gd name="T15" fmla="*/ 55 h 259"/>
              <a:gd name="T16" fmla="*/ 83 w 125"/>
              <a:gd name="T17" fmla="*/ 86 h 259"/>
              <a:gd name="T18" fmla="*/ 77 w 125"/>
              <a:gd name="T19" fmla="*/ 88 h 259"/>
              <a:gd name="T20" fmla="*/ 88 w 125"/>
              <a:gd name="T21" fmla="*/ 96 h 259"/>
              <a:gd name="T22" fmla="*/ 80 w 125"/>
              <a:gd name="T23" fmla="*/ 104 h 259"/>
              <a:gd name="T24" fmla="*/ 103 w 125"/>
              <a:gd name="T25" fmla="*/ 105 h 259"/>
              <a:gd name="T26" fmla="*/ 89 w 125"/>
              <a:gd name="T27" fmla="*/ 125 h 259"/>
              <a:gd name="T28" fmla="*/ 99 w 125"/>
              <a:gd name="T29" fmla="*/ 131 h 259"/>
              <a:gd name="T30" fmla="*/ 6 w 125"/>
              <a:gd name="T31" fmla="*/ 151 h 259"/>
              <a:gd name="T32" fmla="*/ 48 w 125"/>
              <a:gd name="T33" fmla="*/ 123 h 259"/>
              <a:gd name="T34" fmla="*/ 36 w 125"/>
              <a:gd name="T35" fmla="*/ 127 h 259"/>
              <a:gd name="T36" fmla="*/ 13 w 125"/>
              <a:gd name="T37" fmla="*/ 118 h 259"/>
              <a:gd name="T38" fmla="*/ 29 w 125"/>
              <a:gd name="T39" fmla="*/ 108 h 259"/>
              <a:gd name="T40" fmla="*/ 18 w 125"/>
              <a:gd name="T41" fmla="*/ 104 h 259"/>
              <a:gd name="T42" fmla="*/ 42 w 125"/>
              <a:gd name="T43" fmla="*/ 93 h 259"/>
              <a:gd name="T44" fmla="*/ 45 w 125"/>
              <a:gd name="T45" fmla="*/ 79 h 259"/>
              <a:gd name="T46" fmla="*/ 33 w 125"/>
              <a:gd name="T47" fmla="*/ 74 h 259"/>
              <a:gd name="T48" fmla="*/ 39 w 125"/>
              <a:gd name="T49" fmla="*/ 67 h 259"/>
              <a:gd name="T50" fmla="*/ 16 w 125"/>
              <a:gd name="T51" fmla="*/ 70 h 259"/>
              <a:gd name="T52" fmla="*/ 16 w 125"/>
              <a:gd name="T53" fmla="*/ 48 h 259"/>
              <a:gd name="T54" fmla="*/ 5 w 125"/>
              <a:gd name="T55" fmla="*/ 58 h 259"/>
              <a:gd name="T56" fmla="*/ 12 w 125"/>
              <a:gd name="T57" fmla="*/ 37 h 259"/>
              <a:gd name="T58" fmla="*/ 0 w 125"/>
              <a:gd name="T59" fmla="*/ 36 h 25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25"/>
              <a:gd name="T91" fmla="*/ 0 h 259"/>
              <a:gd name="T92" fmla="*/ 125 w 125"/>
              <a:gd name="T93" fmla="*/ 259 h 259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25" h="259">
                <a:moveTo>
                  <a:pt x="0" y="61"/>
                </a:moveTo>
                <a:lnTo>
                  <a:pt x="6" y="25"/>
                </a:lnTo>
                <a:lnTo>
                  <a:pt x="19" y="0"/>
                </a:lnTo>
                <a:lnTo>
                  <a:pt x="47" y="0"/>
                </a:lnTo>
                <a:lnTo>
                  <a:pt x="31" y="30"/>
                </a:lnTo>
                <a:lnTo>
                  <a:pt x="69" y="36"/>
                </a:lnTo>
                <a:lnTo>
                  <a:pt x="45" y="80"/>
                </a:lnTo>
                <a:lnTo>
                  <a:pt x="73" y="94"/>
                </a:lnTo>
                <a:lnTo>
                  <a:pt x="100" y="148"/>
                </a:lnTo>
                <a:lnTo>
                  <a:pt x="92" y="151"/>
                </a:lnTo>
                <a:lnTo>
                  <a:pt x="105" y="163"/>
                </a:lnTo>
                <a:lnTo>
                  <a:pt x="97" y="178"/>
                </a:lnTo>
                <a:lnTo>
                  <a:pt x="124" y="180"/>
                </a:lnTo>
                <a:lnTo>
                  <a:pt x="108" y="215"/>
                </a:lnTo>
                <a:lnTo>
                  <a:pt x="119" y="225"/>
                </a:lnTo>
                <a:lnTo>
                  <a:pt x="8" y="258"/>
                </a:lnTo>
                <a:lnTo>
                  <a:pt x="58" y="210"/>
                </a:lnTo>
                <a:lnTo>
                  <a:pt x="43" y="217"/>
                </a:lnTo>
                <a:lnTo>
                  <a:pt x="15" y="203"/>
                </a:lnTo>
                <a:lnTo>
                  <a:pt x="35" y="185"/>
                </a:lnTo>
                <a:lnTo>
                  <a:pt x="22" y="178"/>
                </a:lnTo>
                <a:lnTo>
                  <a:pt x="50" y="158"/>
                </a:lnTo>
                <a:lnTo>
                  <a:pt x="54" y="135"/>
                </a:lnTo>
                <a:lnTo>
                  <a:pt x="39" y="127"/>
                </a:lnTo>
                <a:lnTo>
                  <a:pt x="47" y="114"/>
                </a:lnTo>
                <a:lnTo>
                  <a:pt x="19" y="120"/>
                </a:lnTo>
                <a:lnTo>
                  <a:pt x="19" y="83"/>
                </a:lnTo>
                <a:lnTo>
                  <a:pt x="6" y="100"/>
                </a:lnTo>
                <a:lnTo>
                  <a:pt x="14" y="63"/>
                </a:lnTo>
                <a:lnTo>
                  <a:pt x="0" y="6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0" name="Freeform 434"/>
          <p:cNvSpPr>
            <a:spLocks/>
          </p:cNvSpPr>
          <p:nvPr/>
        </p:nvSpPr>
        <p:spPr bwMode="auto">
          <a:xfrm>
            <a:off x="862014" y="1818086"/>
            <a:ext cx="38100" cy="27384"/>
          </a:xfrm>
          <a:custGeom>
            <a:avLst/>
            <a:gdLst>
              <a:gd name="T0" fmla="*/ 0 w 23"/>
              <a:gd name="T1" fmla="*/ 0 h 27"/>
              <a:gd name="T2" fmla="*/ 5 w 23"/>
              <a:gd name="T3" fmla="*/ 14 h 27"/>
              <a:gd name="T4" fmla="*/ 7 w 23"/>
              <a:gd name="T5" fmla="*/ 7 h 27"/>
              <a:gd name="T6" fmla="*/ 18 w 23"/>
              <a:gd name="T7" fmla="*/ 13 h 27"/>
              <a:gd name="T8" fmla="*/ 8 w 23"/>
              <a:gd name="T9" fmla="*/ 7 h 27"/>
              <a:gd name="T10" fmla="*/ 17 w 23"/>
              <a:gd name="T11" fmla="*/ 3 h 27"/>
              <a:gd name="T12" fmla="*/ 0 w 23"/>
              <a:gd name="T13" fmla="*/ 0 h 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"/>
              <a:gd name="T22" fmla="*/ 0 h 27"/>
              <a:gd name="T23" fmla="*/ 23 w 23"/>
              <a:gd name="T24" fmla="*/ 27 h 2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" h="27">
                <a:moveTo>
                  <a:pt x="0" y="0"/>
                </a:moveTo>
                <a:lnTo>
                  <a:pt x="7" y="26"/>
                </a:lnTo>
                <a:lnTo>
                  <a:pt x="9" y="13"/>
                </a:lnTo>
                <a:lnTo>
                  <a:pt x="22" y="24"/>
                </a:lnTo>
                <a:lnTo>
                  <a:pt x="10" y="13"/>
                </a:lnTo>
                <a:lnTo>
                  <a:pt x="21" y="5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1" name="Freeform 435"/>
          <p:cNvSpPr>
            <a:spLocks/>
          </p:cNvSpPr>
          <p:nvPr/>
        </p:nvSpPr>
        <p:spPr bwMode="auto">
          <a:xfrm>
            <a:off x="881063" y="1840707"/>
            <a:ext cx="26988" cy="44054"/>
          </a:xfrm>
          <a:custGeom>
            <a:avLst/>
            <a:gdLst>
              <a:gd name="T0" fmla="*/ 0 w 17"/>
              <a:gd name="T1" fmla="*/ 0 h 40"/>
              <a:gd name="T2" fmla="*/ 12 w 17"/>
              <a:gd name="T3" fmla="*/ 4 h 40"/>
              <a:gd name="T4" fmla="*/ 14 w 17"/>
              <a:gd name="T5" fmla="*/ 23 h 40"/>
              <a:gd name="T6" fmla="*/ 0 w 17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0"/>
              <a:gd name="T14" fmla="*/ 17 w 17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0">
                <a:moveTo>
                  <a:pt x="0" y="0"/>
                </a:moveTo>
                <a:lnTo>
                  <a:pt x="14" y="6"/>
                </a:lnTo>
                <a:lnTo>
                  <a:pt x="16" y="39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2" name="Freeform 436"/>
          <p:cNvSpPr>
            <a:spLocks/>
          </p:cNvSpPr>
          <p:nvPr/>
        </p:nvSpPr>
        <p:spPr bwMode="auto">
          <a:xfrm>
            <a:off x="901702" y="1821658"/>
            <a:ext cx="26987" cy="23813"/>
          </a:xfrm>
          <a:custGeom>
            <a:avLst/>
            <a:gdLst>
              <a:gd name="T0" fmla="*/ 0 w 17"/>
              <a:gd name="T1" fmla="*/ 0 h 23"/>
              <a:gd name="T2" fmla="*/ 3 w 17"/>
              <a:gd name="T3" fmla="*/ 12 h 23"/>
              <a:gd name="T4" fmla="*/ 10 w 17"/>
              <a:gd name="T5" fmla="*/ 12 h 23"/>
              <a:gd name="T6" fmla="*/ 6 w 17"/>
              <a:gd name="T7" fmla="*/ 1 h 23"/>
              <a:gd name="T8" fmla="*/ 12 w 17"/>
              <a:gd name="T9" fmla="*/ 9 h 23"/>
              <a:gd name="T10" fmla="*/ 6 w 17"/>
              <a:gd name="T11" fmla="*/ 0 h 23"/>
              <a:gd name="T12" fmla="*/ 0 w 17"/>
              <a:gd name="T13" fmla="*/ 0 h 2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"/>
              <a:gd name="T22" fmla="*/ 0 h 23"/>
              <a:gd name="T23" fmla="*/ 17 w 17"/>
              <a:gd name="T24" fmla="*/ 23 h 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" h="23">
                <a:moveTo>
                  <a:pt x="0" y="0"/>
                </a:moveTo>
                <a:lnTo>
                  <a:pt x="3" y="22"/>
                </a:lnTo>
                <a:lnTo>
                  <a:pt x="12" y="22"/>
                </a:lnTo>
                <a:lnTo>
                  <a:pt x="8" y="2"/>
                </a:lnTo>
                <a:lnTo>
                  <a:pt x="16" y="16"/>
                </a:lnTo>
                <a:lnTo>
                  <a:pt x="8" y="0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3" name="Freeform 437"/>
          <p:cNvSpPr>
            <a:spLocks/>
          </p:cNvSpPr>
          <p:nvPr/>
        </p:nvSpPr>
        <p:spPr bwMode="auto">
          <a:xfrm>
            <a:off x="920753" y="1856188"/>
            <a:ext cx="26987" cy="20240"/>
          </a:xfrm>
          <a:custGeom>
            <a:avLst/>
            <a:gdLst>
              <a:gd name="T0" fmla="*/ 0 w 17"/>
              <a:gd name="T1" fmla="*/ 0 h 19"/>
              <a:gd name="T2" fmla="*/ 11 w 17"/>
              <a:gd name="T3" fmla="*/ 10 h 19"/>
              <a:gd name="T4" fmla="*/ 12 w 17"/>
              <a:gd name="T5" fmla="*/ 1 h 19"/>
              <a:gd name="T6" fmla="*/ 0 w 17"/>
              <a:gd name="T7" fmla="*/ 0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0"/>
                </a:moveTo>
                <a:lnTo>
                  <a:pt x="14" y="18"/>
                </a:lnTo>
                <a:lnTo>
                  <a:pt x="16" y="2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4" name="Freeform 438"/>
          <p:cNvSpPr>
            <a:spLocks/>
          </p:cNvSpPr>
          <p:nvPr/>
        </p:nvSpPr>
        <p:spPr bwMode="auto">
          <a:xfrm>
            <a:off x="928689" y="1881189"/>
            <a:ext cx="34925" cy="44054"/>
          </a:xfrm>
          <a:custGeom>
            <a:avLst/>
            <a:gdLst>
              <a:gd name="T0" fmla="*/ 0 w 24"/>
              <a:gd name="T1" fmla="*/ 0 h 40"/>
              <a:gd name="T2" fmla="*/ 14 w 24"/>
              <a:gd name="T3" fmla="*/ 9 h 40"/>
              <a:gd name="T4" fmla="*/ 18 w 24"/>
              <a:gd name="T5" fmla="*/ 23 h 40"/>
              <a:gd name="T6" fmla="*/ 0 w 24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40"/>
              <a:gd name="T14" fmla="*/ 24 w 24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40">
                <a:moveTo>
                  <a:pt x="0" y="0"/>
                </a:moveTo>
                <a:lnTo>
                  <a:pt x="18" y="14"/>
                </a:lnTo>
                <a:lnTo>
                  <a:pt x="23" y="39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5" name="Freeform 439"/>
          <p:cNvSpPr>
            <a:spLocks/>
          </p:cNvSpPr>
          <p:nvPr/>
        </p:nvSpPr>
        <p:spPr bwMode="auto">
          <a:xfrm>
            <a:off x="981075" y="1894287"/>
            <a:ext cx="25400" cy="25003"/>
          </a:xfrm>
          <a:custGeom>
            <a:avLst/>
            <a:gdLst>
              <a:gd name="T0" fmla="*/ 0 w 17"/>
              <a:gd name="T1" fmla="*/ 8 h 24"/>
              <a:gd name="T2" fmla="*/ 5 w 17"/>
              <a:gd name="T3" fmla="*/ 0 h 24"/>
              <a:gd name="T4" fmla="*/ 12 w 17"/>
              <a:gd name="T5" fmla="*/ 13 h 24"/>
              <a:gd name="T6" fmla="*/ 0 w 17"/>
              <a:gd name="T7" fmla="*/ 8 h 24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4"/>
              <a:gd name="T14" fmla="*/ 17 w 17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4">
                <a:moveTo>
                  <a:pt x="0" y="13"/>
                </a:moveTo>
                <a:lnTo>
                  <a:pt x="7" y="0"/>
                </a:lnTo>
                <a:lnTo>
                  <a:pt x="16" y="23"/>
                </a:lnTo>
                <a:lnTo>
                  <a:pt x="0" y="1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6" name="Freeform 440"/>
          <p:cNvSpPr>
            <a:spLocks/>
          </p:cNvSpPr>
          <p:nvPr/>
        </p:nvSpPr>
        <p:spPr bwMode="auto">
          <a:xfrm>
            <a:off x="1154112" y="2096694"/>
            <a:ext cx="1436688" cy="648890"/>
          </a:xfrm>
          <a:custGeom>
            <a:avLst/>
            <a:gdLst>
              <a:gd name="T0" fmla="*/ 8 w 924"/>
              <a:gd name="T1" fmla="*/ 49 h 613"/>
              <a:gd name="T2" fmla="*/ 11 w 924"/>
              <a:gd name="T3" fmla="*/ 54 h 613"/>
              <a:gd name="T4" fmla="*/ 24 w 924"/>
              <a:gd name="T5" fmla="*/ 175 h 613"/>
              <a:gd name="T6" fmla="*/ 32 w 924"/>
              <a:gd name="T7" fmla="*/ 188 h 613"/>
              <a:gd name="T8" fmla="*/ 80 w 924"/>
              <a:gd name="T9" fmla="*/ 233 h 613"/>
              <a:gd name="T10" fmla="*/ 131 w 924"/>
              <a:gd name="T11" fmla="*/ 252 h 613"/>
              <a:gd name="T12" fmla="*/ 241 w 924"/>
              <a:gd name="T13" fmla="*/ 264 h 613"/>
              <a:gd name="T14" fmla="*/ 305 w 924"/>
              <a:gd name="T15" fmla="*/ 292 h 613"/>
              <a:gd name="T16" fmla="*/ 364 w 924"/>
              <a:gd name="T17" fmla="*/ 346 h 613"/>
              <a:gd name="T18" fmla="*/ 389 w 924"/>
              <a:gd name="T19" fmla="*/ 305 h 613"/>
              <a:gd name="T20" fmla="*/ 431 w 924"/>
              <a:gd name="T21" fmla="*/ 292 h 613"/>
              <a:gd name="T22" fmla="*/ 467 w 924"/>
              <a:gd name="T23" fmla="*/ 286 h 613"/>
              <a:gd name="T24" fmla="*/ 480 w 924"/>
              <a:gd name="T25" fmla="*/ 284 h 613"/>
              <a:gd name="T26" fmla="*/ 484 w 924"/>
              <a:gd name="T27" fmla="*/ 286 h 613"/>
              <a:gd name="T28" fmla="*/ 552 w 924"/>
              <a:gd name="T29" fmla="*/ 301 h 613"/>
              <a:gd name="T30" fmla="*/ 572 w 924"/>
              <a:gd name="T31" fmla="*/ 353 h 613"/>
              <a:gd name="T32" fmla="*/ 587 w 924"/>
              <a:gd name="T33" fmla="*/ 331 h 613"/>
              <a:gd name="T34" fmla="*/ 580 w 924"/>
              <a:gd name="T35" fmla="*/ 254 h 613"/>
              <a:gd name="T36" fmla="*/ 633 w 924"/>
              <a:gd name="T37" fmla="*/ 206 h 613"/>
              <a:gd name="T38" fmla="*/ 637 w 924"/>
              <a:gd name="T39" fmla="*/ 189 h 613"/>
              <a:gd name="T40" fmla="*/ 624 w 924"/>
              <a:gd name="T41" fmla="*/ 166 h 613"/>
              <a:gd name="T42" fmla="*/ 634 w 924"/>
              <a:gd name="T43" fmla="*/ 158 h 613"/>
              <a:gd name="T44" fmla="*/ 646 w 924"/>
              <a:gd name="T45" fmla="*/ 188 h 613"/>
              <a:gd name="T46" fmla="*/ 650 w 924"/>
              <a:gd name="T47" fmla="*/ 151 h 613"/>
              <a:gd name="T48" fmla="*/ 670 w 924"/>
              <a:gd name="T49" fmla="*/ 134 h 613"/>
              <a:gd name="T50" fmla="*/ 710 w 924"/>
              <a:gd name="T51" fmla="*/ 113 h 613"/>
              <a:gd name="T52" fmla="*/ 759 w 924"/>
              <a:gd name="T53" fmla="*/ 76 h 613"/>
              <a:gd name="T54" fmla="*/ 751 w 924"/>
              <a:gd name="T55" fmla="*/ 60 h 613"/>
              <a:gd name="T56" fmla="*/ 729 w 924"/>
              <a:gd name="T57" fmla="*/ 33 h 613"/>
              <a:gd name="T58" fmla="*/ 646 w 924"/>
              <a:gd name="T59" fmla="*/ 78 h 613"/>
              <a:gd name="T60" fmla="*/ 602 w 924"/>
              <a:gd name="T61" fmla="*/ 99 h 613"/>
              <a:gd name="T62" fmla="*/ 566 w 924"/>
              <a:gd name="T63" fmla="*/ 124 h 613"/>
              <a:gd name="T64" fmla="*/ 549 w 924"/>
              <a:gd name="T65" fmla="*/ 118 h 613"/>
              <a:gd name="T66" fmla="*/ 556 w 924"/>
              <a:gd name="T67" fmla="*/ 107 h 613"/>
              <a:gd name="T68" fmla="*/ 551 w 924"/>
              <a:gd name="T69" fmla="*/ 86 h 613"/>
              <a:gd name="T70" fmla="*/ 543 w 924"/>
              <a:gd name="T71" fmla="*/ 66 h 613"/>
              <a:gd name="T72" fmla="*/ 507 w 924"/>
              <a:gd name="T73" fmla="*/ 76 h 613"/>
              <a:gd name="T74" fmla="*/ 489 w 924"/>
              <a:gd name="T75" fmla="*/ 119 h 613"/>
              <a:gd name="T76" fmla="*/ 496 w 924"/>
              <a:gd name="T77" fmla="*/ 68 h 613"/>
              <a:gd name="T78" fmla="*/ 503 w 924"/>
              <a:gd name="T79" fmla="*/ 56 h 613"/>
              <a:gd name="T80" fmla="*/ 531 w 924"/>
              <a:gd name="T81" fmla="*/ 47 h 613"/>
              <a:gd name="T82" fmla="*/ 478 w 924"/>
              <a:gd name="T83" fmla="*/ 42 h 613"/>
              <a:gd name="T84" fmla="*/ 454 w 924"/>
              <a:gd name="T85" fmla="*/ 46 h 613"/>
              <a:gd name="T86" fmla="*/ 460 w 924"/>
              <a:gd name="T87" fmla="*/ 24 h 613"/>
              <a:gd name="T88" fmla="*/ 389 w 924"/>
              <a:gd name="T89" fmla="*/ 0 h 613"/>
              <a:gd name="T90" fmla="*/ 25 w 924"/>
              <a:gd name="T91" fmla="*/ 8 h 613"/>
              <a:gd name="T92" fmla="*/ 24 w 924"/>
              <a:gd name="T93" fmla="*/ 33 h 613"/>
              <a:gd name="T94" fmla="*/ 0 w 924"/>
              <a:gd name="T95" fmla="*/ 20 h 61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924"/>
              <a:gd name="T145" fmla="*/ 0 h 613"/>
              <a:gd name="T146" fmla="*/ 924 w 924"/>
              <a:gd name="T147" fmla="*/ 613 h 613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924" h="613">
                <a:moveTo>
                  <a:pt x="0" y="34"/>
                </a:moveTo>
                <a:lnTo>
                  <a:pt x="10" y="85"/>
                </a:lnTo>
                <a:lnTo>
                  <a:pt x="24" y="90"/>
                </a:lnTo>
                <a:lnTo>
                  <a:pt x="13" y="93"/>
                </a:lnTo>
                <a:lnTo>
                  <a:pt x="5" y="244"/>
                </a:lnTo>
                <a:lnTo>
                  <a:pt x="29" y="303"/>
                </a:lnTo>
                <a:lnTo>
                  <a:pt x="44" y="303"/>
                </a:lnTo>
                <a:lnTo>
                  <a:pt x="38" y="325"/>
                </a:lnTo>
                <a:lnTo>
                  <a:pt x="67" y="389"/>
                </a:lnTo>
                <a:lnTo>
                  <a:pt x="97" y="404"/>
                </a:lnTo>
                <a:lnTo>
                  <a:pt x="123" y="440"/>
                </a:lnTo>
                <a:lnTo>
                  <a:pt x="159" y="436"/>
                </a:lnTo>
                <a:lnTo>
                  <a:pt x="219" y="470"/>
                </a:lnTo>
                <a:lnTo>
                  <a:pt x="292" y="457"/>
                </a:lnTo>
                <a:lnTo>
                  <a:pt x="336" y="522"/>
                </a:lnTo>
                <a:lnTo>
                  <a:pt x="370" y="505"/>
                </a:lnTo>
                <a:lnTo>
                  <a:pt x="410" y="584"/>
                </a:lnTo>
                <a:lnTo>
                  <a:pt x="442" y="598"/>
                </a:lnTo>
                <a:lnTo>
                  <a:pt x="439" y="553"/>
                </a:lnTo>
                <a:lnTo>
                  <a:pt x="471" y="527"/>
                </a:lnTo>
                <a:lnTo>
                  <a:pt x="475" y="506"/>
                </a:lnTo>
                <a:lnTo>
                  <a:pt x="523" y="505"/>
                </a:lnTo>
                <a:lnTo>
                  <a:pt x="564" y="522"/>
                </a:lnTo>
                <a:lnTo>
                  <a:pt x="566" y="495"/>
                </a:lnTo>
                <a:lnTo>
                  <a:pt x="548" y="492"/>
                </a:lnTo>
                <a:lnTo>
                  <a:pt x="583" y="491"/>
                </a:lnTo>
                <a:lnTo>
                  <a:pt x="585" y="478"/>
                </a:lnTo>
                <a:lnTo>
                  <a:pt x="587" y="494"/>
                </a:lnTo>
                <a:lnTo>
                  <a:pt x="653" y="499"/>
                </a:lnTo>
                <a:lnTo>
                  <a:pt x="670" y="521"/>
                </a:lnTo>
                <a:lnTo>
                  <a:pt x="672" y="560"/>
                </a:lnTo>
                <a:lnTo>
                  <a:pt x="694" y="612"/>
                </a:lnTo>
                <a:lnTo>
                  <a:pt x="707" y="611"/>
                </a:lnTo>
                <a:lnTo>
                  <a:pt x="711" y="572"/>
                </a:lnTo>
                <a:lnTo>
                  <a:pt x="690" y="478"/>
                </a:lnTo>
                <a:lnTo>
                  <a:pt x="704" y="439"/>
                </a:lnTo>
                <a:lnTo>
                  <a:pt x="784" y="363"/>
                </a:lnTo>
                <a:lnTo>
                  <a:pt x="768" y="356"/>
                </a:lnTo>
                <a:lnTo>
                  <a:pt x="783" y="353"/>
                </a:lnTo>
                <a:lnTo>
                  <a:pt x="772" y="327"/>
                </a:lnTo>
                <a:lnTo>
                  <a:pt x="775" y="306"/>
                </a:lnTo>
                <a:lnTo>
                  <a:pt x="757" y="288"/>
                </a:lnTo>
                <a:lnTo>
                  <a:pt x="775" y="301"/>
                </a:lnTo>
                <a:lnTo>
                  <a:pt x="769" y="273"/>
                </a:lnTo>
                <a:lnTo>
                  <a:pt x="780" y="266"/>
                </a:lnTo>
                <a:lnTo>
                  <a:pt x="783" y="325"/>
                </a:lnTo>
                <a:lnTo>
                  <a:pt x="796" y="290"/>
                </a:lnTo>
                <a:lnTo>
                  <a:pt x="788" y="261"/>
                </a:lnTo>
                <a:lnTo>
                  <a:pt x="796" y="278"/>
                </a:lnTo>
                <a:lnTo>
                  <a:pt x="813" y="231"/>
                </a:lnTo>
                <a:lnTo>
                  <a:pt x="877" y="210"/>
                </a:lnTo>
                <a:lnTo>
                  <a:pt x="861" y="195"/>
                </a:lnTo>
                <a:lnTo>
                  <a:pt x="872" y="158"/>
                </a:lnTo>
                <a:lnTo>
                  <a:pt x="921" y="131"/>
                </a:lnTo>
                <a:lnTo>
                  <a:pt x="923" y="116"/>
                </a:lnTo>
                <a:lnTo>
                  <a:pt x="911" y="104"/>
                </a:lnTo>
                <a:lnTo>
                  <a:pt x="911" y="68"/>
                </a:lnTo>
                <a:lnTo>
                  <a:pt x="884" y="56"/>
                </a:lnTo>
                <a:lnTo>
                  <a:pt x="865" y="115"/>
                </a:lnTo>
                <a:lnTo>
                  <a:pt x="783" y="136"/>
                </a:lnTo>
                <a:lnTo>
                  <a:pt x="778" y="161"/>
                </a:lnTo>
                <a:lnTo>
                  <a:pt x="730" y="171"/>
                </a:lnTo>
                <a:lnTo>
                  <a:pt x="733" y="179"/>
                </a:lnTo>
                <a:lnTo>
                  <a:pt x="686" y="215"/>
                </a:lnTo>
                <a:lnTo>
                  <a:pt x="666" y="214"/>
                </a:lnTo>
                <a:lnTo>
                  <a:pt x="666" y="204"/>
                </a:lnTo>
                <a:lnTo>
                  <a:pt x="669" y="192"/>
                </a:lnTo>
                <a:lnTo>
                  <a:pt x="674" y="185"/>
                </a:lnTo>
                <a:lnTo>
                  <a:pt x="676" y="174"/>
                </a:lnTo>
                <a:lnTo>
                  <a:pt x="669" y="148"/>
                </a:lnTo>
                <a:lnTo>
                  <a:pt x="653" y="158"/>
                </a:lnTo>
                <a:lnTo>
                  <a:pt x="659" y="115"/>
                </a:lnTo>
                <a:lnTo>
                  <a:pt x="633" y="104"/>
                </a:lnTo>
                <a:lnTo>
                  <a:pt x="615" y="131"/>
                </a:lnTo>
                <a:lnTo>
                  <a:pt x="609" y="205"/>
                </a:lnTo>
                <a:lnTo>
                  <a:pt x="593" y="207"/>
                </a:lnTo>
                <a:lnTo>
                  <a:pt x="589" y="171"/>
                </a:lnTo>
                <a:lnTo>
                  <a:pt x="601" y="117"/>
                </a:lnTo>
                <a:lnTo>
                  <a:pt x="589" y="126"/>
                </a:lnTo>
                <a:lnTo>
                  <a:pt x="610" y="98"/>
                </a:lnTo>
                <a:lnTo>
                  <a:pt x="653" y="96"/>
                </a:lnTo>
                <a:lnTo>
                  <a:pt x="644" y="81"/>
                </a:lnTo>
                <a:lnTo>
                  <a:pt x="641" y="81"/>
                </a:lnTo>
                <a:lnTo>
                  <a:pt x="579" y="73"/>
                </a:lnTo>
                <a:lnTo>
                  <a:pt x="589" y="56"/>
                </a:lnTo>
                <a:lnTo>
                  <a:pt x="551" y="79"/>
                </a:lnTo>
                <a:lnTo>
                  <a:pt x="522" y="79"/>
                </a:lnTo>
                <a:lnTo>
                  <a:pt x="558" y="41"/>
                </a:lnTo>
                <a:lnTo>
                  <a:pt x="482" y="20"/>
                </a:lnTo>
                <a:lnTo>
                  <a:pt x="471" y="0"/>
                </a:lnTo>
                <a:lnTo>
                  <a:pt x="471" y="13"/>
                </a:lnTo>
                <a:lnTo>
                  <a:pt x="31" y="13"/>
                </a:lnTo>
                <a:lnTo>
                  <a:pt x="39" y="38"/>
                </a:lnTo>
                <a:lnTo>
                  <a:pt x="29" y="56"/>
                </a:lnTo>
                <a:lnTo>
                  <a:pt x="32" y="37"/>
                </a:lnTo>
                <a:lnTo>
                  <a:pt x="0" y="34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7" name="Freeform 442"/>
          <p:cNvSpPr>
            <a:spLocks/>
          </p:cNvSpPr>
          <p:nvPr/>
        </p:nvSpPr>
        <p:spPr bwMode="auto">
          <a:xfrm>
            <a:off x="2801939" y="4052890"/>
            <a:ext cx="128588" cy="125016"/>
          </a:xfrm>
          <a:custGeom>
            <a:avLst/>
            <a:gdLst>
              <a:gd name="T0" fmla="*/ 0 w 84"/>
              <a:gd name="T1" fmla="*/ 55 h 118"/>
              <a:gd name="T2" fmla="*/ 11 w 84"/>
              <a:gd name="T3" fmla="*/ 3 h 118"/>
              <a:gd name="T4" fmla="*/ 21 w 84"/>
              <a:gd name="T5" fmla="*/ 0 h 118"/>
              <a:gd name="T6" fmla="*/ 61 w 84"/>
              <a:gd name="T7" fmla="*/ 27 h 118"/>
              <a:gd name="T8" fmla="*/ 68 w 84"/>
              <a:gd name="T9" fmla="*/ 38 h 118"/>
              <a:gd name="T10" fmla="*/ 64 w 84"/>
              <a:gd name="T11" fmla="*/ 51 h 118"/>
              <a:gd name="T12" fmla="*/ 47 w 84"/>
              <a:gd name="T13" fmla="*/ 68 h 118"/>
              <a:gd name="T14" fmla="*/ 0 w 84"/>
              <a:gd name="T15" fmla="*/ 55 h 1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4"/>
              <a:gd name="T25" fmla="*/ 0 h 118"/>
              <a:gd name="T26" fmla="*/ 84 w 84"/>
              <a:gd name="T27" fmla="*/ 118 h 11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4" h="118">
                <a:moveTo>
                  <a:pt x="0" y="95"/>
                </a:moveTo>
                <a:lnTo>
                  <a:pt x="13" y="5"/>
                </a:lnTo>
                <a:lnTo>
                  <a:pt x="25" y="0"/>
                </a:lnTo>
                <a:lnTo>
                  <a:pt x="74" y="46"/>
                </a:lnTo>
                <a:lnTo>
                  <a:pt x="83" y="66"/>
                </a:lnTo>
                <a:lnTo>
                  <a:pt x="79" y="88"/>
                </a:lnTo>
                <a:lnTo>
                  <a:pt x="58" y="117"/>
                </a:lnTo>
                <a:lnTo>
                  <a:pt x="0" y="9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8" name="Freeform 443"/>
          <p:cNvSpPr>
            <a:spLocks/>
          </p:cNvSpPr>
          <p:nvPr/>
        </p:nvSpPr>
        <p:spPr bwMode="auto">
          <a:xfrm>
            <a:off x="2432050" y="3053954"/>
            <a:ext cx="334963" cy="265509"/>
          </a:xfrm>
          <a:custGeom>
            <a:avLst/>
            <a:gdLst>
              <a:gd name="T0" fmla="*/ 0 w 215"/>
              <a:gd name="T1" fmla="*/ 40 h 252"/>
              <a:gd name="T2" fmla="*/ 16 w 215"/>
              <a:gd name="T3" fmla="*/ 65 h 252"/>
              <a:gd name="T4" fmla="*/ 42 w 215"/>
              <a:gd name="T5" fmla="*/ 68 h 252"/>
              <a:gd name="T6" fmla="*/ 51 w 215"/>
              <a:gd name="T7" fmla="*/ 77 h 252"/>
              <a:gd name="T8" fmla="*/ 77 w 215"/>
              <a:gd name="T9" fmla="*/ 77 h 252"/>
              <a:gd name="T10" fmla="*/ 73 w 215"/>
              <a:gd name="T11" fmla="*/ 121 h 252"/>
              <a:gd name="T12" fmla="*/ 85 w 215"/>
              <a:gd name="T13" fmla="*/ 139 h 252"/>
              <a:gd name="T14" fmla="*/ 100 w 215"/>
              <a:gd name="T15" fmla="*/ 144 h 252"/>
              <a:gd name="T16" fmla="*/ 132 w 215"/>
              <a:gd name="T17" fmla="*/ 127 h 252"/>
              <a:gd name="T18" fmla="*/ 120 w 215"/>
              <a:gd name="T19" fmla="*/ 124 h 252"/>
              <a:gd name="T20" fmla="*/ 113 w 215"/>
              <a:gd name="T21" fmla="*/ 101 h 252"/>
              <a:gd name="T22" fmla="*/ 137 w 215"/>
              <a:gd name="T23" fmla="*/ 105 h 252"/>
              <a:gd name="T24" fmla="*/ 170 w 215"/>
              <a:gd name="T25" fmla="*/ 91 h 252"/>
              <a:gd name="T26" fmla="*/ 160 w 215"/>
              <a:gd name="T27" fmla="*/ 77 h 252"/>
              <a:gd name="T28" fmla="*/ 171 w 215"/>
              <a:gd name="T29" fmla="*/ 67 h 252"/>
              <a:gd name="T30" fmla="*/ 166 w 215"/>
              <a:gd name="T31" fmla="*/ 60 h 252"/>
              <a:gd name="T32" fmla="*/ 178 w 215"/>
              <a:gd name="T33" fmla="*/ 51 h 252"/>
              <a:gd name="T34" fmla="*/ 163 w 215"/>
              <a:gd name="T35" fmla="*/ 49 h 252"/>
              <a:gd name="T36" fmla="*/ 163 w 215"/>
              <a:gd name="T37" fmla="*/ 37 h 252"/>
              <a:gd name="T38" fmla="*/ 137 w 215"/>
              <a:gd name="T39" fmla="*/ 24 h 252"/>
              <a:gd name="T40" fmla="*/ 149 w 215"/>
              <a:gd name="T41" fmla="*/ 20 h 252"/>
              <a:gd name="T42" fmla="*/ 70 w 215"/>
              <a:gd name="T43" fmla="*/ 23 h 252"/>
              <a:gd name="T44" fmla="*/ 44 w 215"/>
              <a:gd name="T45" fmla="*/ 0 h 252"/>
              <a:gd name="T46" fmla="*/ 46 w 215"/>
              <a:gd name="T47" fmla="*/ 12 h 252"/>
              <a:gd name="T48" fmla="*/ 24 w 215"/>
              <a:gd name="T49" fmla="*/ 20 h 252"/>
              <a:gd name="T50" fmla="*/ 30 w 215"/>
              <a:gd name="T51" fmla="*/ 37 h 252"/>
              <a:gd name="T52" fmla="*/ 23 w 215"/>
              <a:gd name="T53" fmla="*/ 43 h 252"/>
              <a:gd name="T54" fmla="*/ 16 w 215"/>
              <a:gd name="T55" fmla="*/ 28 h 252"/>
              <a:gd name="T56" fmla="*/ 26 w 215"/>
              <a:gd name="T57" fmla="*/ 7 h 252"/>
              <a:gd name="T58" fmla="*/ 0 w 215"/>
              <a:gd name="T59" fmla="*/ 40 h 25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15"/>
              <a:gd name="T91" fmla="*/ 0 h 252"/>
              <a:gd name="T92" fmla="*/ 215 w 215"/>
              <a:gd name="T93" fmla="*/ 252 h 25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15" h="252">
                <a:moveTo>
                  <a:pt x="0" y="70"/>
                </a:moveTo>
                <a:lnTo>
                  <a:pt x="20" y="114"/>
                </a:lnTo>
                <a:lnTo>
                  <a:pt x="51" y="119"/>
                </a:lnTo>
                <a:lnTo>
                  <a:pt x="61" y="135"/>
                </a:lnTo>
                <a:lnTo>
                  <a:pt x="92" y="133"/>
                </a:lnTo>
                <a:lnTo>
                  <a:pt x="88" y="210"/>
                </a:lnTo>
                <a:lnTo>
                  <a:pt x="102" y="241"/>
                </a:lnTo>
                <a:lnTo>
                  <a:pt x="121" y="251"/>
                </a:lnTo>
                <a:lnTo>
                  <a:pt x="159" y="222"/>
                </a:lnTo>
                <a:lnTo>
                  <a:pt x="145" y="216"/>
                </a:lnTo>
                <a:lnTo>
                  <a:pt x="136" y="176"/>
                </a:lnTo>
                <a:lnTo>
                  <a:pt x="164" y="183"/>
                </a:lnTo>
                <a:lnTo>
                  <a:pt x="204" y="158"/>
                </a:lnTo>
                <a:lnTo>
                  <a:pt x="193" y="135"/>
                </a:lnTo>
                <a:lnTo>
                  <a:pt x="206" y="117"/>
                </a:lnTo>
                <a:lnTo>
                  <a:pt x="200" y="104"/>
                </a:lnTo>
                <a:lnTo>
                  <a:pt x="214" y="88"/>
                </a:lnTo>
                <a:lnTo>
                  <a:pt x="196" y="84"/>
                </a:lnTo>
                <a:lnTo>
                  <a:pt x="196" y="65"/>
                </a:lnTo>
                <a:lnTo>
                  <a:pt x="165" y="42"/>
                </a:lnTo>
                <a:lnTo>
                  <a:pt x="179" y="36"/>
                </a:lnTo>
                <a:lnTo>
                  <a:pt x="84" y="41"/>
                </a:lnTo>
                <a:lnTo>
                  <a:pt x="53" y="0"/>
                </a:lnTo>
                <a:lnTo>
                  <a:pt x="55" y="21"/>
                </a:lnTo>
                <a:lnTo>
                  <a:pt x="29" y="34"/>
                </a:lnTo>
                <a:lnTo>
                  <a:pt x="36" y="65"/>
                </a:lnTo>
                <a:lnTo>
                  <a:pt x="27" y="75"/>
                </a:lnTo>
                <a:lnTo>
                  <a:pt x="20" y="49"/>
                </a:lnTo>
                <a:lnTo>
                  <a:pt x="31" y="12"/>
                </a:lnTo>
                <a:lnTo>
                  <a:pt x="0" y="7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69" name="Freeform 444"/>
          <p:cNvSpPr>
            <a:spLocks/>
          </p:cNvSpPr>
          <p:nvPr/>
        </p:nvSpPr>
        <p:spPr bwMode="auto">
          <a:xfrm>
            <a:off x="6797679" y="2794398"/>
            <a:ext cx="174625" cy="346472"/>
          </a:xfrm>
          <a:custGeom>
            <a:avLst/>
            <a:gdLst>
              <a:gd name="T0" fmla="*/ 0 w 111"/>
              <a:gd name="T1" fmla="*/ 9 h 328"/>
              <a:gd name="T2" fmla="*/ 13 w 111"/>
              <a:gd name="T3" fmla="*/ 29 h 328"/>
              <a:gd name="T4" fmla="*/ 31 w 111"/>
              <a:gd name="T5" fmla="*/ 37 h 328"/>
              <a:gd name="T6" fmla="*/ 22 w 111"/>
              <a:gd name="T7" fmla="*/ 52 h 328"/>
              <a:gd name="T8" fmla="*/ 55 w 111"/>
              <a:gd name="T9" fmla="*/ 77 h 328"/>
              <a:gd name="T10" fmla="*/ 70 w 111"/>
              <a:gd name="T11" fmla="*/ 111 h 328"/>
              <a:gd name="T12" fmla="*/ 72 w 111"/>
              <a:gd name="T13" fmla="*/ 140 h 328"/>
              <a:gd name="T14" fmla="*/ 31 w 111"/>
              <a:gd name="T15" fmla="*/ 165 h 328"/>
              <a:gd name="T16" fmla="*/ 38 w 111"/>
              <a:gd name="T17" fmla="*/ 188 h 328"/>
              <a:gd name="T18" fmla="*/ 51 w 111"/>
              <a:gd name="T19" fmla="*/ 172 h 328"/>
              <a:gd name="T20" fmla="*/ 57 w 111"/>
              <a:gd name="T21" fmla="*/ 176 h 328"/>
              <a:gd name="T22" fmla="*/ 61 w 111"/>
              <a:gd name="T23" fmla="*/ 165 h 328"/>
              <a:gd name="T24" fmla="*/ 93 w 111"/>
              <a:gd name="T25" fmla="*/ 148 h 328"/>
              <a:gd name="T26" fmla="*/ 88 w 111"/>
              <a:gd name="T27" fmla="*/ 102 h 328"/>
              <a:gd name="T28" fmla="*/ 45 w 111"/>
              <a:gd name="T29" fmla="*/ 58 h 328"/>
              <a:gd name="T30" fmla="*/ 50 w 111"/>
              <a:gd name="T31" fmla="*/ 43 h 328"/>
              <a:gd name="T32" fmla="*/ 76 w 111"/>
              <a:gd name="T33" fmla="*/ 23 h 328"/>
              <a:gd name="T34" fmla="*/ 39 w 111"/>
              <a:gd name="T35" fmla="*/ 0 h 328"/>
              <a:gd name="T36" fmla="*/ 0 w 111"/>
              <a:gd name="T37" fmla="*/ 9 h 32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11"/>
              <a:gd name="T58" fmla="*/ 0 h 328"/>
              <a:gd name="T59" fmla="*/ 111 w 111"/>
              <a:gd name="T60" fmla="*/ 328 h 32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11" h="328">
                <a:moveTo>
                  <a:pt x="0" y="16"/>
                </a:moveTo>
                <a:lnTo>
                  <a:pt x="15" y="50"/>
                </a:lnTo>
                <a:lnTo>
                  <a:pt x="37" y="65"/>
                </a:lnTo>
                <a:lnTo>
                  <a:pt x="26" y="90"/>
                </a:lnTo>
                <a:lnTo>
                  <a:pt x="65" y="133"/>
                </a:lnTo>
                <a:lnTo>
                  <a:pt x="83" y="192"/>
                </a:lnTo>
                <a:lnTo>
                  <a:pt x="85" y="242"/>
                </a:lnTo>
                <a:lnTo>
                  <a:pt x="37" y="286"/>
                </a:lnTo>
                <a:lnTo>
                  <a:pt x="45" y="327"/>
                </a:lnTo>
                <a:lnTo>
                  <a:pt x="60" y="298"/>
                </a:lnTo>
                <a:lnTo>
                  <a:pt x="68" y="306"/>
                </a:lnTo>
                <a:lnTo>
                  <a:pt x="72" y="287"/>
                </a:lnTo>
                <a:lnTo>
                  <a:pt x="110" y="257"/>
                </a:lnTo>
                <a:lnTo>
                  <a:pt x="104" y="176"/>
                </a:lnTo>
                <a:lnTo>
                  <a:pt x="53" y="100"/>
                </a:lnTo>
                <a:lnTo>
                  <a:pt x="59" y="75"/>
                </a:lnTo>
                <a:lnTo>
                  <a:pt x="90" y="39"/>
                </a:lnTo>
                <a:lnTo>
                  <a:pt x="46" y="0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0" name="Freeform 445"/>
          <p:cNvSpPr>
            <a:spLocks/>
          </p:cNvSpPr>
          <p:nvPr/>
        </p:nvSpPr>
        <p:spPr bwMode="auto">
          <a:xfrm>
            <a:off x="5335591" y="2894411"/>
            <a:ext cx="239713" cy="151209"/>
          </a:xfrm>
          <a:custGeom>
            <a:avLst/>
            <a:gdLst>
              <a:gd name="T0" fmla="*/ 0 w 155"/>
              <a:gd name="T1" fmla="*/ 81 h 143"/>
              <a:gd name="T2" fmla="*/ 33 w 155"/>
              <a:gd name="T3" fmla="*/ 63 h 143"/>
              <a:gd name="T4" fmla="*/ 28 w 155"/>
              <a:gd name="T5" fmla="*/ 54 h 143"/>
              <a:gd name="T6" fmla="*/ 38 w 155"/>
              <a:gd name="T7" fmla="*/ 43 h 143"/>
              <a:gd name="T8" fmla="*/ 71 w 155"/>
              <a:gd name="T9" fmla="*/ 8 h 143"/>
              <a:gd name="T10" fmla="*/ 113 w 155"/>
              <a:gd name="T11" fmla="*/ 0 h 143"/>
              <a:gd name="T12" fmla="*/ 126 w 155"/>
              <a:gd name="T13" fmla="*/ 32 h 143"/>
              <a:gd name="T14" fmla="*/ 115 w 155"/>
              <a:gd name="T15" fmla="*/ 43 h 143"/>
              <a:gd name="T16" fmla="*/ 68 w 155"/>
              <a:gd name="T17" fmla="*/ 66 h 143"/>
              <a:gd name="T18" fmla="*/ 0 w 155"/>
              <a:gd name="T19" fmla="*/ 81 h 1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5"/>
              <a:gd name="T31" fmla="*/ 0 h 143"/>
              <a:gd name="T32" fmla="*/ 155 w 155"/>
              <a:gd name="T33" fmla="*/ 143 h 14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5" h="143">
                <a:moveTo>
                  <a:pt x="0" y="142"/>
                </a:moveTo>
                <a:lnTo>
                  <a:pt x="41" y="111"/>
                </a:lnTo>
                <a:lnTo>
                  <a:pt x="34" y="95"/>
                </a:lnTo>
                <a:lnTo>
                  <a:pt x="46" y="76"/>
                </a:lnTo>
                <a:lnTo>
                  <a:pt x="87" y="15"/>
                </a:lnTo>
                <a:lnTo>
                  <a:pt x="138" y="0"/>
                </a:lnTo>
                <a:lnTo>
                  <a:pt x="154" y="56"/>
                </a:lnTo>
                <a:lnTo>
                  <a:pt x="141" y="76"/>
                </a:lnTo>
                <a:lnTo>
                  <a:pt x="83" y="115"/>
                </a:lnTo>
                <a:lnTo>
                  <a:pt x="0" y="14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1" name="Freeform 446"/>
          <p:cNvSpPr>
            <a:spLocks/>
          </p:cNvSpPr>
          <p:nvPr/>
        </p:nvSpPr>
        <p:spPr bwMode="auto">
          <a:xfrm>
            <a:off x="5313366" y="2934894"/>
            <a:ext cx="93663" cy="110728"/>
          </a:xfrm>
          <a:custGeom>
            <a:avLst/>
            <a:gdLst>
              <a:gd name="T0" fmla="*/ 0 w 60"/>
              <a:gd name="T1" fmla="*/ 12 h 105"/>
              <a:gd name="T2" fmla="*/ 11 w 60"/>
              <a:gd name="T3" fmla="*/ 59 h 105"/>
              <a:gd name="T4" fmla="*/ 46 w 60"/>
              <a:gd name="T5" fmla="*/ 41 h 105"/>
              <a:gd name="T6" fmla="*/ 39 w 60"/>
              <a:gd name="T7" fmla="*/ 32 h 105"/>
              <a:gd name="T8" fmla="*/ 50 w 60"/>
              <a:gd name="T9" fmla="*/ 22 h 105"/>
              <a:gd name="T10" fmla="*/ 50 w 60"/>
              <a:gd name="T11" fmla="*/ 9 h 105"/>
              <a:gd name="T12" fmla="*/ 25 w 60"/>
              <a:gd name="T13" fmla="*/ 0 h 105"/>
              <a:gd name="T14" fmla="*/ 0 w 60"/>
              <a:gd name="T15" fmla="*/ 12 h 1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"/>
              <a:gd name="T25" fmla="*/ 0 h 105"/>
              <a:gd name="T26" fmla="*/ 60 w 60"/>
              <a:gd name="T27" fmla="*/ 105 h 10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" h="105">
                <a:moveTo>
                  <a:pt x="0" y="21"/>
                </a:moveTo>
                <a:lnTo>
                  <a:pt x="13" y="104"/>
                </a:lnTo>
                <a:lnTo>
                  <a:pt x="54" y="73"/>
                </a:lnTo>
                <a:lnTo>
                  <a:pt x="47" y="57"/>
                </a:lnTo>
                <a:lnTo>
                  <a:pt x="59" y="38"/>
                </a:lnTo>
                <a:lnTo>
                  <a:pt x="59" y="16"/>
                </a:lnTo>
                <a:lnTo>
                  <a:pt x="29" y="0"/>
                </a:lnTo>
                <a:lnTo>
                  <a:pt x="0" y="2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2" name="Freeform 447"/>
          <p:cNvSpPr>
            <a:spLocks/>
          </p:cNvSpPr>
          <p:nvPr/>
        </p:nvSpPr>
        <p:spPr bwMode="auto">
          <a:xfrm>
            <a:off x="4595814" y="2170511"/>
            <a:ext cx="233363" cy="171450"/>
          </a:xfrm>
          <a:custGeom>
            <a:avLst/>
            <a:gdLst>
              <a:gd name="T0" fmla="*/ 0 w 151"/>
              <a:gd name="T1" fmla="*/ 22 h 162"/>
              <a:gd name="T2" fmla="*/ 0 w 151"/>
              <a:gd name="T3" fmla="*/ 6 h 162"/>
              <a:gd name="T4" fmla="*/ 32 w 151"/>
              <a:gd name="T5" fmla="*/ 0 h 162"/>
              <a:gd name="T6" fmla="*/ 58 w 151"/>
              <a:gd name="T7" fmla="*/ 18 h 162"/>
              <a:gd name="T8" fmla="*/ 85 w 151"/>
              <a:gd name="T9" fmla="*/ 13 h 162"/>
              <a:gd name="T10" fmla="*/ 120 w 151"/>
              <a:gd name="T11" fmla="*/ 43 h 162"/>
              <a:gd name="T12" fmla="*/ 114 w 151"/>
              <a:gd name="T13" fmla="*/ 72 h 162"/>
              <a:gd name="T14" fmla="*/ 123 w 151"/>
              <a:gd name="T15" fmla="*/ 86 h 162"/>
              <a:gd name="T16" fmla="*/ 97 w 151"/>
              <a:gd name="T17" fmla="*/ 93 h 162"/>
              <a:gd name="T18" fmla="*/ 85 w 151"/>
              <a:gd name="T19" fmla="*/ 68 h 162"/>
              <a:gd name="T20" fmla="*/ 74 w 151"/>
              <a:gd name="T21" fmla="*/ 78 h 162"/>
              <a:gd name="T22" fmla="*/ 32 w 151"/>
              <a:gd name="T23" fmla="*/ 52 h 162"/>
              <a:gd name="T24" fmla="*/ 11 w 151"/>
              <a:gd name="T25" fmla="*/ 26 h 162"/>
              <a:gd name="T26" fmla="*/ 1 w 151"/>
              <a:gd name="T27" fmla="*/ 32 h 162"/>
              <a:gd name="T28" fmla="*/ 0 w 151"/>
              <a:gd name="T29" fmla="*/ 22 h 16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162"/>
              <a:gd name="T47" fmla="*/ 151 w 151"/>
              <a:gd name="T48" fmla="*/ 162 h 16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162">
                <a:moveTo>
                  <a:pt x="0" y="38"/>
                </a:moveTo>
                <a:lnTo>
                  <a:pt x="0" y="11"/>
                </a:lnTo>
                <a:lnTo>
                  <a:pt x="39" y="0"/>
                </a:lnTo>
                <a:lnTo>
                  <a:pt x="70" y="32"/>
                </a:lnTo>
                <a:lnTo>
                  <a:pt x="104" y="23"/>
                </a:lnTo>
                <a:lnTo>
                  <a:pt x="146" y="74"/>
                </a:lnTo>
                <a:lnTo>
                  <a:pt x="139" y="125"/>
                </a:lnTo>
                <a:lnTo>
                  <a:pt x="150" y="149"/>
                </a:lnTo>
                <a:lnTo>
                  <a:pt x="118" y="161"/>
                </a:lnTo>
                <a:lnTo>
                  <a:pt x="104" y="117"/>
                </a:lnTo>
                <a:lnTo>
                  <a:pt x="90" y="135"/>
                </a:lnTo>
                <a:lnTo>
                  <a:pt x="39" y="91"/>
                </a:lnTo>
                <a:lnTo>
                  <a:pt x="13" y="45"/>
                </a:lnTo>
                <a:lnTo>
                  <a:pt x="1" y="55"/>
                </a:lnTo>
                <a:lnTo>
                  <a:pt x="0" y="3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3" name="Freeform 448"/>
          <p:cNvSpPr>
            <a:spLocks/>
          </p:cNvSpPr>
          <p:nvPr/>
        </p:nvSpPr>
        <p:spPr bwMode="auto">
          <a:xfrm>
            <a:off x="4543425" y="3471865"/>
            <a:ext cx="315912" cy="289322"/>
          </a:xfrm>
          <a:custGeom>
            <a:avLst/>
            <a:gdLst>
              <a:gd name="T0" fmla="*/ 0 w 203"/>
              <a:gd name="T1" fmla="*/ 148 h 273"/>
              <a:gd name="T2" fmla="*/ 22 w 203"/>
              <a:gd name="T3" fmla="*/ 142 h 273"/>
              <a:gd name="T4" fmla="*/ 130 w 203"/>
              <a:gd name="T5" fmla="*/ 158 h 273"/>
              <a:gd name="T6" fmla="*/ 154 w 203"/>
              <a:gd name="T7" fmla="*/ 151 h 273"/>
              <a:gd name="T8" fmla="*/ 136 w 203"/>
              <a:gd name="T9" fmla="*/ 139 h 273"/>
              <a:gd name="T10" fmla="*/ 136 w 203"/>
              <a:gd name="T11" fmla="*/ 91 h 273"/>
              <a:gd name="T12" fmla="*/ 166 w 203"/>
              <a:gd name="T13" fmla="*/ 91 h 273"/>
              <a:gd name="T14" fmla="*/ 164 w 203"/>
              <a:gd name="T15" fmla="*/ 65 h 273"/>
              <a:gd name="T16" fmla="*/ 136 w 203"/>
              <a:gd name="T17" fmla="*/ 68 h 273"/>
              <a:gd name="T18" fmla="*/ 135 w 203"/>
              <a:gd name="T19" fmla="*/ 21 h 273"/>
              <a:gd name="T20" fmla="*/ 122 w 203"/>
              <a:gd name="T21" fmla="*/ 14 h 273"/>
              <a:gd name="T22" fmla="*/ 105 w 203"/>
              <a:gd name="T23" fmla="*/ 14 h 273"/>
              <a:gd name="T24" fmla="*/ 101 w 203"/>
              <a:gd name="T25" fmla="*/ 28 h 273"/>
              <a:gd name="T26" fmla="*/ 83 w 203"/>
              <a:gd name="T27" fmla="*/ 29 h 273"/>
              <a:gd name="T28" fmla="*/ 61 w 203"/>
              <a:gd name="T29" fmla="*/ 0 h 273"/>
              <a:gd name="T30" fmla="*/ 11 w 203"/>
              <a:gd name="T31" fmla="*/ 6 h 273"/>
              <a:gd name="T32" fmla="*/ 29 w 203"/>
              <a:gd name="T33" fmla="*/ 66 h 273"/>
              <a:gd name="T34" fmla="*/ 0 w 203"/>
              <a:gd name="T35" fmla="*/ 148 h 27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03"/>
              <a:gd name="T55" fmla="*/ 0 h 273"/>
              <a:gd name="T56" fmla="*/ 203 w 203"/>
              <a:gd name="T57" fmla="*/ 273 h 27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03" h="273">
                <a:moveTo>
                  <a:pt x="0" y="255"/>
                </a:moveTo>
                <a:lnTo>
                  <a:pt x="27" y="246"/>
                </a:lnTo>
                <a:lnTo>
                  <a:pt x="158" y="272"/>
                </a:lnTo>
                <a:lnTo>
                  <a:pt x="188" y="260"/>
                </a:lnTo>
                <a:lnTo>
                  <a:pt x="166" y="239"/>
                </a:lnTo>
                <a:lnTo>
                  <a:pt x="166" y="156"/>
                </a:lnTo>
                <a:lnTo>
                  <a:pt x="202" y="156"/>
                </a:lnTo>
                <a:lnTo>
                  <a:pt x="200" y="112"/>
                </a:lnTo>
                <a:lnTo>
                  <a:pt x="166" y="117"/>
                </a:lnTo>
                <a:lnTo>
                  <a:pt x="164" y="36"/>
                </a:lnTo>
                <a:lnTo>
                  <a:pt x="149" y="23"/>
                </a:lnTo>
                <a:lnTo>
                  <a:pt x="128" y="25"/>
                </a:lnTo>
                <a:lnTo>
                  <a:pt x="123" y="48"/>
                </a:lnTo>
                <a:lnTo>
                  <a:pt x="101" y="50"/>
                </a:lnTo>
                <a:lnTo>
                  <a:pt x="74" y="0"/>
                </a:lnTo>
                <a:lnTo>
                  <a:pt x="13" y="11"/>
                </a:lnTo>
                <a:lnTo>
                  <a:pt x="35" y="114"/>
                </a:lnTo>
                <a:lnTo>
                  <a:pt x="0" y="25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4" name="Freeform 449"/>
          <p:cNvSpPr>
            <a:spLocks/>
          </p:cNvSpPr>
          <p:nvPr/>
        </p:nvSpPr>
        <p:spPr bwMode="auto">
          <a:xfrm>
            <a:off x="4551363" y="3444479"/>
            <a:ext cx="26988" cy="28575"/>
          </a:xfrm>
          <a:custGeom>
            <a:avLst/>
            <a:gdLst>
              <a:gd name="T0" fmla="*/ 0 w 17"/>
              <a:gd name="T1" fmla="*/ 5 h 26"/>
              <a:gd name="T2" fmla="*/ 6 w 17"/>
              <a:gd name="T3" fmla="*/ 15 h 26"/>
              <a:gd name="T4" fmla="*/ 14 w 17"/>
              <a:gd name="T5" fmla="*/ 0 h 26"/>
              <a:gd name="T6" fmla="*/ 0 w 17"/>
              <a:gd name="T7" fmla="*/ 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6"/>
              <a:gd name="T14" fmla="*/ 17 w 17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6">
                <a:moveTo>
                  <a:pt x="0" y="9"/>
                </a:moveTo>
                <a:lnTo>
                  <a:pt x="6" y="25"/>
                </a:lnTo>
                <a:lnTo>
                  <a:pt x="16" y="0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5" name="Freeform 450"/>
          <p:cNvSpPr>
            <a:spLocks/>
          </p:cNvSpPr>
          <p:nvPr/>
        </p:nvSpPr>
        <p:spPr bwMode="auto">
          <a:xfrm>
            <a:off x="4748215" y="3752852"/>
            <a:ext cx="234951" cy="219075"/>
          </a:xfrm>
          <a:custGeom>
            <a:avLst/>
            <a:gdLst>
              <a:gd name="T0" fmla="*/ 0 w 151"/>
              <a:gd name="T1" fmla="*/ 91 h 206"/>
              <a:gd name="T2" fmla="*/ 0 w 151"/>
              <a:gd name="T3" fmla="*/ 55 h 206"/>
              <a:gd name="T4" fmla="*/ 14 w 151"/>
              <a:gd name="T5" fmla="*/ 55 h 206"/>
              <a:gd name="T6" fmla="*/ 14 w 151"/>
              <a:gd name="T7" fmla="*/ 8 h 206"/>
              <a:gd name="T8" fmla="*/ 40 w 151"/>
              <a:gd name="T9" fmla="*/ 4 h 206"/>
              <a:gd name="T10" fmla="*/ 49 w 151"/>
              <a:gd name="T11" fmla="*/ 11 h 206"/>
              <a:gd name="T12" fmla="*/ 69 w 151"/>
              <a:gd name="T13" fmla="*/ 0 h 206"/>
              <a:gd name="T14" fmla="*/ 106 w 151"/>
              <a:gd name="T15" fmla="*/ 49 h 206"/>
              <a:gd name="T16" fmla="*/ 123 w 151"/>
              <a:gd name="T17" fmla="*/ 57 h 206"/>
              <a:gd name="T18" fmla="*/ 74 w 151"/>
              <a:gd name="T19" fmla="*/ 102 h 206"/>
              <a:gd name="T20" fmla="*/ 45 w 151"/>
              <a:gd name="T21" fmla="*/ 102 h 206"/>
              <a:gd name="T22" fmla="*/ 30 w 151"/>
              <a:gd name="T23" fmla="*/ 118 h 206"/>
              <a:gd name="T24" fmla="*/ 12 w 151"/>
              <a:gd name="T25" fmla="*/ 119 h 206"/>
              <a:gd name="T26" fmla="*/ 12 w 151"/>
              <a:gd name="T27" fmla="*/ 104 h 206"/>
              <a:gd name="T28" fmla="*/ 0 w 151"/>
              <a:gd name="T29" fmla="*/ 91 h 20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206"/>
              <a:gd name="T47" fmla="*/ 151 w 151"/>
              <a:gd name="T48" fmla="*/ 206 h 20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206">
                <a:moveTo>
                  <a:pt x="0" y="156"/>
                </a:moveTo>
                <a:lnTo>
                  <a:pt x="0" y="95"/>
                </a:lnTo>
                <a:lnTo>
                  <a:pt x="17" y="94"/>
                </a:lnTo>
                <a:lnTo>
                  <a:pt x="17" y="15"/>
                </a:lnTo>
                <a:lnTo>
                  <a:pt x="48" y="7"/>
                </a:lnTo>
                <a:lnTo>
                  <a:pt x="59" y="20"/>
                </a:lnTo>
                <a:lnTo>
                  <a:pt x="84" y="0"/>
                </a:lnTo>
                <a:lnTo>
                  <a:pt x="129" y="84"/>
                </a:lnTo>
                <a:lnTo>
                  <a:pt x="150" y="99"/>
                </a:lnTo>
                <a:lnTo>
                  <a:pt x="90" y="176"/>
                </a:lnTo>
                <a:lnTo>
                  <a:pt x="55" y="176"/>
                </a:lnTo>
                <a:lnTo>
                  <a:pt x="36" y="203"/>
                </a:lnTo>
                <a:lnTo>
                  <a:pt x="14" y="205"/>
                </a:lnTo>
                <a:lnTo>
                  <a:pt x="14" y="179"/>
                </a:lnTo>
                <a:lnTo>
                  <a:pt x="0" y="15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6" name="Freeform 451"/>
          <p:cNvSpPr>
            <a:spLocks/>
          </p:cNvSpPr>
          <p:nvPr/>
        </p:nvSpPr>
        <p:spPr bwMode="auto">
          <a:xfrm>
            <a:off x="4976816" y="3392092"/>
            <a:ext cx="42863" cy="47625"/>
          </a:xfrm>
          <a:custGeom>
            <a:avLst/>
            <a:gdLst>
              <a:gd name="T0" fmla="*/ 0 w 28"/>
              <a:gd name="T1" fmla="*/ 4 h 44"/>
              <a:gd name="T2" fmla="*/ 3 w 28"/>
              <a:gd name="T3" fmla="*/ 13 h 44"/>
              <a:gd name="T4" fmla="*/ 7 w 28"/>
              <a:gd name="T5" fmla="*/ 26 h 44"/>
              <a:gd name="T6" fmla="*/ 21 w 28"/>
              <a:gd name="T7" fmla="*/ 11 h 44"/>
              <a:gd name="T8" fmla="*/ 21 w 28"/>
              <a:gd name="T9" fmla="*/ 0 h 44"/>
              <a:gd name="T10" fmla="*/ 0 w 28"/>
              <a:gd name="T11" fmla="*/ 4 h 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"/>
              <a:gd name="T19" fmla="*/ 0 h 44"/>
              <a:gd name="T20" fmla="*/ 28 w 28"/>
              <a:gd name="T21" fmla="*/ 44 h 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" h="44">
                <a:moveTo>
                  <a:pt x="0" y="6"/>
                </a:moveTo>
                <a:lnTo>
                  <a:pt x="3" y="22"/>
                </a:lnTo>
                <a:lnTo>
                  <a:pt x="9" y="43"/>
                </a:lnTo>
                <a:lnTo>
                  <a:pt x="27" y="18"/>
                </a:lnTo>
                <a:lnTo>
                  <a:pt x="26" y="0"/>
                </a:lnTo>
                <a:lnTo>
                  <a:pt x="0" y="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7" name="Freeform 452"/>
          <p:cNvSpPr>
            <a:spLocks/>
          </p:cNvSpPr>
          <p:nvPr/>
        </p:nvSpPr>
        <p:spPr bwMode="auto">
          <a:xfrm>
            <a:off x="4462466" y="3043240"/>
            <a:ext cx="195263" cy="260747"/>
          </a:xfrm>
          <a:custGeom>
            <a:avLst/>
            <a:gdLst>
              <a:gd name="T0" fmla="*/ 0 w 125"/>
              <a:gd name="T1" fmla="*/ 100 h 247"/>
              <a:gd name="T2" fmla="*/ 15 w 125"/>
              <a:gd name="T3" fmla="*/ 74 h 247"/>
              <a:gd name="T4" fmla="*/ 39 w 125"/>
              <a:gd name="T5" fmla="*/ 78 h 247"/>
              <a:gd name="T6" fmla="*/ 67 w 125"/>
              <a:gd name="T7" fmla="*/ 23 h 247"/>
              <a:gd name="T8" fmla="*/ 80 w 125"/>
              <a:gd name="T9" fmla="*/ 13 h 247"/>
              <a:gd name="T10" fmla="*/ 75 w 125"/>
              <a:gd name="T11" fmla="*/ 2 h 247"/>
              <a:gd name="T12" fmla="*/ 81 w 125"/>
              <a:gd name="T13" fmla="*/ 0 h 247"/>
              <a:gd name="T14" fmla="*/ 93 w 125"/>
              <a:gd name="T15" fmla="*/ 34 h 247"/>
              <a:gd name="T16" fmla="*/ 75 w 125"/>
              <a:gd name="T17" fmla="*/ 41 h 247"/>
              <a:gd name="T18" fmla="*/ 95 w 125"/>
              <a:gd name="T19" fmla="*/ 67 h 247"/>
              <a:gd name="T20" fmla="*/ 81 w 125"/>
              <a:gd name="T21" fmla="*/ 99 h 247"/>
              <a:gd name="T22" fmla="*/ 103 w 125"/>
              <a:gd name="T23" fmla="*/ 124 h 247"/>
              <a:gd name="T24" fmla="*/ 100 w 125"/>
              <a:gd name="T25" fmla="*/ 141 h 247"/>
              <a:gd name="T26" fmla="*/ 66 w 125"/>
              <a:gd name="T27" fmla="*/ 133 h 247"/>
              <a:gd name="T28" fmla="*/ 38 w 125"/>
              <a:gd name="T29" fmla="*/ 132 h 247"/>
              <a:gd name="T30" fmla="*/ 17 w 125"/>
              <a:gd name="T31" fmla="*/ 133 h 247"/>
              <a:gd name="T32" fmla="*/ 16 w 125"/>
              <a:gd name="T33" fmla="*/ 110 h 247"/>
              <a:gd name="T34" fmla="*/ 0 w 125"/>
              <a:gd name="T35" fmla="*/ 100 h 24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25"/>
              <a:gd name="T55" fmla="*/ 0 h 247"/>
              <a:gd name="T56" fmla="*/ 125 w 125"/>
              <a:gd name="T57" fmla="*/ 247 h 24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25" h="247">
                <a:moveTo>
                  <a:pt x="0" y="175"/>
                </a:moveTo>
                <a:lnTo>
                  <a:pt x="18" y="129"/>
                </a:lnTo>
                <a:lnTo>
                  <a:pt x="47" y="136"/>
                </a:lnTo>
                <a:lnTo>
                  <a:pt x="81" y="39"/>
                </a:lnTo>
                <a:lnTo>
                  <a:pt x="97" y="22"/>
                </a:lnTo>
                <a:lnTo>
                  <a:pt x="90" y="4"/>
                </a:lnTo>
                <a:lnTo>
                  <a:pt x="98" y="0"/>
                </a:lnTo>
                <a:lnTo>
                  <a:pt x="112" y="59"/>
                </a:lnTo>
                <a:lnTo>
                  <a:pt x="90" y="71"/>
                </a:lnTo>
                <a:lnTo>
                  <a:pt x="114" y="117"/>
                </a:lnTo>
                <a:lnTo>
                  <a:pt x="98" y="173"/>
                </a:lnTo>
                <a:lnTo>
                  <a:pt x="124" y="216"/>
                </a:lnTo>
                <a:lnTo>
                  <a:pt x="121" y="246"/>
                </a:lnTo>
                <a:lnTo>
                  <a:pt x="79" y="232"/>
                </a:lnTo>
                <a:lnTo>
                  <a:pt x="46" y="231"/>
                </a:lnTo>
                <a:lnTo>
                  <a:pt x="21" y="232"/>
                </a:lnTo>
                <a:lnTo>
                  <a:pt x="20" y="192"/>
                </a:lnTo>
                <a:lnTo>
                  <a:pt x="0" y="17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8" name="Freeform 453"/>
          <p:cNvSpPr>
            <a:spLocks/>
          </p:cNvSpPr>
          <p:nvPr/>
        </p:nvSpPr>
        <p:spPr bwMode="auto">
          <a:xfrm>
            <a:off x="4614866" y="3083721"/>
            <a:ext cx="327025" cy="188119"/>
          </a:xfrm>
          <a:custGeom>
            <a:avLst/>
            <a:gdLst>
              <a:gd name="T0" fmla="*/ 0 w 210"/>
              <a:gd name="T1" fmla="*/ 77 h 178"/>
              <a:gd name="T2" fmla="*/ 14 w 210"/>
              <a:gd name="T3" fmla="*/ 45 h 178"/>
              <a:gd name="T4" fmla="*/ 56 w 210"/>
              <a:gd name="T5" fmla="*/ 37 h 178"/>
              <a:gd name="T6" fmla="*/ 60 w 210"/>
              <a:gd name="T7" fmla="*/ 27 h 178"/>
              <a:gd name="T8" fmla="*/ 80 w 210"/>
              <a:gd name="T9" fmla="*/ 23 h 178"/>
              <a:gd name="T10" fmla="*/ 109 w 210"/>
              <a:gd name="T11" fmla="*/ 0 h 178"/>
              <a:gd name="T12" fmla="*/ 120 w 210"/>
              <a:gd name="T13" fmla="*/ 27 h 178"/>
              <a:gd name="T14" fmla="*/ 141 w 210"/>
              <a:gd name="T15" fmla="*/ 37 h 178"/>
              <a:gd name="T16" fmla="*/ 173 w 210"/>
              <a:gd name="T17" fmla="*/ 74 h 178"/>
              <a:gd name="T18" fmla="*/ 94 w 210"/>
              <a:gd name="T19" fmla="*/ 84 h 178"/>
              <a:gd name="T20" fmla="*/ 67 w 210"/>
              <a:gd name="T21" fmla="*/ 74 h 178"/>
              <a:gd name="T22" fmla="*/ 56 w 210"/>
              <a:gd name="T23" fmla="*/ 92 h 178"/>
              <a:gd name="T24" fmla="*/ 33 w 210"/>
              <a:gd name="T25" fmla="*/ 92 h 178"/>
              <a:gd name="T26" fmla="*/ 22 w 210"/>
              <a:gd name="T27" fmla="*/ 102 h 178"/>
              <a:gd name="T28" fmla="*/ 0 w 210"/>
              <a:gd name="T29" fmla="*/ 77 h 1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0"/>
              <a:gd name="T46" fmla="*/ 0 h 178"/>
              <a:gd name="T47" fmla="*/ 210 w 210"/>
              <a:gd name="T48" fmla="*/ 178 h 17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0" h="178">
                <a:moveTo>
                  <a:pt x="0" y="134"/>
                </a:moveTo>
                <a:lnTo>
                  <a:pt x="16" y="78"/>
                </a:lnTo>
                <a:lnTo>
                  <a:pt x="68" y="65"/>
                </a:lnTo>
                <a:lnTo>
                  <a:pt x="73" y="46"/>
                </a:lnTo>
                <a:lnTo>
                  <a:pt x="97" y="39"/>
                </a:lnTo>
                <a:lnTo>
                  <a:pt x="132" y="0"/>
                </a:lnTo>
                <a:lnTo>
                  <a:pt x="145" y="46"/>
                </a:lnTo>
                <a:lnTo>
                  <a:pt x="170" y="65"/>
                </a:lnTo>
                <a:lnTo>
                  <a:pt x="209" y="129"/>
                </a:lnTo>
                <a:lnTo>
                  <a:pt x="113" y="147"/>
                </a:lnTo>
                <a:lnTo>
                  <a:pt x="81" y="129"/>
                </a:lnTo>
                <a:lnTo>
                  <a:pt x="68" y="160"/>
                </a:lnTo>
                <a:lnTo>
                  <a:pt x="40" y="160"/>
                </a:lnTo>
                <a:lnTo>
                  <a:pt x="26" y="177"/>
                </a:lnTo>
                <a:lnTo>
                  <a:pt x="0" y="13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79" name="Freeform 454"/>
          <p:cNvSpPr>
            <a:spLocks/>
          </p:cNvSpPr>
          <p:nvPr/>
        </p:nvSpPr>
        <p:spPr bwMode="auto">
          <a:xfrm>
            <a:off x="4589466" y="2787254"/>
            <a:ext cx="265113" cy="379809"/>
          </a:xfrm>
          <a:custGeom>
            <a:avLst/>
            <a:gdLst>
              <a:gd name="T0" fmla="*/ 0 w 171"/>
              <a:gd name="T1" fmla="*/ 118 h 359"/>
              <a:gd name="T2" fmla="*/ 21 w 171"/>
              <a:gd name="T3" fmla="*/ 129 h 359"/>
              <a:gd name="T4" fmla="*/ 14 w 171"/>
              <a:gd name="T5" fmla="*/ 139 h 359"/>
              <a:gd name="T6" fmla="*/ 25 w 171"/>
              <a:gd name="T7" fmla="*/ 173 h 359"/>
              <a:gd name="T8" fmla="*/ 7 w 171"/>
              <a:gd name="T9" fmla="*/ 180 h 359"/>
              <a:gd name="T10" fmla="*/ 27 w 171"/>
              <a:gd name="T11" fmla="*/ 207 h 359"/>
              <a:gd name="T12" fmla="*/ 70 w 171"/>
              <a:gd name="T13" fmla="*/ 199 h 359"/>
              <a:gd name="T14" fmla="*/ 74 w 171"/>
              <a:gd name="T15" fmla="*/ 189 h 359"/>
              <a:gd name="T16" fmla="*/ 93 w 171"/>
              <a:gd name="T17" fmla="*/ 185 h 359"/>
              <a:gd name="T18" fmla="*/ 122 w 171"/>
              <a:gd name="T19" fmla="*/ 162 h 359"/>
              <a:gd name="T20" fmla="*/ 111 w 171"/>
              <a:gd name="T21" fmla="*/ 136 h 359"/>
              <a:gd name="T22" fmla="*/ 127 w 171"/>
              <a:gd name="T23" fmla="*/ 103 h 359"/>
              <a:gd name="T24" fmla="*/ 140 w 171"/>
              <a:gd name="T25" fmla="*/ 100 h 359"/>
              <a:gd name="T26" fmla="*/ 140 w 171"/>
              <a:gd name="T27" fmla="*/ 52 h 359"/>
              <a:gd name="T28" fmla="*/ 35 w 171"/>
              <a:gd name="T29" fmla="*/ 0 h 359"/>
              <a:gd name="T30" fmla="*/ 22 w 171"/>
              <a:gd name="T31" fmla="*/ 5 h 359"/>
              <a:gd name="T32" fmla="*/ 22 w 171"/>
              <a:gd name="T33" fmla="*/ 26 h 359"/>
              <a:gd name="T34" fmla="*/ 35 w 171"/>
              <a:gd name="T35" fmla="*/ 40 h 359"/>
              <a:gd name="T36" fmla="*/ 27 w 171"/>
              <a:gd name="T37" fmla="*/ 85 h 359"/>
              <a:gd name="T38" fmla="*/ 0 w 171"/>
              <a:gd name="T39" fmla="*/ 118 h 35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1"/>
              <a:gd name="T61" fmla="*/ 0 h 359"/>
              <a:gd name="T62" fmla="*/ 171 w 171"/>
              <a:gd name="T63" fmla="*/ 359 h 35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1" h="359">
                <a:moveTo>
                  <a:pt x="0" y="204"/>
                </a:moveTo>
                <a:lnTo>
                  <a:pt x="25" y="223"/>
                </a:lnTo>
                <a:lnTo>
                  <a:pt x="17" y="241"/>
                </a:lnTo>
                <a:lnTo>
                  <a:pt x="31" y="300"/>
                </a:lnTo>
                <a:lnTo>
                  <a:pt x="9" y="312"/>
                </a:lnTo>
                <a:lnTo>
                  <a:pt x="33" y="358"/>
                </a:lnTo>
                <a:lnTo>
                  <a:pt x="85" y="345"/>
                </a:lnTo>
                <a:lnTo>
                  <a:pt x="90" y="326"/>
                </a:lnTo>
                <a:lnTo>
                  <a:pt x="114" y="319"/>
                </a:lnTo>
                <a:lnTo>
                  <a:pt x="149" y="280"/>
                </a:lnTo>
                <a:lnTo>
                  <a:pt x="136" y="236"/>
                </a:lnTo>
                <a:lnTo>
                  <a:pt x="154" y="177"/>
                </a:lnTo>
                <a:lnTo>
                  <a:pt x="170" y="173"/>
                </a:lnTo>
                <a:lnTo>
                  <a:pt x="170" y="90"/>
                </a:lnTo>
                <a:lnTo>
                  <a:pt x="43" y="0"/>
                </a:lnTo>
                <a:lnTo>
                  <a:pt x="26" y="9"/>
                </a:lnTo>
                <a:lnTo>
                  <a:pt x="26" y="45"/>
                </a:lnTo>
                <a:lnTo>
                  <a:pt x="43" y="68"/>
                </a:lnTo>
                <a:lnTo>
                  <a:pt x="33" y="147"/>
                </a:lnTo>
                <a:lnTo>
                  <a:pt x="0" y="20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0" name="Freeform 455"/>
          <p:cNvSpPr>
            <a:spLocks/>
          </p:cNvSpPr>
          <p:nvPr/>
        </p:nvSpPr>
        <p:spPr bwMode="auto">
          <a:xfrm>
            <a:off x="4530728" y="3252790"/>
            <a:ext cx="192087" cy="203597"/>
          </a:xfrm>
          <a:custGeom>
            <a:avLst/>
            <a:gdLst>
              <a:gd name="T0" fmla="*/ 0 w 123"/>
              <a:gd name="T1" fmla="*/ 97 h 191"/>
              <a:gd name="T2" fmla="*/ 12 w 123"/>
              <a:gd name="T3" fmla="*/ 111 h 191"/>
              <a:gd name="T4" fmla="*/ 25 w 123"/>
              <a:gd name="T5" fmla="*/ 105 h 191"/>
              <a:gd name="T6" fmla="*/ 45 w 123"/>
              <a:gd name="T7" fmla="*/ 108 h 191"/>
              <a:gd name="T8" fmla="*/ 64 w 123"/>
              <a:gd name="T9" fmla="*/ 96 h 191"/>
              <a:gd name="T10" fmla="*/ 69 w 123"/>
              <a:gd name="T11" fmla="*/ 73 h 191"/>
              <a:gd name="T12" fmla="*/ 88 w 123"/>
              <a:gd name="T13" fmla="*/ 56 h 191"/>
              <a:gd name="T14" fmla="*/ 101 w 123"/>
              <a:gd name="T15" fmla="*/ 0 h 191"/>
              <a:gd name="T16" fmla="*/ 78 w 123"/>
              <a:gd name="T17" fmla="*/ 0 h 191"/>
              <a:gd name="T18" fmla="*/ 66 w 123"/>
              <a:gd name="T19" fmla="*/ 10 h 191"/>
              <a:gd name="T20" fmla="*/ 64 w 123"/>
              <a:gd name="T21" fmla="*/ 28 h 191"/>
              <a:gd name="T22" fmla="*/ 29 w 123"/>
              <a:gd name="T23" fmla="*/ 19 h 191"/>
              <a:gd name="T24" fmla="*/ 28 w 123"/>
              <a:gd name="T25" fmla="*/ 31 h 191"/>
              <a:gd name="T26" fmla="*/ 42 w 123"/>
              <a:gd name="T27" fmla="*/ 32 h 191"/>
              <a:gd name="T28" fmla="*/ 37 w 123"/>
              <a:gd name="T29" fmla="*/ 76 h 191"/>
              <a:gd name="T30" fmla="*/ 20 w 123"/>
              <a:gd name="T31" fmla="*/ 70 h 191"/>
              <a:gd name="T32" fmla="*/ 0 w 123"/>
              <a:gd name="T33" fmla="*/ 97 h 19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3"/>
              <a:gd name="T52" fmla="*/ 0 h 191"/>
              <a:gd name="T53" fmla="*/ 123 w 123"/>
              <a:gd name="T54" fmla="*/ 191 h 19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3" h="191">
                <a:moveTo>
                  <a:pt x="0" y="166"/>
                </a:moveTo>
                <a:lnTo>
                  <a:pt x="14" y="190"/>
                </a:lnTo>
                <a:lnTo>
                  <a:pt x="30" y="181"/>
                </a:lnTo>
                <a:lnTo>
                  <a:pt x="54" y="184"/>
                </a:lnTo>
                <a:lnTo>
                  <a:pt x="77" y="164"/>
                </a:lnTo>
                <a:lnTo>
                  <a:pt x="83" y="125"/>
                </a:lnTo>
                <a:lnTo>
                  <a:pt x="107" y="95"/>
                </a:lnTo>
                <a:lnTo>
                  <a:pt x="122" y="0"/>
                </a:lnTo>
                <a:lnTo>
                  <a:pt x="94" y="0"/>
                </a:lnTo>
                <a:lnTo>
                  <a:pt x="80" y="17"/>
                </a:lnTo>
                <a:lnTo>
                  <a:pt x="77" y="47"/>
                </a:lnTo>
                <a:lnTo>
                  <a:pt x="35" y="33"/>
                </a:lnTo>
                <a:lnTo>
                  <a:pt x="34" y="52"/>
                </a:lnTo>
                <a:lnTo>
                  <a:pt x="50" y="55"/>
                </a:lnTo>
                <a:lnTo>
                  <a:pt x="45" y="130"/>
                </a:lnTo>
                <a:lnTo>
                  <a:pt x="24" y="120"/>
                </a:lnTo>
                <a:lnTo>
                  <a:pt x="0" y="16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1" name="Freeform 456"/>
          <p:cNvSpPr>
            <a:spLocks/>
          </p:cNvSpPr>
          <p:nvPr/>
        </p:nvSpPr>
        <p:spPr bwMode="auto">
          <a:xfrm>
            <a:off x="4560890" y="3220644"/>
            <a:ext cx="473075" cy="426244"/>
          </a:xfrm>
          <a:custGeom>
            <a:avLst/>
            <a:gdLst>
              <a:gd name="T0" fmla="*/ 0 w 304"/>
              <a:gd name="T1" fmla="*/ 137 h 402"/>
              <a:gd name="T2" fmla="*/ 0 w 304"/>
              <a:gd name="T3" fmla="*/ 144 h 402"/>
              <a:gd name="T4" fmla="*/ 50 w 304"/>
              <a:gd name="T5" fmla="*/ 137 h 402"/>
              <a:gd name="T6" fmla="*/ 73 w 304"/>
              <a:gd name="T7" fmla="*/ 166 h 402"/>
              <a:gd name="T8" fmla="*/ 91 w 304"/>
              <a:gd name="T9" fmla="*/ 165 h 402"/>
              <a:gd name="T10" fmla="*/ 94 w 304"/>
              <a:gd name="T11" fmla="*/ 151 h 402"/>
              <a:gd name="T12" fmla="*/ 112 w 304"/>
              <a:gd name="T13" fmla="*/ 151 h 402"/>
              <a:gd name="T14" fmla="*/ 124 w 304"/>
              <a:gd name="T15" fmla="*/ 158 h 402"/>
              <a:gd name="T16" fmla="*/ 126 w 304"/>
              <a:gd name="T17" fmla="*/ 205 h 402"/>
              <a:gd name="T18" fmla="*/ 154 w 304"/>
              <a:gd name="T19" fmla="*/ 202 h 402"/>
              <a:gd name="T20" fmla="*/ 229 w 304"/>
              <a:gd name="T21" fmla="*/ 232 h 402"/>
              <a:gd name="T22" fmla="*/ 228 w 304"/>
              <a:gd name="T23" fmla="*/ 218 h 402"/>
              <a:gd name="T24" fmla="*/ 215 w 304"/>
              <a:gd name="T25" fmla="*/ 212 h 402"/>
              <a:gd name="T26" fmla="*/ 217 w 304"/>
              <a:gd name="T27" fmla="*/ 180 h 402"/>
              <a:gd name="T28" fmla="*/ 241 w 304"/>
              <a:gd name="T29" fmla="*/ 168 h 402"/>
              <a:gd name="T30" fmla="*/ 225 w 304"/>
              <a:gd name="T31" fmla="*/ 145 h 402"/>
              <a:gd name="T32" fmla="*/ 223 w 304"/>
              <a:gd name="T33" fmla="*/ 107 h 402"/>
              <a:gd name="T34" fmla="*/ 221 w 304"/>
              <a:gd name="T35" fmla="*/ 97 h 402"/>
              <a:gd name="T36" fmla="*/ 229 w 304"/>
              <a:gd name="T37" fmla="*/ 81 h 402"/>
              <a:gd name="T38" fmla="*/ 241 w 304"/>
              <a:gd name="T39" fmla="*/ 48 h 402"/>
              <a:gd name="T40" fmla="*/ 250 w 304"/>
              <a:gd name="T41" fmla="*/ 37 h 402"/>
              <a:gd name="T42" fmla="*/ 244 w 304"/>
              <a:gd name="T43" fmla="*/ 18 h 402"/>
              <a:gd name="T44" fmla="*/ 201 w 304"/>
              <a:gd name="T45" fmla="*/ 0 h 402"/>
              <a:gd name="T46" fmla="*/ 121 w 304"/>
              <a:gd name="T47" fmla="*/ 11 h 402"/>
              <a:gd name="T48" fmla="*/ 94 w 304"/>
              <a:gd name="T49" fmla="*/ 0 h 402"/>
              <a:gd name="T50" fmla="*/ 84 w 304"/>
              <a:gd name="T51" fmla="*/ 18 h 402"/>
              <a:gd name="T52" fmla="*/ 72 w 304"/>
              <a:gd name="T53" fmla="*/ 73 h 402"/>
              <a:gd name="T54" fmla="*/ 52 w 304"/>
              <a:gd name="T55" fmla="*/ 91 h 402"/>
              <a:gd name="T56" fmla="*/ 47 w 304"/>
              <a:gd name="T57" fmla="*/ 113 h 402"/>
              <a:gd name="T58" fmla="*/ 28 w 304"/>
              <a:gd name="T59" fmla="*/ 125 h 402"/>
              <a:gd name="T60" fmla="*/ 8 w 304"/>
              <a:gd name="T61" fmla="*/ 123 h 402"/>
              <a:gd name="T62" fmla="*/ 0 w 304"/>
              <a:gd name="T63" fmla="*/ 137 h 40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04"/>
              <a:gd name="T97" fmla="*/ 0 h 402"/>
              <a:gd name="T98" fmla="*/ 304 w 304"/>
              <a:gd name="T99" fmla="*/ 402 h 40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04" h="402">
                <a:moveTo>
                  <a:pt x="0" y="237"/>
                </a:moveTo>
                <a:lnTo>
                  <a:pt x="0" y="248"/>
                </a:lnTo>
                <a:lnTo>
                  <a:pt x="61" y="237"/>
                </a:lnTo>
                <a:lnTo>
                  <a:pt x="88" y="287"/>
                </a:lnTo>
                <a:lnTo>
                  <a:pt x="110" y="285"/>
                </a:lnTo>
                <a:lnTo>
                  <a:pt x="115" y="262"/>
                </a:lnTo>
                <a:lnTo>
                  <a:pt x="136" y="260"/>
                </a:lnTo>
                <a:lnTo>
                  <a:pt x="151" y="273"/>
                </a:lnTo>
                <a:lnTo>
                  <a:pt x="153" y="354"/>
                </a:lnTo>
                <a:lnTo>
                  <a:pt x="187" y="349"/>
                </a:lnTo>
                <a:lnTo>
                  <a:pt x="278" y="401"/>
                </a:lnTo>
                <a:lnTo>
                  <a:pt x="277" y="377"/>
                </a:lnTo>
                <a:lnTo>
                  <a:pt x="261" y="366"/>
                </a:lnTo>
                <a:lnTo>
                  <a:pt x="263" y="310"/>
                </a:lnTo>
                <a:lnTo>
                  <a:pt x="292" y="290"/>
                </a:lnTo>
                <a:lnTo>
                  <a:pt x="273" y="251"/>
                </a:lnTo>
                <a:lnTo>
                  <a:pt x="271" y="184"/>
                </a:lnTo>
                <a:lnTo>
                  <a:pt x="268" y="168"/>
                </a:lnTo>
                <a:lnTo>
                  <a:pt x="278" y="139"/>
                </a:lnTo>
                <a:lnTo>
                  <a:pt x="292" y="83"/>
                </a:lnTo>
                <a:lnTo>
                  <a:pt x="303" y="63"/>
                </a:lnTo>
                <a:lnTo>
                  <a:pt x="296" y="32"/>
                </a:lnTo>
                <a:lnTo>
                  <a:pt x="243" y="0"/>
                </a:lnTo>
                <a:lnTo>
                  <a:pt x="147" y="18"/>
                </a:lnTo>
                <a:lnTo>
                  <a:pt x="115" y="0"/>
                </a:lnTo>
                <a:lnTo>
                  <a:pt x="102" y="31"/>
                </a:lnTo>
                <a:lnTo>
                  <a:pt x="87" y="126"/>
                </a:lnTo>
                <a:lnTo>
                  <a:pt x="63" y="156"/>
                </a:lnTo>
                <a:lnTo>
                  <a:pt x="57" y="195"/>
                </a:lnTo>
                <a:lnTo>
                  <a:pt x="34" y="215"/>
                </a:lnTo>
                <a:lnTo>
                  <a:pt x="10" y="212"/>
                </a:lnTo>
                <a:lnTo>
                  <a:pt x="0" y="23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2" name="Freeform 457"/>
          <p:cNvSpPr>
            <a:spLocks/>
          </p:cNvSpPr>
          <p:nvPr/>
        </p:nvSpPr>
        <p:spPr bwMode="auto">
          <a:xfrm>
            <a:off x="5057777" y="2481264"/>
            <a:ext cx="60325" cy="27385"/>
          </a:xfrm>
          <a:custGeom>
            <a:avLst/>
            <a:gdLst>
              <a:gd name="T0" fmla="*/ 0 w 39"/>
              <a:gd name="T1" fmla="*/ 7 h 27"/>
              <a:gd name="T2" fmla="*/ 12 w 39"/>
              <a:gd name="T3" fmla="*/ 14 h 27"/>
              <a:gd name="T4" fmla="*/ 31 w 39"/>
              <a:gd name="T5" fmla="*/ 0 h 27"/>
              <a:gd name="T6" fmla="*/ 0 w 39"/>
              <a:gd name="T7" fmla="*/ 7 h 27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7"/>
              <a:gd name="T14" fmla="*/ 39 w 39"/>
              <a:gd name="T15" fmla="*/ 27 h 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7">
                <a:moveTo>
                  <a:pt x="0" y="13"/>
                </a:moveTo>
                <a:lnTo>
                  <a:pt x="14" y="26"/>
                </a:lnTo>
                <a:lnTo>
                  <a:pt x="38" y="0"/>
                </a:lnTo>
                <a:lnTo>
                  <a:pt x="0" y="1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3" name="Freeform 458"/>
          <p:cNvSpPr>
            <a:spLocks/>
          </p:cNvSpPr>
          <p:nvPr/>
        </p:nvSpPr>
        <p:spPr bwMode="auto">
          <a:xfrm>
            <a:off x="4278316" y="3049192"/>
            <a:ext cx="68263" cy="144065"/>
          </a:xfrm>
          <a:custGeom>
            <a:avLst/>
            <a:gdLst>
              <a:gd name="T0" fmla="*/ 0 w 44"/>
              <a:gd name="T1" fmla="*/ 18 h 135"/>
              <a:gd name="T2" fmla="*/ 14 w 44"/>
              <a:gd name="T3" fmla="*/ 78 h 135"/>
              <a:gd name="T4" fmla="*/ 25 w 44"/>
              <a:gd name="T5" fmla="*/ 78 h 135"/>
              <a:gd name="T6" fmla="*/ 35 w 44"/>
              <a:gd name="T7" fmla="*/ 8 h 135"/>
              <a:gd name="T8" fmla="*/ 25 w 44"/>
              <a:gd name="T9" fmla="*/ 0 h 135"/>
              <a:gd name="T10" fmla="*/ 19 w 44"/>
              <a:gd name="T11" fmla="*/ 6 h 135"/>
              <a:gd name="T12" fmla="*/ 0 w 44"/>
              <a:gd name="T13" fmla="*/ 18 h 1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4"/>
              <a:gd name="T22" fmla="*/ 0 h 135"/>
              <a:gd name="T23" fmla="*/ 44 w 44"/>
              <a:gd name="T24" fmla="*/ 135 h 1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4" h="135">
                <a:moveTo>
                  <a:pt x="0" y="32"/>
                </a:moveTo>
                <a:lnTo>
                  <a:pt x="17" y="134"/>
                </a:lnTo>
                <a:lnTo>
                  <a:pt x="31" y="134"/>
                </a:lnTo>
                <a:lnTo>
                  <a:pt x="43" y="15"/>
                </a:lnTo>
                <a:lnTo>
                  <a:pt x="31" y="0"/>
                </a:lnTo>
                <a:lnTo>
                  <a:pt x="23" y="10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4" name="Freeform 459"/>
          <p:cNvSpPr>
            <a:spLocks/>
          </p:cNvSpPr>
          <p:nvPr/>
        </p:nvSpPr>
        <p:spPr bwMode="auto">
          <a:xfrm>
            <a:off x="4489454" y="3287319"/>
            <a:ext cx="47625" cy="30956"/>
          </a:xfrm>
          <a:custGeom>
            <a:avLst/>
            <a:gdLst>
              <a:gd name="T0" fmla="*/ 0 w 29"/>
              <a:gd name="T1" fmla="*/ 17 h 28"/>
              <a:gd name="T2" fmla="*/ 3 w 29"/>
              <a:gd name="T3" fmla="*/ 1 h 28"/>
              <a:gd name="T4" fmla="*/ 24 w 29"/>
              <a:gd name="T5" fmla="*/ 0 h 28"/>
              <a:gd name="T6" fmla="*/ 24 w 29"/>
              <a:gd name="T7" fmla="*/ 15 h 28"/>
              <a:gd name="T8" fmla="*/ 0 w 29"/>
              <a:gd name="T9" fmla="*/ 17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"/>
              <a:gd name="T16" fmla="*/ 0 h 28"/>
              <a:gd name="T17" fmla="*/ 29 w 29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" h="28">
                <a:moveTo>
                  <a:pt x="0" y="27"/>
                </a:moveTo>
                <a:lnTo>
                  <a:pt x="3" y="1"/>
                </a:lnTo>
                <a:lnTo>
                  <a:pt x="28" y="0"/>
                </a:lnTo>
                <a:lnTo>
                  <a:pt x="28" y="24"/>
                </a:lnTo>
                <a:lnTo>
                  <a:pt x="0" y="2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5" name="Freeform 460"/>
          <p:cNvSpPr>
            <a:spLocks/>
          </p:cNvSpPr>
          <p:nvPr/>
        </p:nvSpPr>
        <p:spPr bwMode="auto">
          <a:xfrm>
            <a:off x="5075241" y="2918223"/>
            <a:ext cx="377825" cy="338138"/>
          </a:xfrm>
          <a:custGeom>
            <a:avLst/>
            <a:gdLst>
              <a:gd name="T0" fmla="*/ 0 w 243"/>
              <a:gd name="T1" fmla="*/ 129 h 321"/>
              <a:gd name="T2" fmla="*/ 15 w 243"/>
              <a:gd name="T3" fmla="*/ 119 h 321"/>
              <a:gd name="T4" fmla="*/ 16 w 243"/>
              <a:gd name="T5" fmla="*/ 95 h 321"/>
              <a:gd name="T6" fmla="*/ 42 w 243"/>
              <a:gd name="T7" fmla="*/ 66 h 321"/>
              <a:gd name="T8" fmla="*/ 53 w 243"/>
              <a:gd name="T9" fmla="*/ 11 h 321"/>
              <a:gd name="T10" fmla="*/ 73 w 243"/>
              <a:gd name="T11" fmla="*/ 0 h 321"/>
              <a:gd name="T12" fmla="*/ 88 w 243"/>
              <a:gd name="T13" fmla="*/ 36 h 321"/>
              <a:gd name="T14" fmla="*/ 131 w 243"/>
              <a:gd name="T15" fmla="*/ 67 h 321"/>
              <a:gd name="T16" fmla="*/ 116 w 243"/>
              <a:gd name="T17" fmla="*/ 87 h 321"/>
              <a:gd name="T18" fmla="*/ 129 w 243"/>
              <a:gd name="T19" fmla="*/ 92 h 321"/>
              <a:gd name="T20" fmla="*/ 146 w 243"/>
              <a:gd name="T21" fmla="*/ 114 h 321"/>
              <a:gd name="T22" fmla="*/ 198 w 243"/>
              <a:gd name="T23" fmla="*/ 127 h 321"/>
              <a:gd name="T24" fmla="*/ 158 w 243"/>
              <a:gd name="T25" fmla="*/ 164 h 321"/>
              <a:gd name="T26" fmla="*/ 117 w 243"/>
              <a:gd name="T27" fmla="*/ 178 h 321"/>
              <a:gd name="T28" fmla="*/ 80 w 243"/>
              <a:gd name="T29" fmla="*/ 183 h 321"/>
              <a:gd name="T30" fmla="*/ 38 w 243"/>
              <a:gd name="T31" fmla="*/ 170 h 321"/>
              <a:gd name="T32" fmla="*/ 23 w 243"/>
              <a:gd name="T33" fmla="*/ 143 h 321"/>
              <a:gd name="T34" fmla="*/ 0 w 243"/>
              <a:gd name="T35" fmla="*/ 129 h 32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3"/>
              <a:gd name="T55" fmla="*/ 0 h 321"/>
              <a:gd name="T56" fmla="*/ 243 w 243"/>
              <a:gd name="T57" fmla="*/ 321 h 32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3" h="321">
                <a:moveTo>
                  <a:pt x="0" y="224"/>
                </a:moveTo>
                <a:lnTo>
                  <a:pt x="19" y="208"/>
                </a:lnTo>
                <a:lnTo>
                  <a:pt x="20" y="167"/>
                </a:lnTo>
                <a:lnTo>
                  <a:pt x="51" y="115"/>
                </a:lnTo>
                <a:lnTo>
                  <a:pt x="64" y="20"/>
                </a:lnTo>
                <a:lnTo>
                  <a:pt x="89" y="0"/>
                </a:lnTo>
                <a:lnTo>
                  <a:pt x="107" y="64"/>
                </a:lnTo>
                <a:lnTo>
                  <a:pt x="160" y="118"/>
                </a:lnTo>
                <a:lnTo>
                  <a:pt x="141" y="152"/>
                </a:lnTo>
                <a:lnTo>
                  <a:pt x="158" y="160"/>
                </a:lnTo>
                <a:lnTo>
                  <a:pt x="178" y="198"/>
                </a:lnTo>
                <a:lnTo>
                  <a:pt x="242" y="222"/>
                </a:lnTo>
                <a:lnTo>
                  <a:pt x="192" y="287"/>
                </a:lnTo>
                <a:lnTo>
                  <a:pt x="142" y="311"/>
                </a:lnTo>
                <a:lnTo>
                  <a:pt x="97" y="320"/>
                </a:lnTo>
                <a:lnTo>
                  <a:pt x="46" y="297"/>
                </a:lnTo>
                <a:lnTo>
                  <a:pt x="28" y="250"/>
                </a:lnTo>
                <a:lnTo>
                  <a:pt x="0" y="2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6" name="Freeform 461"/>
          <p:cNvSpPr>
            <a:spLocks/>
          </p:cNvSpPr>
          <p:nvPr/>
        </p:nvSpPr>
        <p:spPr bwMode="auto">
          <a:xfrm>
            <a:off x="5292728" y="3043240"/>
            <a:ext cx="42863" cy="45244"/>
          </a:xfrm>
          <a:custGeom>
            <a:avLst/>
            <a:gdLst>
              <a:gd name="T0" fmla="*/ 0 w 26"/>
              <a:gd name="T1" fmla="*/ 19 h 43"/>
              <a:gd name="T2" fmla="*/ 15 w 26"/>
              <a:gd name="T3" fmla="*/ 23 h 43"/>
              <a:gd name="T4" fmla="*/ 23 w 26"/>
              <a:gd name="T5" fmla="*/ 17 h 43"/>
              <a:gd name="T6" fmla="*/ 11 w 26"/>
              <a:gd name="T7" fmla="*/ 14 h 43"/>
              <a:gd name="T8" fmla="*/ 23 w 26"/>
              <a:gd name="T9" fmla="*/ 10 h 43"/>
              <a:gd name="T10" fmla="*/ 17 w 26"/>
              <a:gd name="T11" fmla="*/ 0 h 43"/>
              <a:gd name="T12" fmla="*/ 0 w 26"/>
              <a:gd name="T13" fmla="*/ 19 h 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43"/>
              <a:gd name="T23" fmla="*/ 26 w 26"/>
              <a:gd name="T24" fmla="*/ 43 h 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43">
                <a:moveTo>
                  <a:pt x="0" y="34"/>
                </a:moveTo>
                <a:lnTo>
                  <a:pt x="17" y="42"/>
                </a:lnTo>
                <a:lnTo>
                  <a:pt x="25" y="31"/>
                </a:lnTo>
                <a:lnTo>
                  <a:pt x="11" y="25"/>
                </a:lnTo>
                <a:lnTo>
                  <a:pt x="25" y="17"/>
                </a:lnTo>
                <a:lnTo>
                  <a:pt x="19" y="0"/>
                </a:lnTo>
                <a:lnTo>
                  <a:pt x="0" y="3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7" name="Freeform 462"/>
          <p:cNvSpPr>
            <a:spLocks/>
          </p:cNvSpPr>
          <p:nvPr/>
        </p:nvSpPr>
        <p:spPr bwMode="auto">
          <a:xfrm>
            <a:off x="4473577" y="3287318"/>
            <a:ext cx="136525" cy="141684"/>
          </a:xfrm>
          <a:custGeom>
            <a:avLst/>
            <a:gdLst>
              <a:gd name="T0" fmla="*/ 0 w 89"/>
              <a:gd name="T1" fmla="*/ 36 h 135"/>
              <a:gd name="T2" fmla="*/ 8 w 89"/>
              <a:gd name="T3" fmla="*/ 25 h 135"/>
              <a:gd name="T4" fmla="*/ 13 w 89"/>
              <a:gd name="T5" fmla="*/ 26 h 135"/>
              <a:gd name="T6" fmla="*/ 10 w 89"/>
              <a:gd name="T7" fmla="*/ 15 h 135"/>
              <a:gd name="T8" fmla="*/ 32 w 89"/>
              <a:gd name="T9" fmla="*/ 14 h 135"/>
              <a:gd name="T10" fmla="*/ 32 w 89"/>
              <a:gd name="T11" fmla="*/ 0 h 135"/>
              <a:gd name="T12" fmla="*/ 59 w 89"/>
              <a:gd name="T13" fmla="*/ 1 h 135"/>
              <a:gd name="T14" fmla="*/ 58 w 89"/>
              <a:gd name="T15" fmla="*/ 11 h 135"/>
              <a:gd name="T16" fmla="*/ 71 w 89"/>
              <a:gd name="T17" fmla="*/ 13 h 135"/>
              <a:gd name="T18" fmla="*/ 67 w 89"/>
              <a:gd name="T19" fmla="*/ 56 h 135"/>
              <a:gd name="T20" fmla="*/ 50 w 89"/>
              <a:gd name="T21" fmla="*/ 50 h 135"/>
              <a:gd name="T22" fmla="*/ 31 w 89"/>
              <a:gd name="T23" fmla="*/ 76 h 135"/>
              <a:gd name="T24" fmla="*/ 0 w 89"/>
              <a:gd name="T25" fmla="*/ 36 h 13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9"/>
              <a:gd name="T40" fmla="*/ 0 h 135"/>
              <a:gd name="T41" fmla="*/ 89 w 89"/>
              <a:gd name="T42" fmla="*/ 135 h 13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9" h="135">
                <a:moveTo>
                  <a:pt x="0" y="64"/>
                </a:moveTo>
                <a:lnTo>
                  <a:pt x="10" y="44"/>
                </a:lnTo>
                <a:lnTo>
                  <a:pt x="17" y="45"/>
                </a:lnTo>
                <a:lnTo>
                  <a:pt x="12" y="27"/>
                </a:lnTo>
                <a:lnTo>
                  <a:pt x="40" y="24"/>
                </a:lnTo>
                <a:lnTo>
                  <a:pt x="40" y="0"/>
                </a:lnTo>
                <a:lnTo>
                  <a:pt x="73" y="1"/>
                </a:lnTo>
                <a:lnTo>
                  <a:pt x="72" y="20"/>
                </a:lnTo>
                <a:lnTo>
                  <a:pt x="88" y="23"/>
                </a:lnTo>
                <a:lnTo>
                  <a:pt x="83" y="98"/>
                </a:lnTo>
                <a:lnTo>
                  <a:pt x="62" y="88"/>
                </a:lnTo>
                <a:lnTo>
                  <a:pt x="38" y="134"/>
                </a:lnTo>
                <a:lnTo>
                  <a:pt x="0" y="6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8" name="Freeform 463"/>
          <p:cNvSpPr>
            <a:spLocks/>
          </p:cNvSpPr>
          <p:nvPr/>
        </p:nvSpPr>
        <p:spPr bwMode="auto">
          <a:xfrm>
            <a:off x="3840164" y="3022999"/>
            <a:ext cx="74613" cy="17859"/>
          </a:xfrm>
          <a:custGeom>
            <a:avLst/>
            <a:gdLst>
              <a:gd name="T0" fmla="*/ 0 w 48"/>
              <a:gd name="T1" fmla="*/ 9 h 17"/>
              <a:gd name="T2" fmla="*/ 1 w 48"/>
              <a:gd name="T3" fmla="*/ 0 h 17"/>
              <a:gd name="T4" fmla="*/ 39 w 48"/>
              <a:gd name="T5" fmla="*/ 2 h 17"/>
              <a:gd name="T6" fmla="*/ 0 w 48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7"/>
              <a:gd name="T14" fmla="*/ 48 w 4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7">
                <a:moveTo>
                  <a:pt x="0" y="16"/>
                </a:moveTo>
                <a:lnTo>
                  <a:pt x="1" y="0"/>
                </a:lnTo>
                <a:lnTo>
                  <a:pt x="47" y="4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89" name="Freeform 464"/>
          <p:cNvSpPr>
            <a:spLocks/>
          </p:cNvSpPr>
          <p:nvPr/>
        </p:nvSpPr>
        <p:spPr bwMode="auto">
          <a:xfrm>
            <a:off x="4178303" y="3078959"/>
            <a:ext cx="107951" cy="151210"/>
          </a:xfrm>
          <a:custGeom>
            <a:avLst/>
            <a:gdLst>
              <a:gd name="T0" fmla="*/ 0 w 70"/>
              <a:gd name="T1" fmla="*/ 78 h 143"/>
              <a:gd name="T2" fmla="*/ 5 w 70"/>
              <a:gd name="T3" fmla="*/ 21 h 143"/>
              <a:gd name="T4" fmla="*/ 3 w 70"/>
              <a:gd name="T5" fmla="*/ 3 h 143"/>
              <a:gd name="T6" fmla="*/ 37 w 70"/>
              <a:gd name="T7" fmla="*/ 0 h 143"/>
              <a:gd name="T8" fmla="*/ 56 w 70"/>
              <a:gd name="T9" fmla="*/ 65 h 143"/>
              <a:gd name="T10" fmla="*/ 14 w 70"/>
              <a:gd name="T11" fmla="*/ 82 h 143"/>
              <a:gd name="T12" fmla="*/ 0 w 70"/>
              <a:gd name="T13" fmla="*/ 78 h 1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0"/>
              <a:gd name="T22" fmla="*/ 0 h 143"/>
              <a:gd name="T23" fmla="*/ 70 w 70"/>
              <a:gd name="T24" fmla="*/ 143 h 1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0" h="143">
                <a:moveTo>
                  <a:pt x="0" y="134"/>
                </a:moveTo>
                <a:lnTo>
                  <a:pt x="7" y="37"/>
                </a:lnTo>
                <a:lnTo>
                  <a:pt x="3" y="5"/>
                </a:lnTo>
                <a:lnTo>
                  <a:pt x="46" y="0"/>
                </a:lnTo>
                <a:lnTo>
                  <a:pt x="69" y="111"/>
                </a:lnTo>
                <a:lnTo>
                  <a:pt x="18" y="142"/>
                </a:lnTo>
                <a:lnTo>
                  <a:pt x="0" y="13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0" name="Freeform 465"/>
          <p:cNvSpPr>
            <a:spLocks/>
          </p:cNvSpPr>
          <p:nvPr/>
        </p:nvSpPr>
        <p:spPr bwMode="auto">
          <a:xfrm>
            <a:off x="3883026" y="3043240"/>
            <a:ext cx="182563" cy="127397"/>
          </a:xfrm>
          <a:custGeom>
            <a:avLst/>
            <a:gdLst>
              <a:gd name="T0" fmla="*/ 0 w 118"/>
              <a:gd name="T1" fmla="*/ 23 h 120"/>
              <a:gd name="T2" fmla="*/ 15 w 118"/>
              <a:gd name="T3" fmla="*/ 13 h 120"/>
              <a:gd name="T4" fmla="*/ 15 w 118"/>
              <a:gd name="T5" fmla="*/ 0 h 120"/>
              <a:gd name="T6" fmla="*/ 48 w 118"/>
              <a:gd name="T7" fmla="*/ 3 h 120"/>
              <a:gd name="T8" fmla="*/ 57 w 118"/>
              <a:gd name="T9" fmla="*/ 10 h 120"/>
              <a:gd name="T10" fmla="*/ 79 w 118"/>
              <a:gd name="T11" fmla="*/ 2 h 120"/>
              <a:gd name="T12" fmla="*/ 92 w 118"/>
              <a:gd name="T13" fmla="*/ 32 h 120"/>
              <a:gd name="T14" fmla="*/ 96 w 118"/>
              <a:gd name="T15" fmla="*/ 55 h 120"/>
              <a:gd name="T16" fmla="*/ 88 w 118"/>
              <a:gd name="T17" fmla="*/ 54 h 120"/>
              <a:gd name="T18" fmla="*/ 85 w 118"/>
              <a:gd name="T19" fmla="*/ 65 h 120"/>
              <a:gd name="T20" fmla="*/ 72 w 118"/>
              <a:gd name="T21" fmla="*/ 68 h 120"/>
              <a:gd name="T22" fmla="*/ 72 w 118"/>
              <a:gd name="T23" fmla="*/ 55 h 120"/>
              <a:gd name="T24" fmla="*/ 63 w 118"/>
              <a:gd name="T25" fmla="*/ 55 h 120"/>
              <a:gd name="T26" fmla="*/ 49 w 118"/>
              <a:gd name="T27" fmla="*/ 36 h 120"/>
              <a:gd name="T28" fmla="*/ 22 w 118"/>
              <a:gd name="T29" fmla="*/ 46 h 120"/>
              <a:gd name="T30" fmla="*/ 0 w 118"/>
              <a:gd name="T31" fmla="*/ 23 h 12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8"/>
              <a:gd name="T49" fmla="*/ 0 h 120"/>
              <a:gd name="T50" fmla="*/ 118 w 118"/>
              <a:gd name="T51" fmla="*/ 120 h 12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8" h="120">
                <a:moveTo>
                  <a:pt x="0" y="39"/>
                </a:moveTo>
                <a:lnTo>
                  <a:pt x="19" y="22"/>
                </a:lnTo>
                <a:lnTo>
                  <a:pt x="19" y="0"/>
                </a:lnTo>
                <a:lnTo>
                  <a:pt x="58" y="5"/>
                </a:lnTo>
                <a:lnTo>
                  <a:pt x="69" y="17"/>
                </a:lnTo>
                <a:lnTo>
                  <a:pt x="96" y="4"/>
                </a:lnTo>
                <a:lnTo>
                  <a:pt x="112" y="56"/>
                </a:lnTo>
                <a:lnTo>
                  <a:pt x="117" y="96"/>
                </a:lnTo>
                <a:lnTo>
                  <a:pt x="107" y="93"/>
                </a:lnTo>
                <a:lnTo>
                  <a:pt x="104" y="114"/>
                </a:lnTo>
                <a:lnTo>
                  <a:pt x="87" y="119"/>
                </a:lnTo>
                <a:lnTo>
                  <a:pt x="87" y="96"/>
                </a:lnTo>
                <a:lnTo>
                  <a:pt x="77" y="95"/>
                </a:lnTo>
                <a:lnTo>
                  <a:pt x="60" y="62"/>
                </a:lnTo>
                <a:lnTo>
                  <a:pt x="27" y="80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1" name="Freeform 466"/>
          <p:cNvSpPr>
            <a:spLocks/>
          </p:cNvSpPr>
          <p:nvPr/>
        </p:nvSpPr>
        <p:spPr bwMode="auto">
          <a:xfrm>
            <a:off x="5365750" y="2645571"/>
            <a:ext cx="49212" cy="19050"/>
          </a:xfrm>
          <a:custGeom>
            <a:avLst/>
            <a:gdLst>
              <a:gd name="T0" fmla="*/ 0 w 30"/>
              <a:gd name="T1" fmla="*/ 0 h 17"/>
              <a:gd name="T2" fmla="*/ 14 w 30"/>
              <a:gd name="T3" fmla="*/ 11 h 17"/>
              <a:gd name="T4" fmla="*/ 25 w 30"/>
              <a:gd name="T5" fmla="*/ 2 h 17"/>
              <a:gd name="T6" fmla="*/ 0 w 30"/>
              <a:gd name="T7" fmla="*/ 0 h 17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17"/>
              <a:gd name="T14" fmla="*/ 30 w 30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17">
                <a:moveTo>
                  <a:pt x="0" y="0"/>
                </a:moveTo>
                <a:lnTo>
                  <a:pt x="16" y="16"/>
                </a:lnTo>
                <a:lnTo>
                  <a:pt x="29" y="3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2" name="Freeform 467"/>
          <p:cNvSpPr>
            <a:spLocks/>
          </p:cNvSpPr>
          <p:nvPr/>
        </p:nvSpPr>
        <p:spPr bwMode="auto">
          <a:xfrm>
            <a:off x="5097465" y="2543177"/>
            <a:ext cx="41275" cy="101204"/>
          </a:xfrm>
          <a:custGeom>
            <a:avLst/>
            <a:gdLst>
              <a:gd name="T0" fmla="*/ 0 w 26"/>
              <a:gd name="T1" fmla="*/ 27 h 95"/>
              <a:gd name="T2" fmla="*/ 12 w 26"/>
              <a:gd name="T3" fmla="*/ 54 h 95"/>
              <a:gd name="T4" fmla="*/ 14 w 26"/>
              <a:gd name="T5" fmla="*/ 53 h 95"/>
              <a:gd name="T6" fmla="*/ 20 w 26"/>
              <a:gd name="T7" fmla="*/ 24 h 95"/>
              <a:gd name="T8" fmla="*/ 11 w 26"/>
              <a:gd name="T9" fmla="*/ 27 h 95"/>
              <a:gd name="T10" fmla="*/ 14 w 26"/>
              <a:gd name="T11" fmla="*/ 14 h 95"/>
              <a:gd name="T12" fmla="*/ 20 w 26"/>
              <a:gd name="T13" fmla="*/ 8 h 95"/>
              <a:gd name="T14" fmla="*/ 21 w 26"/>
              <a:gd name="T15" fmla="*/ 0 h 95"/>
              <a:gd name="T16" fmla="*/ 15 w 26"/>
              <a:gd name="T17" fmla="*/ 2 h 95"/>
              <a:gd name="T18" fmla="*/ 0 w 26"/>
              <a:gd name="T19" fmla="*/ 27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"/>
              <a:gd name="T31" fmla="*/ 0 h 95"/>
              <a:gd name="T32" fmla="*/ 26 w 26"/>
              <a:gd name="T33" fmla="*/ 95 h 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6" h="95">
                <a:moveTo>
                  <a:pt x="0" y="47"/>
                </a:moveTo>
                <a:lnTo>
                  <a:pt x="14" y="94"/>
                </a:lnTo>
                <a:lnTo>
                  <a:pt x="16" y="92"/>
                </a:lnTo>
                <a:lnTo>
                  <a:pt x="24" y="42"/>
                </a:lnTo>
                <a:lnTo>
                  <a:pt x="13" y="46"/>
                </a:lnTo>
                <a:lnTo>
                  <a:pt x="16" y="25"/>
                </a:lnTo>
                <a:lnTo>
                  <a:pt x="24" y="13"/>
                </a:lnTo>
                <a:lnTo>
                  <a:pt x="25" y="0"/>
                </a:lnTo>
                <a:lnTo>
                  <a:pt x="17" y="2"/>
                </a:lnTo>
                <a:lnTo>
                  <a:pt x="0" y="4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3" name="Freeform 468"/>
          <p:cNvSpPr>
            <a:spLocks/>
          </p:cNvSpPr>
          <p:nvPr/>
        </p:nvSpPr>
        <p:spPr bwMode="auto">
          <a:xfrm>
            <a:off x="4043364" y="3089674"/>
            <a:ext cx="147639" cy="147638"/>
          </a:xfrm>
          <a:custGeom>
            <a:avLst/>
            <a:gdLst>
              <a:gd name="T0" fmla="*/ 0 w 95"/>
              <a:gd name="T1" fmla="*/ 53 h 140"/>
              <a:gd name="T2" fmla="*/ 1 w 95"/>
              <a:gd name="T3" fmla="*/ 40 h 140"/>
              <a:gd name="T4" fmla="*/ 4 w 95"/>
              <a:gd name="T5" fmla="*/ 28 h 140"/>
              <a:gd name="T6" fmla="*/ 12 w 95"/>
              <a:gd name="T7" fmla="*/ 30 h 140"/>
              <a:gd name="T8" fmla="*/ 7 w 95"/>
              <a:gd name="T9" fmla="*/ 7 h 140"/>
              <a:gd name="T10" fmla="*/ 30 w 95"/>
              <a:gd name="T11" fmla="*/ 0 h 140"/>
              <a:gd name="T12" fmla="*/ 44 w 95"/>
              <a:gd name="T13" fmla="*/ 5 h 140"/>
              <a:gd name="T14" fmla="*/ 51 w 95"/>
              <a:gd name="T15" fmla="*/ 13 h 140"/>
              <a:gd name="T16" fmla="*/ 77 w 95"/>
              <a:gd name="T17" fmla="*/ 15 h 140"/>
              <a:gd name="T18" fmla="*/ 72 w 95"/>
              <a:gd name="T19" fmla="*/ 71 h 140"/>
              <a:gd name="T20" fmla="*/ 13 w 95"/>
              <a:gd name="T21" fmla="*/ 80 h 140"/>
              <a:gd name="T22" fmla="*/ 14 w 95"/>
              <a:gd name="T23" fmla="*/ 61 h 140"/>
              <a:gd name="T24" fmla="*/ 0 w 95"/>
              <a:gd name="T25" fmla="*/ 53 h 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"/>
              <a:gd name="T40" fmla="*/ 0 h 140"/>
              <a:gd name="T41" fmla="*/ 95 w 95"/>
              <a:gd name="T42" fmla="*/ 140 h 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" h="140">
                <a:moveTo>
                  <a:pt x="0" y="92"/>
                </a:moveTo>
                <a:lnTo>
                  <a:pt x="1" y="70"/>
                </a:lnTo>
                <a:lnTo>
                  <a:pt x="4" y="49"/>
                </a:lnTo>
                <a:lnTo>
                  <a:pt x="14" y="52"/>
                </a:lnTo>
                <a:lnTo>
                  <a:pt x="9" y="12"/>
                </a:lnTo>
                <a:lnTo>
                  <a:pt x="36" y="0"/>
                </a:lnTo>
                <a:lnTo>
                  <a:pt x="54" y="8"/>
                </a:lnTo>
                <a:lnTo>
                  <a:pt x="62" y="22"/>
                </a:lnTo>
                <a:lnTo>
                  <a:pt x="94" y="27"/>
                </a:lnTo>
                <a:lnTo>
                  <a:pt x="87" y="124"/>
                </a:lnTo>
                <a:lnTo>
                  <a:pt x="16" y="139"/>
                </a:lnTo>
                <a:lnTo>
                  <a:pt x="18" y="107"/>
                </a:lnTo>
                <a:lnTo>
                  <a:pt x="0" y="9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4" name="Freeform 469"/>
          <p:cNvSpPr>
            <a:spLocks/>
          </p:cNvSpPr>
          <p:nvPr/>
        </p:nvSpPr>
        <p:spPr bwMode="auto">
          <a:xfrm>
            <a:off x="5118103" y="2539604"/>
            <a:ext cx="109537" cy="109538"/>
          </a:xfrm>
          <a:custGeom>
            <a:avLst/>
            <a:gdLst>
              <a:gd name="T0" fmla="*/ 0 w 71"/>
              <a:gd name="T1" fmla="*/ 29 h 103"/>
              <a:gd name="T2" fmla="*/ 3 w 71"/>
              <a:gd name="T3" fmla="*/ 16 h 103"/>
              <a:gd name="T4" fmla="*/ 9 w 71"/>
              <a:gd name="T5" fmla="*/ 9 h 103"/>
              <a:gd name="T6" fmla="*/ 23 w 71"/>
              <a:gd name="T7" fmla="*/ 15 h 103"/>
              <a:gd name="T8" fmla="*/ 50 w 71"/>
              <a:gd name="T9" fmla="*/ 0 h 103"/>
              <a:gd name="T10" fmla="*/ 57 w 71"/>
              <a:gd name="T11" fmla="*/ 16 h 103"/>
              <a:gd name="T12" fmla="*/ 28 w 71"/>
              <a:gd name="T13" fmla="*/ 26 h 103"/>
              <a:gd name="T14" fmla="*/ 42 w 71"/>
              <a:gd name="T15" fmla="*/ 39 h 103"/>
              <a:gd name="T16" fmla="*/ 35 w 71"/>
              <a:gd name="T17" fmla="*/ 48 h 103"/>
              <a:gd name="T18" fmla="*/ 17 w 71"/>
              <a:gd name="T19" fmla="*/ 60 h 103"/>
              <a:gd name="T20" fmla="*/ 3 w 71"/>
              <a:gd name="T21" fmla="*/ 56 h 103"/>
              <a:gd name="T22" fmla="*/ 9 w 71"/>
              <a:gd name="T23" fmla="*/ 27 h 103"/>
              <a:gd name="T24" fmla="*/ 0 w 71"/>
              <a:gd name="T25" fmla="*/ 29 h 10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1"/>
              <a:gd name="T40" fmla="*/ 0 h 103"/>
              <a:gd name="T41" fmla="*/ 71 w 71"/>
              <a:gd name="T42" fmla="*/ 103 h 10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1" h="103">
                <a:moveTo>
                  <a:pt x="0" y="49"/>
                </a:moveTo>
                <a:lnTo>
                  <a:pt x="3" y="28"/>
                </a:lnTo>
                <a:lnTo>
                  <a:pt x="11" y="16"/>
                </a:lnTo>
                <a:lnTo>
                  <a:pt x="28" y="26"/>
                </a:lnTo>
                <a:lnTo>
                  <a:pt x="62" y="0"/>
                </a:lnTo>
                <a:lnTo>
                  <a:pt x="70" y="28"/>
                </a:lnTo>
                <a:lnTo>
                  <a:pt x="34" y="44"/>
                </a:lnTo>
                <a:lnTo>
                  <a:pt x="52" y="66"/>
                </a:lnTo>
                <a:lnTo>
                  <a:pt x="43" y="81"/>
                </a:lnTo>
                <a:lnTo>
                  <a:pt x="21" y="102"/>
                </a:lnTo>
                <a:lnTo>
                  <a:pt x="3" y="95"/>
                </a:lnTo>
                <a:lnTo>
                  <a:pt x="11" y="45"/>
                </a:lnTo>
                <a:lnTo>
                  <a:pt x="0" y="4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5" name="Freeform 470"/>
          <p:cNvSpPr>
            <a:spLocks/>
          </p:cNvSpPr>
          <p:nvPr/>
        </p:nvSpPr>
        <p:spPr bwMode="auto">
          <a:xfrm>
            <a:off x="5097466" y="3231358"/>
            <a:ext cx="200025" cy="215504"/>
          </a:xfrm>
          <a:custGeom>
            <a:avLst/>
            <a:gdLst>
              <a:gd name="T0" fmla="*/ 0 w 128"/>
              <a:gd name="T1" fmla="*/ 8 h 202"/>
              <a:gd name="T2" fmla="*/ 15 w 128"/>
              <a:gd name="T3" fmla="*/ 32 h 202"/>
              <a:gd name="T4" fmla="*/ 0 w 128"/>
              <a:gd name="T5" fmla="*/ 56 h 202"/>
              <a:gd name="T6" fmla="*/ 12 w 128"/>
              <a:gd name="T7" fmla="*/ 62 h 202"/>
              <a:gd name="T8" fmla="*/ 5 w 128"/>
              <a:gd name="T9" fmla="*/ 69 h 202"/>
              <a:gd name="T10" fmla="*/ 72 w 128"/>
              <a:gd name="T11" fmla="*/ 117 h 202"/>
              <a:gd name="T12" fmla="*/ 101 w 128"/>
              <a:gd name="T13" fmla="*/ 79 h 202"/>
              <a:gd name="T14" fmla="*/ 94 w 128"/>
              <a:gd name="T15" fmla="*/ 69 h 202"/>
              <a:gd name="T16" fmla="*/ 94 w 128"/>
              <a:gd name="T17" fmla="*/ 22 h 202"/>
              <a:gd name="T18" fmla="*/ 104 w 128"/>
              <a:gd name="T19" fmla="*/ 8 h 202"/>
              <a:gd name="T20" fmla="*/ 67 w 128"/>
              <a:gd name="T21" fmla="*/ 14 h 202"/>
              <a:gd name="T22" fmla="*/ 25 w 128"/>
              <a:gd name="T23" fmla="*/ 0 h 202"/>
              <a:gd name="T24" fmla="*/ 0 w 128"/>
              <a:gd name="T25" fmla="*/ 8 h 2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8"/>
              <a:gd name="T40" fmla="*/ 0 h 202"/>
              <a:gd name="T41" fmla="*/ 128 w 128"/>
              <a:gd name="T42" fmla="*/ 202 h 2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8" h="202">
                <a:moveTo>
                  <a:pt x="0" y="13"/>
                </a:moveTo>
                <a:lnTo>
                  <a:pt x="18" y="55"/>
                </a:lnTo>
                <a:lnTo>
                  <a:pt x="0" y="96"/>
                </a:lnTo>
                <a:lnTo>
                  <a:pt x="14" y="106"/>
                </a:lnTo>
                <a:lnTo>
                  <a:pt x="5" y="120"/>
                </a:lnTo>
                <a:lnTo>
                  <a:pt x="87" y="201"/>
                </a:lnTo>
                <a:lnTo>
                  <a:pt x="123" y="137"/>
                </a:lnTo>
                <a:lnTo>
                  <a:pt x="115" y="118"/>
                </a:lnTo>
                <a:lnTo>
                  <a:pt x="115" y="38"/>
                </a:lnTo>
                <a:lnTo>
                  <a:pt x="127" y="14"/>
                </a:lnTo>
                <a:lnTo>
                  <a:pt x="82" y="23"/>
                </a:lnTo>
                <a:lnTo>
                  <a:pt x="31" y="0"/>
                </a:lnTo>
                <a:lnTo>
                  <a:pt x="0" y="1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6" name="Freeform 471"/>
          <p:cNvSpPr>
            <a:spLocks/>
          </p:cNvSpPr>
          <p:nvPr/>
        </p:nvSpPr>
        <p:spPr bwMode="auto">
          <a:xfrm>
            <a:off x="5413377" y="2625329"/>
            <a:ext cx="44451" cy="36909"/>
          </a:xfrm>
          <a:custGeom>
            <a:avLst/>
            <a:gdLst>
              <a:gd name="T0" fmla="*/ 0 w 30"/>
              <a:gd name="T1" fmla="*/ 12 h 34"/>
              <a:gd name="T2" fmla="*/ 19 w 30"/>
              <a:gd name="T3" fmla="*/ 0 h 34"/>
              <a:gd name="T4" fmla="*/ 23 w 30"/>
              <a:gd name="T5" fmla="*/ 19 h 34"/>
              <a:gd name="T6" fmla="*/ 0 w 30"/>
              <a:gd name="T7" fmla="*/ 12 h 34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34"/>
              <a:gd name="T14" fmla="*/ 30 w 30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34">
                <a:moveTo>
                  <a:pt x="0" y="21"/>
                </a:moveTo>
                <a:lnTo>
                  <a:pt x="23" y="0"/>
                </a:lnTo>
                <a:lnTo>
                  <a:pt x="29" y="33"/>
                </a:lnTo>
                <a:lnTo>
                  <a:pt x="0" y="2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7" name="Freeform 472"/>
          <p:cNvSpPr>
            <a:spLocks/>
          </p:cNvSpPr>
          <p:nvPr/>
        </p:nvSpPr>
        <p:spPr bwMode="auto">
          <a:xfrm>
            <a:off x="5126037" y="2502695"/>
            <a:ext cx="39688" cy="44054"/>
          </a:xfrm>
          <a:custGeom>
            <a:avLst/>
            <a:gdLst>
              <a:gd name="T0" fmla="*/ 0 w 26"/>
              <a:gd name="T1" fmla="*/ 23 h 40"/>
              <a:gd name="T2" fmla="*/ 6 w 26"/>
              <a:gd name="T3" fmla="*/ 22 h 40"/>
              <a:gd name="T4" fmla="*/ 19 w 26"/>
              <a:gd name="T5" fmla="*/ 7 h 40"/>
              <a:gd name="T6" fmla="*/ 12 w 26"/>
              <a:gd name="T7" fmla="*/ 0 h 40"/>
              <a:gd name="T8" fmla="*/ 0 w 26"/>
              <a:gd name="T9" fmla="*/ 23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40"/>
              <a:gd name="T17" fmla="*/ 26 w 26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40">
                <a:moveTo>
                  <a:pt x="0" y="39"/>
                </a:moveTo>
                <a:lnTo>
                  <a:pt x="8" y="37"/>
                </a:lnTo>
                <a:lnTo>
                  <a:pt x="25" y="12"/>
                </a:lnTo>
                <a:lnTo>
                  <a:pt x="16" y="0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8" name="Freeform 473"/>
          <p:cNvSpPr>
            <a:spLocks/>
          </p:cNvSpPr>
          <p:nvPr/>
        </p:nvSpPr>
        <p:spPr bwMode="auto">
          <a:xfrm>
            <a:off x="3968752" y="3144442"/>
            <a:ext cx="103187" cy="92869"/>
          </a:xfrm>
          <a:custGeom>
            <a:avLst/>
            <a:gdLst>
              <a:gd name="T0" fmla="*/ 0 w 66"/>
              <a:gd name="T1" fmla="*/ 18 h 89"/>
              <a:gd name="T2" fmla="*/ 17 w 66"/>
              <a:gd name="T3" fmla="*/ 0 h 89"/>
              <a:gd name="T4" fmla="*/ 25 w 66"/>
              <a:gd name="T5" fmla="*/ 1 h 89"/>
              <a:gd name="T6" fmla="*/ 25 w 66"/>
              <a:gd name="T7" fmla="*/ 14 h 89"/>
              <a:gd name="T8" fmla="*/ 40 w 66"/>
              <a:gd name="T9" fmla="*/ 11 h 89"/>
              <a:gd name="T10" fmla="*/ 39 w 66"/>
              <a:gd name="T11" fmla="*/ 23 h 89"/>
              <a:gd name="T12" fmla="*/ 54 w 66"/>
              <a:gd name="T13" fmla="*/ 32 h 89"/>
              <a:gd name="T14" fmla="*/ 52 w 66"/>
              <a:gd name="T15" fmla="*/ 50 h 89"/>
              <a:gd name="T16" fmla="*/ 0 w 66"/>
              <a:gd name="T17" fmla="*/ 18 h 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6"/>
              <a:gd name="T28" fmla="*/ 0 h 89"/>
              <a:gd name="T29" fmla="*/ 66 w 66"/>
              <a:gd name="T30" fmla="*/ 89 h 8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6" h="89">
                <a:moveTo>
                  <a:pt x="0" y="32"/>
                </a:moveTo>
                <a:lnTo>
                  <a:pt x="21" y="0"/>
                </a:lnTo>
                <a:lnTo>
                  <a:pt x="31" y="1"/>
                </a:lnTo>
                <a:lnTo>
                  <a:pt x="31" y="24"/>
                </a:lnTo>
                <a:lnTo>
                  <a:pt x="48" y="19"/>
                </a:lnTo>
                <a:lnTo>
                  <a:pt x="47" y="41"/>
                </a:lnTo>
                <a:lnTo>
                  <a:pt x="65" y="56"/>
                </a:lnTo>
                <a:lnTo>
                  <a:pt x="63" y="88"/>
                </a:lnTo>
                <a:lnTo>
                  <a:pt x="0" y="3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199" name="Freeform 474"/>
          <p:cNvSpPr>
            <a:spLocks/>
          </p:cNvSpPr>
          <p:nvPr/>
        </p:nvSpPr>
        <p:spPr bwMode="auto">
          <a:xfrm>
            <a:off x="4486275" y="2544369"/>
            <a:ext cx="393700" cy="339328"/>
          </a:xfrm>
          <a:custGeom>
            <a:avLst/>
            <a:gdLst>
              <a:gd name="T0" fmla="*/ 0 w 251"/>
              <a:gd name="T1" fmla="*/ 96 h 320"/>
              <a:gd name="T2" fmla="*/ 1 w 251"/>
              <a:gd name="T3" fmla="*/ 39 h 320"/>
              <a:gd name="T4" fmla="*/ 26 w 251"/>
              <a:gd name="T5" fmla="*/ 0 h 320"/>
              <a:gd name="T6" fmla="*/ 77 w 251"/>
              <a:gd name="T7" fmla="*/ 12 h 320"/>
              <a:gd name="T8" fmla="*/ 86 w 251"/>
              <a:gd name="T9" fmla="*/ 25 h 320"/>
              <a:gd name="T10" fmla="*/ 127 w 251"/>
              <a:gd name="T11" fmla="*/ 39 h 320"/>
              <a:gd name="T12" fmla="*/ 139 w 251"/>
              <a:gd name="T13" fmla="*/ 35 h 320"/>
              <a:gd name="T14" fmla="*/ 140 w 251"/>
              <a:gd name="T15" fmla="*/ 15 h 320"/>
              <a:gd name="T16" fmla="*/ 153 w 251"/>
              <a:gd name="T17" fmla="*/ 5 h 320"/>
              <a:gd name="T18" fmla="*/ 208 w 251"/>
              <a:gd name="T19" fmla="*/ 21 h 320"/>
              <a:gd name="T20" fmla="*/ 203 w 251"/>
              <a:gd name="T21" fmla="*/ 42 h 320"/>
              <a:gd name="T22" fmla="*/ 208 w 251"/>
              <a:gd name="T23" fmla="*/ 151 h 320"/>
              <a:gd name="T24" fmla="*/ 208 w 251"/>
              <a:gd name="T25" fmla="*/ 176 h 320"/>
              <a:gd name="T26" fmla="*/ 195 w 251"/>
              <a:gd name="T27" fmla="*/ 176 h 320"/>
              <a:gd name="T28" fmla="*/ 195 w 251"/>
              <a:gd name="T29" fmla="*/ 184 h 320"/>
              <a:gd name="T30" fmla="*/ 90 w 251"/>
              <a:gd name="T31" fmla="*/ 132 h 320"/>
              <a:gd name="T32" fmla="*/ 76 w 251"/>
              <a:gd name="T33" fmla="*/ 137 h 320"/>
              <a:gd name="T34" fmla="*/ 32 w 251"/>
              <a:gd name="T35" fmla="*/ 131 h 320"/>
              <a:gd name="T36" fmla="*/ 0 w 251"/>
              <a:gd name="T37" fmla="*/ 96 h 32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1"/>
              <a:gd name="T58" fmla="*/ 0 h 320"/>
              <a:gd name="T59" fmla="*/ 251 w 251"/>
              <a:gd name="T60" fmla="*/ 320 h 32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1" h="320">
                <a:moveTo>
                  <a:pt x="0" y="167"/>
                </a:moveTo>
                <a:lnTo>
                  <a:pt x="1" y="68"/>
                </a:lnTo>
                <a:lnTo>
                  <a:pt x="31" y="0"/>
                </a:lnTo>
                <a:lnTo>
                  <a:pt x="92" y="21"/>
                </a:lnTo>
                <a:lnTo>
                  <a:pt x="103" y="44"/>
                </a:lnTo>
                <a:lnTo>
                  <a:pt x="152" y="68"/>
                </a:lnTo>
                <a:lnTo>
                  <a:pt x="167" y="60"/>
                </a:lnTo>
                <a:lnTo>
                  <a:pt x="168" y="26"/>
                </a:lnTo>
                <a:lnTo>
                  <a:pt x="184" y="9"/>
                </a:lnTo>
                <a:lnTo>
                  <a:pt x="250" y="36"/>
                </a:lnTo>
                <a:lnTo>
                  <a:pt x="243" y="73"/>
                </a:lnTo>
                <a:lnTo>
                  <a:pt x="250" y="262"/>
                </a:lnTo>
                <a:lnTo>
                  <a:pt x="250" y="306"/>
                </a:lnTo>
                <a:lnTo>
                  <a:pt x="235" y="306"/>
                </a:lnTo>
                <a:lnTo>
                  <a:pt x="235" y="319"/>
                </a:lnTo>
                <a:lnTo>
                  <a:pt x="108" y="229"/>
                </a:lnTo>
                <a:lnTo>
                  <a:pt x="91" y="238"/>
                </a:lnTo>
                <a:lnTo>
                  <a:pt x="38" y="227"/>
                </a:lnTo>
                <a:lnTo>
                  <a:pt x="0" y="16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0" name="Freeform 475"/>
          <p:cNvSpPr>
            <a:spLocks/>
          </p:cNvSpPr>
          <p:nvPr/>
        </p:nvSpPr>
        <p:spPr bwMode="auto">
          <a:xfrm>
            <a:off x="5327654" y="3620693"/>
            <a:ext cx="174625" cy="321469"/>
          </a:xfrm>
          <a:custGeom>
            <a:avLst/>
            <a:gdLst>
              <a:gd name="T0" fmla="*/ 0 w 113"/>
              <a:gd name="T1" fmla="*/ 125 h 305"/>
              <a:gd name="T2" fmla="*/ 8 w 113"/>
              <a:gd name="T3" fmla="*/ 161 h 305"/>
              <a:gd name="T4" fmla="*/ 24 w 113"/>
              <a:gd name="T5" fmla="*/ 174 h 305"/>
              <a:gd name="T6" fmla="*/ 54 w 113"/>
              <a:gd name="T7" fmla="*/ 161 h 305"/>
              <a:gd name="T8" fmla="*/ 86 w 113"/>
              <a:gd name="T9" fmla="*/ 40 h 305"/>
              <a:gd name="T10" fmla="*/ 91 w 113"/>
              <a:gd name="T11" fmla="*/ 45 h 305"/>
              <a:gd name="T12" fmla="*/ 78 w 113"/>
              <a:gd name="T13" fmla="*/ 0 h 305"/>
              <a:gd name="T14" fmla="*/ 60 w 113"/>
              <a:gd name="T15" fmla="*/ 18 h 305"/>
              <a:gd name="T16" fmla="*/ 62 w 113"/>
              <a:gd name="T17" fmla="*/ 32 h 305"/>
              <a:gd name="T18" fmla="*/ 42 w 113"/>
              <a:gd name="T19" fmla="*/ 46 h 305"/>
              <a:gd name="T20" fmla="*/ 15 w 113"/>
              <a:gd name="T21" fmla="*/ 52 h 305"/>
              <a:gd name="T22" fmla="*/ 9 w 113"/>
              <a:gd name="T23" fmla="*/ 67 h 305"/>
              <a:gd name="T24" fmla="*/ 15 w 113"/>
              <a:gd name="T25" fmla="*/ 98 h 305"/>
              <a:gd name="T26" fmla="*/ 0 w 113"/>
              <a:gd name="T27" fmla="*/ 125 h 30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3"/>
              <a:gd name="T43" fmla="*/ 0 h 305"/>
              <a:gd name="T44" fmla="*/ 113 w 113"/>
              <a:gd name="T45" fmla="*/ 305 h 30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3" h="305">
                <a:moveTo>
                  <a:pt x="0" y="218"/>
                </a:moveTo>
                <a:lnTo>
                  <a:pt x="10" y="280"/>
                </a:lnTo>
                <a:lnTo>
                  <a:pt x="30" y="304"/>
                </a:lnTo>
                <a:lnTo>
                  <a:pt x="66" y="280"/>
                </a:lnTo>
                <a:lnTo>
                  <a:pt x="105" y="70"/>
                </a:lnTo>
                <a:lnTo>
                  <a:pt x="112" y="78"/>
                </a:lnTo>
                <a:lnTo>
                  <a:pt x="95" y="0"/>
                </a:lnTo>
                <a:lnTo>
                  <a:pt x="74" y="32"/>
                </a:lnTo>
                <a:lnTo>
                  <a:pt x="76" y="56"/>
                </a:lnTo>
                <a:lnTo>
                  <a:pt x="51" y="80"/>
                </a:lnTo>
                <a:lnTo>
                  <a:pt x="19" y="91"/>
                </a:lnTo>
                <a:lnTo>
                  <a:pt x="11" y="118"/>
                </a:lnTo>
                <a:lnTo>
                  <a:pt x="19" y="171"/>
                </a:lnTo>
                <a:lnTo>
                  <a:pt x="0" y="2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1" name="Freeform 476"/>
          <p:cNvSpPr>
            <a:spLocks/>
          </p:cNvSpPr>
          <p:nvPr/>
        </p:nvSpPr>
        <p:spPr bwMode="auto">
          <a:xfrm>
            <a:off x="5068890" y="3556400"/>
            <a:ext cx="82551" cy="182165"/>
          </a:xfrm>
          <a:custGeom>
            <a:avLst/>
            <a:gdLst>
              <a:gd name="T0" fmla="*/ 0 w 53"/>
              <a:gd name="T1" fmla="*/ 53 h 173"/>
              <a:gd name="T2" fmla="*/ 6 w 53"/>
              <a:gd name="T3" fmla="*/ 61 h 173"/>
              <a:gd name="T4" fmla="*/ 24 w 53"/>
              <a:gd name="T5" fmla="*/ 65 h 173"/>
              <a:gd name="T6" fmla="*/ 21 w 53"/>
              <a:gd name="T7" fmla="*/ 84 h 173"/>
              <a:gd name="T8" fmla="*/ 36 w 53"/>
              <a:gd name="T9" fmla="*/ 98 h 173"/>
              <a:gd name="T10" fmla="*/ 44 w 53"/>
              <a:gd name="T11" fmla="*/ 70 h 173"/>
              <a:gd name="T12" fmla="*/ 30 w 53"/>
              <a:gd name="T13" fmla="*/ 52 h 173"/>
              <a:gd name="T14" fmla="*/ 34 w 53"/>
              <a:gd name="T15" fmla="*/ 62 h 173"/>
              <a:gd name="T16" fmla="*/ 27 w 53"/>
              <a:gd name="T17" fmla="*/ 62 h 173"/>
              <a:gd name="T18" fmla="*/ 17 w 53"/>
              <a:gd name="T19" fmla="*/ 36 h 173"/>
              <a:gd name="T20" fmla="*/ 17 w 53"/>
              <a:gd name="T21" fmla="*/ 3 h 173"/>
              <a:gd name="T22" fmla="*/ 4 w 53"/>
              <a:gd name="T23" fmla="*/ 0 h 173"/>
              <a:gd name="T24" fmla="*/ 14 w 53"/>
              <a:gd name="T25" fmla="*/ 16 h 173"/>
              <a:gd name="T26" fmla="*/ 0 w 53"/>
              <a:gd name="T27" fmla="*/ 53 h 17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53"/>
              <a:gd name="T43" fmla="*/ 0 h 173"/>
              <a:gd name="T44" fmla="*/ 53 w 53"/>
              <a:gd name="T45" fmla="*/ 173 h 17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53" h="173">
                <a:moveTo>
                  <a:pt x="0" y="93"/>
                </a:moveTo>
                <a:lnTo>
                  <a:pt x="7" y="105"/>
                </a:lnTo>
                <a:lnTo>
                  <a:pt x="28" y="113"/>
                </a:lnTo>
                <a:lnTo>
                  <a:pt x="25" y="147"/>
                </a:lnTo>
                <a:lnTo>
                  <a:pt x="42" y="172"/>
                </a:lnTo>
                <a:lnTo>
                  <a:pt x="52" y="123"/>
                </a:lnTo>
                <a:lnTo>
                  <a:pt x="35" y="91"/>
                </a:lnTo>
                <a:lnTo>
                  <a:pt x="40" y="108"/>
                </a:lnTo>
                <a:lnTo>
                  <a:pt x="31" y="108"/>
                </a:lnTo>
                <a:lnTo>
                  <a:pt x="19" y="64"/>
                </a:lnTo>
                <a:lnTo>
                  <a:pt x="19" y="5"/>
                </a:lnTo>
                <a:lnTo>
                  <a:pt x="4" y="0"/>
                </a:lnTo>
                <a:lnTo>
                  <a:pt x="16" y="28"/>
                </a:lnTo>
                <a:lnTo>
                  <a:pt x="0" y="9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2" name="Freeform 477"/>
          <p:cNvSpPr>
            <a:spLocks/>
          </p:cNvSpPr>
          <p:nvPr/>
        </p:nvSpPr>
        <p:spPr bwMode="auto">
          <a:xfrm>
            <a:off x="3954466" y="2749156"/>
            <a:ext cx="403225" cy="354806"/>
          </a:xfrm>
          <a:custGeom>
            <a:avLst/>
            <a:gdLst>
              <a:gd name="T0" fmla="*/ 0 w 260"/>
              <a:gd name="T1" fmla="*/ 134 h 334"/>
              <a:gd name="T2" fmla="*/ 9 w 260"/>
              <a:gd name="T3" fmla="*/ 119 h 334"/>
              <a:gd name="T4" fmla="*/ 20 w 260"/>
              <a:gd name="T5" fmla="*/ 129 h 334"/>
              <a:gd name="T6" fmla="*/ 86 w 260"/>
              <a:gd name="T7" fmla="*/ 125 h 334"/>
              <a:gd name="T8" fmla="*/ 73 w 260"/>
              <a:gd name="T9" fmla="*/ 0 h 334"/>
              <a:gd name="T10" fmla="*/ 95 w 260"/>
              <a:gd name="T11" fmla="*/ 0 h 334"/>
              <a:gd name="T12" fmla="*/ 202 w 260"/>
              <a:gd name="T13" fmla="*/ 68 h 334"/>
              <a:gd name="T14" fmla="*/ 202 w 260"/>
              <a:gd name="T15" fmla="*/ 79 h 334"/>
              <a:gd name="T16" fmla="*/ 212 w 260"/>
              <a:gd name="T17" fmla="*/ 78 h 334"/>
              <a:gd name="T18" fmla="*/ 213 w 260"/>
              <a:gd name="T19" fmla="*/ 117 h 334"/>
              <a:gd name="T20" fmla="*/ 205 w 260"/>
              <a:gd name="T21" fmla="*/ 126 h 334"/>
              <a:gd name="T22" fmla="*/ 162 w 260"/>
              <a:gd name="T23" fmla="*/ 131 h 334"/>
              <a:gd name="T24" fmla="*/ 108 w 260"/>
              <a:gd name="T25" fmla="*/ 154 h 334"/>
              <a:gd name="T26" fmla="*/ 92 w 260"/>
              <a:gd name="T27" fmla="*/ 190 h 334"/>
              <a:gd name="T28" fmla="*/ 76 w 260"/>
              <a:gd name="T29" fmla="*/ 186 h 334"/>
              <a:gd name="T30" fmla="*/ 54 w 260"/>
              <a:gd name="T31" fmla="*/ 192 h 334"/>
              <a:gd name="T32" fmla="*/ 41 w 260"/>
              <a:gd name="T33" fmla="*/ 163 h 334"/>
              <a:gd name="T34" fmla="*/ 19 w 260"/>
              <a:gd name="T35" fmla="*/ 170 h 334"/>
              <a:gd name="T36" fmla="*/ 10 w 260"/>
              <a:gd name="T37" fmla="*/ 163 h 334"/>
              <a:gd name="T38" fmla="*/ 0 w 260"/>
              <a:gd name="T39" fmla="*/ 134 h 3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60"/>
              <a:gd name="T61" fmla="*/ 0 h 334"/>
              <a:gd name="T62" fmla="*/ 260 w 260"/>
              <a:gd name="T63" fmla="*/ 334 h 3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60" h="334">
                <a:moveTo>
                  <a:pt x="0" y="231"/>
                </a:moveTo>
                <a:lnTo>
                  <a:pt x="11" y="207"/>
                </a:lnTo>
                <a:lnTo>
                  <a:pt x="24" y="223"/>
                </a:lnTo>
                <a:lnTo>
                  <a:pt x="105" y="216"/>
                </a:lnTo>
                <a:lnTo>
                  <a:pt x="88" y="0"/>
                </a:lnTo>
                <a:lnTo>
                  <a:pt x="116" y="0"/>
                </a:lnTo>
                <a:lnTo>
                  <a:pt x="245" y="117"/>
                </a:lnTo>
                <a:lnTo>
                  <a:pt x="246" y="137"/>
                </a:lnTo>
                <a:lnTo>
                  <a:pt x="258" y="135"/>
                </a:lnTo>
                <a:lnTo>
                  <a:pt x="259" y="203"/>
                </a:lnTo>
                <a:lnTo>
                  <a:pt x="249" y="218"/>
                </a:lnTo>
                <a:lnTo>
                  <a:pt x="196" y="226"/>
                </a:lnTo>
                <a:lnTo>
                  <a:pt x="131" y="266"/>
                </a:lnTo>
                <a:lnTo>
                  <a:pt x="111" y="329"/>
                </a:lnTo>
                <a:lnTo>
                  <a:pt x="93" y="321"/>
                </a:lnTo>
                <a:lnTo>
                  <a:pt x="66" y="333"/>
                </a:lnTo>
                <a:lnTo>
                  <a:pt x="50" y="281"/>
                </a:lnTo>
                <a:lnTo>
                  <a:pt x="23" y="294"/>
                </a:lnTo>
                <a:lnTo>
                  <a:pt x="12" y="282"/>
                </a:lnTo>
                <a:lnTo>
                  <a:pt x="0" y="23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3" name="Freeform 478"/>
          <p:cNvSpPr>
            <a:spLocks/>
          </p:cNvSpPr>
          <p:nvPr/>
        </p:nvSpPr>
        <p:spPr bwMode="auto">
          <a:xfrm>
            <a:off x="3833813" y="2695576"/>
            <a:ext cx="303213" cy="298847"/>
          </a:xfrm>
          <a:custGeom>
            <a:avLst/>
            <a:gdLst>
              <a:gd name="T0" fmla="*/ 0 w 195"/>
              <a:gd name="T1" fmla="*/ 82 h 284"/>
              <a:gd name="T2" fmla="*/ 11 w 195"/>
              <a:gd name="T3" fmla="*/ 91 h 284"/>
              <a:gd name="T4" fmla="*/ 13 w 195"/>
              <a:gd name="T5" fmla="*/ 114 h 284"/>
              <a:gd name="T6" fmla="*/ 5 w 195"/>
              <a:gd name="T7" fmla="*/ 145 h 284"/>
              <a:gd name="T8" fmla="*/ 34 w 195"/>
              <a:gd name="T9" fmla="*/ 139 h 284"/>
              <a:gd name="T10" fmla="*/ 64 w 195"/>
              <a:gd name="T11" fmla="*/ 162 h 284"/>
              <a:gd name="T12" fmla="*/ 74 w 195"/>
              <a:gd name="T13" fmla="*/ 148 h 284"/>
              <a:gd name="T14" fmla="*/ 84 w 195"/>
              <a:gd name="T15" fmla="*/ 157 h 284"/>
              <a:gd name="T16" fmla="*/ 151 w 195"/>
              <a:gd name="T17" fmla="*/ 154 h 284"/>
              <a:gd name="T18" fmla="*/ 137 w 195"/>
              <a:gd name="T19" fmla="*/ 30 h 284"/>
              <a:gd name="T20" fmla="*/ 160 w 195"/>
              <a:gd name="T21" fmla="*/ 30 h 284"/>
              <a:gd name="T22" fmla="*/ 112 w 195"/>
              <a:gd name="T23" fmla="*/ 0 h 284"/>
              <a:gd name="T24" fmla="*/ 110 w 195"/>
              <a:gd name="T25" fmla="*/ 16 h 284"/>
              <a:gd name="T26" fmla="*/ 67 w 195"/>
              <a:gd name="T27" fmla="*/ 15 h 284"/>
              <a:gd name="T28" fmla="*/ 67 w 195"/>
              <a:gd name="T29" fmla="*/ 49 h 284"/>
              <a:gd name="T30" fmla="*/ 52 w 195"/>
              <a:gd name="T31" fmla="*/ 55 h 284"/>
              <a:gd name="T32" fmla="*/ 54 w 195"/>
              <a:gd name="T33" fmla="*/ 76 h 284"/>
              <a:gd name="T34" fmla="*/ 0 w 195"/>
              <a:gd name="T35" fmla="*/ 82 h 28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5"/>
              <a:gd name="T55" fmla="*/ 0 h 284"/>
              <a:gd name="T56" fmla="*/ 195 w 195"/>
              <a:gd name="T57" fmla="*/ 284 h 28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5" h="284">
                <a:moveTo>
                  <a:pt x="0" y="142"/>
                </a:moveTo>
                <a:lnTo>
                  <a:pt x="13" y="159"/>
                </a:lnTo>
                <a:lnTo>
                  <a:pt x="15" y="200"/>
                </a:lnTo>
                <a:lnTo>
                  <a:pt x="5" y="254"/>
                </a:lnTo>
                <a:lnTo>
                  <a:pt x="42" y="243"/>
                </a:lnTo>
                <a:lnTo>
                  <a:pt x="78" y="283"/>
                </a:lnTo>
                <a:lnTo>
                  <a:pt x="89" y="259"/>
                </a:lnTo>
                <a:lnTo>
                  <a:pt x="102" y="275"/>
                </a:lnTo>
                <a:lnTo>
                  <a:pt x="183" y="268"/>
                </a:lnTo>
                <a:lnTo>
                  <a:pt x="166" y="52"/>
                </a:lnTo>
                <a:lnTo>
                  <a:pt x="194" y="52"/>
                </a:lnTo>
                <a:lnTo>
                  <a:pt x="135" y="0"/>
                </a:lnTo>
                <a:lnTo>
                  <a:pt x="133" y="28"/>
                </a:lnTo>
                <a:lnTo>
                  <a:pt x="82" y="27"/>
                </a:lnTo>
                <a:lnTo>
                  <a:pt x="82" y="86"/>
                </a:lnTo>
                <a:lnTo>
                  <a:pt x="63" y="97"/>
                </a:lnTo>
                <a:lnTo>
                  <a:pt x="65" y="133"/>
                </a:lnTo>
                <a:lnTo>
                  <a:pt x="0" y="14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4" name="Freeform 479"/>
          <p:cNvSpPr>
            <a:spLocks/>
          </p:cNvSpPr>
          <p:nvPr/>
        </p:nvSpPr>
        <p:spPr bwMode="auto">
          <a:xfrm>
            <a:off x="3932239" y="2481265"/>
            <a:ext cx="292100" cy="204788"/>
          </a:xfrm>
          <a:custGeom>
            <a:avLst/>
            <a:gdLst>
              <a:gd name="T0" fmla="*/ 0 w 188"/>
              <a:gd name="T1" fmla="*/ 110 h 193"/>
              <a:gd name="T2" fmla="*/ 38 w 188"/>
              <a:gd name="T3" fmla="*/ 89 h 193"/>
              <a:gd name="T4" fmla="*/ 51 w 188"/>
              <a:gd name="T5" fmla="*/ 44 h 193"/>
              <a:gd name="T6" fmla="*/ 85 w 188"/>
              <a:gd name="T7" fmla="*/ 23 h 193"/>
              <a:gd name="T8" fmla="*/ 96 w 188"/>
              <a:gd name="T9" fmla="*/ 0 h 193"/>
              <a:gd name="T10" fmla="*/ 143 w 188"/>
              <a:gd name="T11" fmla="*/ 6 h 193"/>
              <a:gd name="T12" fmla="*/ 155 w 188"/>
              <a:gd name="T13" fmla="*/ 49 h 193"/>
              <a:gd name="T14" fmla="*/ 133 w 188"/>
              <a:gd name="T15" fmla="*/ 50 h 193"/>
              <a:gd name="T16" fmla="*/ 123 w 188"/>
              <a:gd name="T17" fmla="*/ 55 h 193"/>
              <a:gd name="T18" fmla="*/ 124 w 188"/>
              <a:gd name="T19" fmla="*/ 66 h 193"/>
              <a:gd name="T20" fmla="*/ 65 w 188"/>
              <a:gd name="T21" fmla="*/ 91 h 193"/>
              <a:gd name="T22" fmla="*/ 57 w 188"/>
              <a:gd name="T23" fmla="*/ 111 h 193"/>
              <a:gd name="T24" fmla="*/ 0 w 188"/>
              <a:gd name="T25" fmla="*/ 110 h 19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8"/>
              <a:gd name="T40" fmla="*/ 0 h 193"/>
              <a:gd name="T41" fmla="*/ 188 w 188"/>
              <a:gd name="T42" fmla="*/ 193 h 19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8" h="193">
                <a:moveTo>
                  <a:pt x="0" y="190"/>
                </a:moveTo>
                <a:lnTo>
                  <a:pt x="46" y="154"/>
                </a:lnTo>
                <a:lnTo>
                  <a:pt x="62" y="76"/>
                </a:lnTo>
                <a:lnTo>
                  <a:pt x="102" y="39"/>
                </a:lnTo>
                <a:lnTo>
                  <a:pt x="115" y="0"/>
                </a:lnTo>
                <a:lnTo>
                  <a:pt x="173" y="11"/>
                </a:lnTo>
                <a:lnTo>
                  <a:pt x="187" y="84"/>
                </a:lnTo>
                <a:lnTo>
                  <a:pt x="161" y="87"/>
                </a:lnTo>
                <a:lnTo>
                  <a:pt x="148" y="94"/>
                </a:lnTo>
                <a:lnTo>
                  <a:pt x="150" y="113"/>
                </a:lnTo>
                <a:lnTo>
                  <a:pt x="78" y="156"/>
                </a:lnTo>
                <a:lnTo>
                  <a:pt x="69" y="192"/>
                </a:lnTo>
                <a:lnTo>
                  <a:pt x="0" y="19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5" name="Freeform 480"/>
          <p:cNvSpPr>
            <a:spLocks/>
          </p:cNvSpPr>
          <p:nvPr/>
        </p:nvSpPr>
        <p:spPr bwMode="auto">
          <a:xfrm>
            <a:off x="4997449" y="3581402"/>
            <a:ext cx="265112" cy="390525"/>
          </a:xfrm>
          <a:custGeom>
            <a:avLst/>
            <a:gdLst>
              <a:gd name="T0" fmla="*/ 0 w 170"/>
              <a:gd name="T1" fmla="*/ 58 h 367"/>
              <a:gd name="T2" fmla="*/ 5 w 170"/>
              <a:gd name="T3" fmla="*/ 65 h 367"/>
              <a:gd name="T4" fmla="*/ 37 w 170"/>
              <a:gd name="T5" fmla="*/ 76 h 367"/>
              <a:gd name="T6" fmla="*/ 41 w 170"/>
              <a:gd name="T7" fmla="*/ 89 h 367"/>
              <a:gd name="T8" fmla="*/ 39 w 170"/>
              <a:gd name="T9" fmla="*/ 122 h 367"/>
              <a:gd name="T10" fmla="*/ 22 w 170"/>
              <a:gd name="T11" fmla="*/ 158 h 367"/>
              <a:gd name="T12" fmla="*/ 26 w 170"/>
              <a:gd name="T13" fmla="*/ 199 h 367"/>
              <a:gd name="T14" fmla="*/ 27 w 170"/>
              <a:gd name="T15" fmla="*/ 213 h 367"/>
              <a:gd name="T16" fmla="*/ 38 w 170"/>
              <a:gd name="T17" fmla="*/ 213 h 367"/>
              <a:gd name="T18" fmla="*/ 38 w 170"/>
              <a:gd name="T19" fmla="*/ 198 h 367"/>
              <a:gd name="T20" fmla="*/ 73 w 170"/>
              <a:gd name="T21" fmla="*/ 179 h 367"/>
              <a:gd name="T22" fmla="*/ 63 w 170"/>
              <a:gd name="T23" fmla="*/ 122 h 367"/>
              <a:gd name="T24" fmla="*/ 140 w 170"/>
              <a:gd name="T25" fmla="*/ 65 h 367"/>
              <a:gd name="T26" fmla="*/ 140 w 170"/>
              <a:gd name="T27" fmla="*/ 0 h 367"/>
              <a:gd name="T28" fmla="*/ 121 w 170"/>
              <a:gd name="T29" fmla="*/ 11 h 367"/>
              <a:gd name="T30" fmla="*/ 67 w 170"/>
              <a:gd name="T31" fmla="*/ 14 h 367"/>
              <a:gd name="T32" fmla="*/ 67 w 170"/>
              <a:gd name="T33" fmla="*/ 38 h 367"/>
              <a:gd name="T34" fmla="*/ 80 w 170"/>
              <a:gd name="T35" fmla="*/ 57 h 367"/>
              <a:gd name="T36" fmla="*/ 72 w 170"/>
              <a:gd name="T37" fmla="*/ 85 h 367"/>
              <a:gd name="T38" fmla="*/ 58 w 170"/>
              <a:gd name="T39" fmla="*/ 71 h 367"/>
              <a:gd name="T40" fmla="*/ 61 w 170"/>
              <a:gd name="T41" fmla="*/ 51 h 367"/>
              <a:gd name="T42" fmla="*/ 43 w 170"/>
              <a:gd name="T43" fmla="*/ 47 h 367"/>
              <a:gd name="T44" fmla="*/ 0 w 170"/>
              <a:gd name="T45" fmla="*/ 58 h 36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70"/>
              <a:gd name="T70" fmla="*/ 0 h 367"/>
              <a:gd name="T71" fmla="*/ 170 w 170"/>
              <a:gd name="T72" fmla="*/ 367 h 367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70" h="367">
                <a:moveTo>
                  <a:pt x="0" y="100"/>
                </a:moveTo>
                <a:lnTo>
                  <a:pt x="5" y="112"/>
                </a:lnTo>
                <a:lnTo>
                  <a:pt x="45" y="130"/>
                </a:lnTo>
                <a:lnTo>
                  <a:pt x="49" y="153"/>
                </a:lnTo>
                <a:lnTo>
                  <a:pt x="47" y="210"/>
                </a:lnTo>
                <a:lnTo>
                  <a:pt x="26" y="271"/>
                </a:lnTo>
                <a:lnTo>
                  <a:pt x="31" y="342"/>
                </a:lnTo>
                <a:lnTo>
                  <a:pt x="33" y="366"/>
                </a:lnTo>
                <a:lnTo>
                  <a:pt x="46" y="366"/>
                </a:lnTo>
                <a:lnTo>
                  <a:pt x="46" y="340"/>
                </a:lnTo>
                <a:lnTo>
                  <a:pt x="88" y="307"/>
                </a:lnTo>
                <a:lnTo>
                  <a:pt x="76" y="210"/>
                </a:lnTo>
                <a:lnTo>
                  <a:pt x="168" y="111"/>
                </a:lnTo>
                <a:lnTo>
                  <a:pt x="169" y="0"/>
                </a:lnTo>
                <a:lnTo>
                  <a:pt x="146" y="19"/>
                </a:lnTo>
                <a:lnTo>
                  <a:pt x="81" y="24"/>
                </a:lnTo>
                <a:lnTo>
                  <a:pt x="80" y="66"/>
                </a:lnTo>
                <a:lnTo>
                  <a:pt x="97" y="98"/>
                </a:lnTo>
                <a:lnTo>
                  <a:pt x="87" y="147"/>
                </a:lnTo>
                <a:lnTo>
                  <a:pt x="70" y="122"/>
                </a:lnTo>
                <a:lnTo>
                  <a:pt x="73" y="88"/>
                </a:lnTo>
                <a:lnTo>
                  <a:pt x="52" y="80"/>
                </a:lnTo>
                <a:lnTo>
                  <a:pt x="0" y="10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6" name="Freeform 481"/>
          <p:cNvSpPr>
            <a:spLocks/>
          </p:cNvSpPr>
          <p:nvPr/>
        </p:nvSpPr>
        <p:spPr bwMode="auto">
          <a:xfrm>
            <a:off x="4259266" y="2786065"/>
            <a:ext cx="398463" cy="280988"/>
          </a:xfrm>
          <a:custGeom>
            <a:avLst/>
            <a:gdLst>
              <a:gd name="T0" fmla="*/ 0 w 256"/>
              <a:gd name="T1" fmla="*/ 111 h 266"/>
              <a:gd name="T2" fmla="*/ 4 w 256"/>
              <a:gd name="T3" fmla="*/ 124 h 266"/>
              <a:gd name="T4" fmla="*/ 29 w 256"/>
              <a:gd name="T5" fmla="*/ 150 h 266"/>
              <a:gd name="T6" fmla="*/ 35 w 256"/>
              <a:gd name="T7" fmla="*/ 144 h 266"/>
              <a:gd name="T8" fmla="*/ 46 w 256"/>
              <a:gd name="T9" fmla="*/ 153 h 266"/>
              <a:gd name="T10" fmla="*/ 61 w 256"/>
              <a:gd name="T11" fmla="*/ 127 h 266"/>
              <a:gd name="T12" fmla="*/ 122 w 256"/>
              <a:gd name="T13" fmla="*/ 140 h 266"/>
              <a:gd name="T14" fmla="*/ 173 w 256"/>
              <a:gd name="T15" fmla="*/ 126 h 266"/>
              <a:gd name="T16" fmla="*/ 176 w 256"/>
              <a:gd name="T17" fmla="*/ 118 h 266"/>
              <a:gd name="T18" fmla="*/ 203 w 256"/>
              <a:gd name="T19" fmla="*/ 86 h 266"/>
              <a:gd name="T20" fmla="*/ 211 w 256"/>
              <a:gd name="T21" fmla="*/ 40 h 266"/>
              <a:gd name="T22" fmla="*/ 198 w 256"/>
              <a:gd name="T23" fmla="*/ 27 h 266"/>
              <a:gd name="T24" fmla="*/ 198 w 256"/>
              <a:gd name="T25" fmla="*/ 6 h 266"/>
              <a:gd name="T26" fmla="*/ 153 w 256"/>
              <a:gd name="T27" fmla="*/ 0 h 266"/>
              <a:gd name="T28" fmla="*/ 73 w 256"/>
              <a:gd name="T29" fmla="*/ 53 h 266"/>
              <a:gd name="T30" fmla="*/ 51 w 256"/>
              <a:gd name="T31" fmla="*/ 58 h 266"/>
              <a:gd name="T32" fmla="*/ 52 w 256"/>
              <a:gd name="T33" fmla="*/ 97 h 266"/>
              <a:gd name="T34" fmla="*/ 44 w 256"/>
              <a:gd name="T35" fmla="*/ 106 h 266"/>
              <a:gd name="T36" fmla="*/ 0 w 256"/>
              <a:gd name="T37" fmla="*/ 111 h 26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6"/>
              <a:gd name="T58" fmla="*/ 0 h 266"/>
              <a:gd name="T59" fmla="*/ 256 w 256"/>
              <a:gd name="T60" fmla="*/ 266 h 26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6" h="266">
                <a:moveTo>
                  <a:pt x="0" y="192"/>
                </a:moveTo>
                <a:lnTo>
                  <a:pt x="4" y="214"/>
                </a:lnTo>
                <a:lnTo>
                  <a:pt x="35" y="260"/>
                </a:lnTo>
                <a:lnTo>
                  <a:pt x="43" y="250"/>
                </a:lnTo>
                <a:lnTo>
                  <a:pt x="55" y="265"/>
                </a:lnTo>
                <a:lnTo>
                  <a:pt x="74" y="220"/>
                </a:lnTo>
                <a:lnTo>
                  <a:pt x="147" y="243"/>
                </a:lnTo>
                <a:lnTo>
                  <a:pt x="209" y="219"/>
                </a:lnTo>
                <a:lnTo>
                  <a:pt x="212" y="206"/>
                </a:lnTo>
                <a:lnTo>
                  <a:pt x="245" y="149"/>
                </a:lnTo>
                <a:lnTo>
                  <a:pt x="255" y="70"/>
                </a:lnTo>
                <a:lnTo>
                  <a:pt x="238" y="47"/>
                </a:lnTo>
                <a:lnTo>
                  <a:pt x="238" y="11"/>
                </a:lnTo>
                <a:lnTo>
                  <a:pt x="185" y="0"/>
                </a:lnTo>
                <a:lnTo>
                  <a:pt x="88" y="92"/>
                </a:lnTo>
                <a:lnTo>
                  <a:pt x="62" y="101"/>
                </a:lnTo>
                <a:lnTo>
                  <a:pt x="63" y="169"/>
                </a:lnTo>
                <a:lnTo>
                  <a:pt x="53" y="184"/>
                </a:lnTo>
                <a:lnTo>
                  <a:pt x="0" y="192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7" name="Freeform 482"/>
          <p:cNvSpPr>
            <a:spLocks/>
          </p:cNvSpPr>
          <p:nvPr/>
        </p:nvSpPr>
        <p:spPr bwMode="auto">
          <a:xfrm>
            <a:off x="4325940" y="3017046"/>
            <a:ext cx="288925" cy="226219"/>
          </a:xfrm>
          <a:custGeom>
            <a:avLst/>
            <a:gdLst>
              <a:gd name="T0" fmla="*/ 0 w 186"/>
              <a:gd name="T1" fmla="*/ 95 h 213"/>
              <a:gd name="T2" fmla="*/ 10 w 186"/>
              <a:gd name="T3" fmla="*/ 27 h 213"/>
              <a:gd name="T4" fmla="*/ 25 w 186"/>
              <a:gd name="T5" fmla="*/ 1 h 213"/>
              <a:gd name="T6" fmla="*/ 85 w 186"/>
              <a:gd name="T7" fmla="*/ 14 h 213"/>
              <a:gd name="T8" fmla="*/ 137 w 186"/>
              <a:gd name="T9" fmla="*/ 0 h 213"/>
              <a:gd name="T10" fmla="*/ 147 w 186"/>
              <a:gd name="T11" fmla="*/ 16 h 213"/>
              <a:gd name="T12" fmla="*/ 153 w 186"/>
              <a:gd name="T13" fmla="*/ 27 h 213"/>
              <a:gd name="T14" fmla="*/ 140 w 186"/>
              <a:gd name="T15" fmla="*/ 37 h 213"/>
              <a:gd name="T16" fmla="*/ 112 w 186"/>
              <a:gd name="T17" fmla="*/ 93 h 213"/>
              <a:gd name="T18" fmla="*/ 87 w 186"/>
              <a:gd name="T19" fmla="*/ 88 h 213"/>
              <a:gd name="T20" fmla="*/ 73 w 186"/>
              <a:gd name="T21" fmla="*/ 115 h 213"/>
              <a:gd name="T22" fmla="*/ 45 w 186"/>
              <a:gd name="T23" fmla="*/ 122 h 213"/>
              <a:gd name="T24" fmla="*/ 25 w 186"/>
              <a:gd name="T25" fmla="*/ 98 h 213"/>
              <a:gd name="T26" fmla="*/ 0 w 186"/>
              <a:gd name="T27" fmla="*/ 95 h 21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86"/>
              <a:gd name="T43" fmla="*/ 0 h 213"/>
              <a:gd name="T44" fmla="*/ 186 w 186"/>
              <a:gd name="T45" fmla="*/ 213 h 21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86" h="213">
                <a:moveTo>
                  <a:pt x="0" y="165"/>
                </a:moveTo>
                <a:lnTo>
                  <a:pt x="12" y="46"/>
                </a:lnTo>
                <a:lnTo>
                  <a:pt x="31" y="1"/>
                </a:lnTo>
                <a:lnTo>
                  <a:pt x="104" y="24"/>
                </a:lnTo>
                <a:lnTo>
                  <a:pt x="166" y="0"/>
                </a:lnTo>
                <a:lnTo>
                  <a:pt x="178" y="28"/>
                </a:lnTo>
                <a:lnTo>
                  <a:pt x="185" y="46"/>
                </a:lnTo>
                <a:lnTo>
                  <a:pt x="169" y="63"/>
                </a:lnTo>
                <a:lnTo>
                  <a:pt x="135" y="160"/>
                </a:lnTo>
                <a:lnTo>
                  <a:pt x="106" y="153"/>
                </a:lnTo>
                <a:lnTo>
                  <a:pt x="88" y="199"/>
                </a:lnTo>
                <a:lnTo>
                  <a:pt x="54" y="212"/>
                </a:lnTo>
                <a:lnTo>
                  <a:pt x="31" y="169"/>
                </a:lnTo>
                <a:lnTo>
                  <a:pt x="0" y="16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8" name="Freeform 483"/>
          <p:cNvSpPr>
            <a:spLocks/>
          </p:cNvSpPr>
          <p:nvPr/>
        </p:nvSpPr>
        <p:spPr bwMode="auto">
          <a:xfrm>
            <a:off x="3840164" y="3043240"/>
            <a:ext cx="74613" cy="41672"/>
          </a:xfrm>
          <a:custGeom>
            <a:avLst/>
            <a:gdLst>
              <a:gd name="T0" fmla="*/ 0 w 48"/>
              <a:gd name="T1" fmla="*/ 3 h 40"/>
              <a:gd name="T2" fmla="*/ 11 w 48"/>
              <a:gd name="T3" fmla="*/ 13 h 40"/>
              <a:gd name="T4" fmla="*/ 25 w 48"/>
              <a:gd name="T5" fmla="*/ 10 h 40"/>
              <a:gd name="T6" fmla="*/ 17 w 48"/>
              <a:gd name="T7" fmla="*/ 13 h 40"/>
              <a:gd name="T8" fmla="*/ 24 w 48"/>
              <a:gd name="T9" fmla="*/ 22 h 40"/>
              <a:gd name="T10" fmla="*/ 39 w 48"/>
              <a:gd name="T11" fmla="*/ 13 h 40"/>
              <a:gd name="T12" fmla="*/ 39 w 48"/>
              <a:gd name="T13" fmla="*/ 0 h 40"/>
              <a:gd name="T14" fmla="*/ 0 w 48"/>
              <a:gd name="T15" fmla="*/ 3 h 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8"/>
              <a:gd name="T25" fmla="*/ 0 h 40"/>
              <a:gd name="T26" fmla="*/ 48 w 48"/>
              <a:gd name="T27" fmla="*/ 40 h 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8" h="40">
                <a:moveTo>
                  <a:pt x="0" y="5"/>
                </a:moveTo>
                <a:lnTo>
                  <a:pt x="13" y="22"/>
                </a:lnTo>
                <a:lnTo>
                  <a:pt x="29" y="17"/>
                </a:lnTo>
                <a:lnTo>
                  <a:pt x="20" y="22"/>
                </a:lnTo>
                <a:lnTo>
                  <a:pt x="28" y="39"/>
                </a:lnTo>
                <a:lnTo>
                  <a:pt x="47" y="22"/>
                </a:lnTo>
                <a:lnTo>
                  <a:pt x="47" y="0"/>
                </a:lnTo>
                <a:lnTo>
                  <a:pt x="0" y="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09" name="Freeform 484"/>
          <p:cNvSpPr>
            <a:spLocks/>
          </p:cNvSpPr>
          <p:nvPr/>
        </p:nvSpPr>
        <p:spPr bwMode="auto">
          <a:xfrm>
            <a:off x="5516566" y="2722963"/>
            <a:ext cx="28575" cy="39290"/>
          </a:xfrm>
          <a:custGeom>
            <a:avLst/>
            <a:gdLst>
              <a:gd name="T0" fmla="*/ 0 w 17"/>
              <a:gd name="T1" fmla="*/ 17 h 37"/>
              <a:gd name="T2" fmla="*/ 8 w 17"/>
              <a:gd name="T3" fmla="*/ 20 h 37"/>
              <a:gd name="T4" fmla="*/ 14 w 17"/>
              <a:gd name="T5" fmla="*/ 20 h 37"/>
              <a:gd name="T6" fmla="*/ 8 w 17"/>
              <a:gd name="T7" fmla="*/ 0 h 37"/>
              <a:gd name="T8" fmla="*/ 0 w 17"/>
              <a:gd name="T9" fmla="*/ 1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7"/>
              <a:gd name="T17" fmla="*/ 17 w 17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7">
                <a:moveTo>
                  <a:pt x="0" y="29"/>
                </a:moveTo>
                <a:lnTo>
                  <a:pt x="8" y="36"/>
                </a:lnTo>
                <a:lnTo>
                  <a:pt x="16" y="34"/>
                </a:lnTo>
                <a:lnTo>
                  <a:pt x="9" y="0"/>
                </a:lnTo>
                <a:lnTo>
                  <a:pt x="0" y="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0" name="Freeform 485"/>
          <p:cNvSpPr>
            <a:spLocks/>
          </p:cNvSpPr>
          <p:nvPr/>
        </p:nvSpPr>
        <p:spPr bwMode="auto">
          <a:xfrm>
            <a:off x="4976816" y="3361136"/>
            <a:ext cx="42863" cy="38100"/>
          </a:xfrm>
          <a:custGeom>
            <a:avLst/>
            <a:gdLst>
              <a:gd name="T0" fmla="*/ 0 w 27"/>
              <a:gd name="T1" fmla="*/ 20 h 36"/>
              <a:gd name="T2" fmla="*/ 8 w 27"/>
              <a:gd name="T3" fmla="*/ 4 h 36"/>
              <a:gd name="T4" fmla="*/ 19 w 27"/>
              <a:gd name="T5" fmla="*/ 0 h 36"/>
              <a:gd name="T6" fmla="*/ 22 w 27"/>
              <a:gd name="T7" fmla="*/ 17 h 36"/>
              <a:gd name="T8" fmla="*/ 0 w 27"/>
              <a:gd name="T9" fmla="*/ 20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36"/>
              <a:gd name="T17" fmla="*/ 27 w 2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36">
                <a:moveTo>
                  <a:pt x="0" y="35"/>
                </a:moveTo>
                <a:lnTo>
                  <a:pt x="10" y="6"/>
                </a:lnTo>
                <a:lnTo>
                  <a:pt x="22" y="0"/>
                </a:lnTo>
                <a:lnTo>
                  <a:pt x="26" y="29"/>
                </a:lnTo>
                <a:lnTo>
                  <a:pt x="0" y="3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1" name="Freeform 486"/>
          <p:cNvSpPr>
            <a:spLocks/>
          </p:cNvSpPr>
          <p:nvPr/>
        </p:nvSpPr>
        <p:spPr bwMode="auto">
          <a:xfrm>
            <a:off x="3819528" y="2951563"/>
            <a:ext cx="155575" cy="97631"/>
          </a:xfrm>
          <a:custGeom>
            <a:avLst/>
            <a:gdLst>
              <a:gd name="T0" fmla="*/ 0 w 100"/>
              <a:gd name="T1" fmla="*/ 23 h 92"/>
              <a:gd name="T2" fmla="*/ 12 w 100"/>
              <a:gd name="T3" fmla="*/ 39 h 92"/>
              <a:gd name="T4" fmla="*/ 50 w 100"/>
              <a:gd name="T5" fmla="*/ 40 h 92"/>
              <a:gd name="T6" fmla="*/ 11 w 100"/>
              <a:gd name="T7" fmla="*/ 45 h 92"/>
              <a:gd name="T8" fmla="*/ 11 w 100"/>
              <a:gd name="T9" fmla="*/ 53 h 92"/>
              <a:gd name="T10" fmla="*/ 50 w 100"/>
              <a:gd name="T11" fmla="*/ 49 h 92"/>
              <a:gd name="T12" fmla="*/ 82 w 100"/>
              <a:gd name="T13" fmla="*/ 53 h 92"/>
              <a:gd name="T14" fmla="*/ 72 w 100"/>
              <a:gd name="T15" fmla="*/ 23 h 92"/>
              <a:gd name="T16" fmla="*/ 42 w 100"/>
              <a:gd name="T17" fmla="*/ 0 h 92"/>
              <a:gd name="T18" fmla="*/ 12 w 100"/>
              <a:gd name="T19" fmla="*/ 6 h 92"/>
              <a:gd name="T20" fmla="*/ 0 w 100"/>
              <a:gd name="T21" fmla="*/ 23 h 9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0"/>
              <a:gd name="T34" fmla="*/ 0 h 92"/>
              <a:gd name="T35" fmla="*/ 100 w 100"/>
              <a:gd name="T36" fmla="*/ 92 h 9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0" h="92">
                <a:moveTo>
                  <a:pt x="0" y="40"/>
                </a:moveTo>
                <a:lnTo>
                  <a:pt x="14" y="67"/>
                </a:lnTo>
                <a:lnTo>
                  <a:pt x="60" y="70"/>
                </a:lnTo>
                <a:lnTo>
                  <a:pt x="13" y="78"/>
                </a:lnTo>
                <a:lnTo>
                  <a:pt x="13" y="91"/>
                </a:lnTo>
                <a:lnTo>
                  <a:pt x="60" y="86"/>
                </a:lnTo>
                <a:lnTo>
                  <a:pt x="99" y="91"/>
                </a:lnTo>
                <a:lnTo>
                  <a:pt x="87" y="40"/>
                </a:lnTo>
                <a:lnTo>
                  <a:pt x="51" y="0"/>
                </a:lnTo>
                <a:lnTo>
                  <a:pt x="14" y="11"/>
                </a:lnTo>
                <a:lnTo>
                  <a:pt x="0" y="4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2" name="Freeform 487"/>
          <p:cNvSpPr>
            <a:spLocks/>
          </p:cNvSpPr>
          <p:nvPr/>
        </p:nvSpPr>
        <p:spPr bwMode="auto">
          <a:xfrm>
            <a:off x="3925891" y="3108724"/>
            <a:ext cx="79375" cy="70247"/>
          </a:xfrm>
          <a:custGeom>
            <a:avLst/>
            <a:gdLst>
              <a:gd name="T0" fmla="*/ 0 w 51"/>
              <a:gd name="T1" fmla="*/ 11 h 66"/>
              <a:gd name="T2" fmla="*/ 5 w 51"/>
              <a:gd name="T3" fmla="*/ 25 h 66"/>
              <a:gd name="T4" fmla="*/ 23 w 51"/>
              <a:gd name="T5" fmla="*/ 37 h 66"/>
              <a:gd name="T6" fmla="*/ 41 w 51"/>
              <a:gd name="T7" fmla="*/ 19 h 66"/>
              <a:gd name="T8" fmla="*/ 27 w 51"/>
              <a:gd name="T9" fmla="*/ 0 h 66"/>
              <a:gd name="T10" fmla="*/ 0 w 51"/>
              <a:gd name="T11" fmla="*/ 11 h 6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1"/>
              <a:gd name="T19" fmla="*/ 0 h 66"/>
              <a:gd name="T20" fmla="*/ 51 w 51"/>
              <a:gd name="T21" fmla="*/ 66 h 6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1" h="66">
                <a:moveTo>
                  <a:pt x="0" y="18"/>
                </a:moveTo>
                <a:lnTo>
                  <a:pt x="6" y="44"/>
                </a:lnTo>
                <a:lnTo>
                  <a:pt x="29" y="65"/>
                </a:lnTo>
                <a:lnTo>
                  <a:pt x="50" y="33"/>
                </a:lnTo>
                <a:lnTo>
                  <a:pt x="33" y="0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3" name="Freeform 488"/>
          <p:cNvSpPr>
            <a:spLocks/>
          </p:cNvSpPr>
          <p:nvPr/>
        </p:nvSpPr>
        <p:spPr bwMode="auto">
          <a:xfrm>
            <a:off x="5278437" y="3062290"/>
            <a:ext cx="254000" cy="316706"/>
          </a:xfrm>
          <a:custGeom>
            <a:avLst/>
            <a:gdLst>
              <a:gd name="T0" fmla="*/ 0 w 164"/>
              <a:gd name="T1" fmla="*/ 162 h 299"/>
              <a:gd name="T2" fmla="*/ 0 w 164"/>
              <a:gd name="T3" fmla="*/ 116 h 299"/>
              <a:gd name="T4" fmla="*/ 10 w 164"/>
              <a:gd name="T5" fmla="*/ 101 h 299"/>
              <a:gd name="T6" fmla="*/ 51 w 164"/>
              <a:gd name="T7" fmla="*/ 88 h 299"/>
              <a:gd name="T8" fmla="*/ 93 w 164"/>
              <a:gd name="T9" fmla="*/ 50 h 299"/>
              <a:gd name="T10" fmla="*/ 40 w 164"/>
              <a:gd name="T11" fmla="*/ 36 h 299"/>
              <a:gd name="T12" fmla="*/ 23 w 164"/>
              <a:gd name="T13" fmla="*/ 14 h 299"/>
              <a:gd name="T14" fmla="*/ 30 w 164"/>
              <a:gd name="T15" fmla="*/ 8 h 299"/>
              <a:gd name="T16" fmla="*/ 50 w 164"/>
              <a:gd name="T17" fmla="*/ 20 h 299"/>
              <a:gd name="T18" fmla="*/ 128 w 164"/>
              <a:gd name="T19" fmla="*/ 0 h 299"/>
              <a:gd name="T20" fmla="*/ 134 w 164"/>
              <a:gd name="T21" fmla="*/ 20 h 299"/>
              <a:gd name="T22" fmla="*/ 86 w 164"/>
              <a:gd name="T23" fmla="*/ 101 h 299"/>
              <a:gd name="T24" fmla="*/ 6 w 164"/>
              <a:gd name="T25" fmla="*/ 173 h 299"/>
              <a:gd name="T26" fmla="*/ 0 w 164"/>
              <a:gd name="T27" fmla="*/ 162 h 29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64"/>
              <a:gd name="T43" fmla="*/ 0 h 299"/>
              <a:gd name="T44" fmla="*/ 164 w 164"/>
              <a:gd name="T45" fmla="*/ 299 h 29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64" h="299">
                <a:moveTo>
                  <a:pt x="0" y="279"/>
                </a:moveTo>
                <a:lnTo>
                  <a:pt x="0" y="199"/>
                </a:lnTo>
                <a:lnTo>
                  <a:pt x="12" y="175"/>
                </a:lnTo>
                <a:lnTo>
                  <a:pt x="62" y="151"/>
                </a:lnTo>
                <a:lnTo>
                  <a:pt x="112" y="86"/>
                </a:lnTo>
                <a:lnTo>
                  <a:pt x="48" y="62"/>
                </a:lnTo>
                <a:lnTo>
                  <a:pt x="28" y="24"/>
                </a:lnTo>
                <a:lnTo>
                  <a:pt x="36" y="13"/>
                </a:lnTo>
                <a:lnTo>
                  <a:pt x="60" y="34"/>
                </a:lnTo>
                <a:lnTo>
                  <a:pt x="155" y="0"/>
                </a:lnTo>
                <a:lnTo>
                  <a:pt x="163" y="34"/>
                </a:lnTo>
                <a:lnTo>
                  <a:pt x="105" y="174"/>
                </a:lnTo>
                <a:lnTo>
                  <a:pt x="8" y="298"/>
                </a:lnTo>
                <a:lnTo>
                  <a:pt x="0" y="27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4" name="Freeform 489"/>
          <p:cNvSpPr>
            <a:spLocks/>
          </p:cNvSpPr>
          <p:nvPr/>
        </p:nvSpPr>
        <p:spPr bwMode="auto">
          <a:xfrm>
            <a:off x="4881566" y="3699273"/>
            <a:ext cx="195263" cy="170259"/>
          </a:xfrm>
          <a:custGeom>
            <a:avLst/>
            <a:gdLst>
              <a:gd name="T0" fmla="*/ 0 w 127"/>
              <a:gd name="T1" fmla="*/ 28 h 160"/>
              <a:gd name="T2" fmla="*/ 22 w 127"/>
              <a:gd name="T3" fmla="*/ 28 h 160"/>
              <a:gd name="T4" fmla="*/ 47 w 127"/>
              <a:gd name="T5" fmla="*/ 12 h 160"/>
              <a:gd name="T6" fmla="*/ 48 w 127"/>
              <a:gd name="T7" fmla="*/ 6 h 160"/>
              <a:gd name="T8" fmla="*/ 67 w 127"/>
              <a:gd name="T9" fmla="*/ 0 h 160"/>
              <a:gd name="T10" fmla="*/ 100 w 127"/>
              <a:gd name="T11" fmla="*/ 11 h 160"/>
              <a:gd name="T12" fmla="*/ 103 w 127"/>
              <a:gd name="T13" fmla="*/ 24 h 160"/>
              <a:gd name="T14" fmla="*/ 101 w 127"/>
              <a:gd name="T15" fmla="*/ 57 h 160"/>
              <a:gd name="T16" fmla="*/ 84 w 127"/>
              <a:gd name="T17" fmla="*/ 92 h 160"/>
              <a:gd name="T18" fmla="*/ 54 w 127"/>
              <a:gd name="T19" fmla="*/ 86 h 160"/>
              <a:gd name="T20" fmla="*/ 37 w 127"/>
              <a:gd name="T21" fmla="*/ 77 h 160"/>
              <a:gd name="T22" fmla="*/ 0 w 127"/>
              <a:gd name="T23" fmla="*/ 28 h 16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7"/>
              <a:gd name="T37" fmla="*/ 0 h 160"/>
              <a:gd name="T38" fmla="*/ 127 w 127"/>
              <a:gd name="T39" fmla="*/ 160 h 16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7" h="160">
                <a:moveTo>
                  <a:pt x="0" y="49"/>
                </a:moveTo>
                <a:lnTo>
                  <a:pt x="27" y="49"/>
                </a:lnTo>
                <a:lnTo>
                  <a:pt x="57" y="21"/>
                </a:lnTo>
                <a:lnTo>
                  <a:pt x="58" y="10"/>
                </a:lnTo>
                <a:lnTo>
                  <a:pt x="82" y="0"/>
                </a:lnTo>
                <a:lnTo>
                  <a:pt x="122" y="18"/>
                </a:lnTo>
                <a:lnTo>
                  <a:pt x="126" y="41"/>
                </a:lnTo>
                <a:lnTo>
                  <a:pt x="124" y="98"/>
                </a:lnTo>
                <a:lnTo>
                  <a:pt x="103" y="159"/>
                </a:lnTo>
                <a:lnTo>
                  <a:pt x="66" y="148"/>
                </a:lnTo>
                <a:lnTo>
                  <a:pt x="45" y="133"/>
                </a:lnTo>
                <a:lnTo>
                  <a:pt x="0" y="4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5" name="Freeform 490"/>
          <p:cNvSpPr>
            <a:spLocks/>
          </p:cNvSpPr>
          <p:nvPr/>
        </p:nvSpPr>
        <p:spPr bwMode="auto">
          <a:xfrm>
            <a:off x="4543429" y="3731422"/>
            <a:ext cx="338137" cy="297656"/>
          </a:xfrm>
          <a:custGeom>
            <a:avLst/>
            <a:gdLst>
              <a:gd name="T0" fmla="*/ 0 w 218"/>
              <a:gd name="T1" fmla="*/ 5 h 280"/>
              <a:gd name="T2" fmla="*/ 23 w 218"/>
              <a:gd name="T3" fmla="*/ 0 h 280"/>
              <a:gd name="T4" fmla="*/ 131 w 218"/>
              <a:gd name="T5" fmla="*/ 15 h 280"/>
              <a:gd name="T6" fmla="*/ 155 w 218"/>
              <a:gd name="T7" fmla="*/ 8 h 280"/>
              <a:gd name="T8" fmla="*/ 179 w 218"/>
              <a:gd name="T9" fmla="*/ 11 h 280"/>
              <a:gd name="T10" fmla="*/ 158 w 218"/>
              <a:gd name="T11" fmla="*/ 23 h 280"/>
              <a:gd name="T12" fmla="*/ 149 w 218"/>
              <a:gd name="T13" fmla="*/ 15 h 280"/>
              <a:gd name="T14" fmla="*/ 124 w 218"/>
              <a:gd name="T15" fmla="*/ 20 h 280"/>
              <a:gd name="T16" fmla="*/ 124 w 218"/>
              <a:gd name="T17" fmla="*/ 65 h 280"/>
              <a:gd name="T18" fmla="*/ 110 w 218"/>
              <a:gd name="T19" fmla="*/ 66 h 280"/>
              <a:gd name="T20" fmla="*/ 110 w 218"/>
              <a:gd name="T21" fmla="*/ 101 h 280"/>
              <a:gd name="T22" fmla="*/ 110 w 218"/>
              <a:gd name="T23" fmla="*/ 154 h 280"/>
              <a:gd name="T24" fmla="*/ 99 w 218"/>
              <a:gd name="T25" fmla="*/ 161 h 280"/>
              <a:gd name="T26" fmla="*/ 83 w 218"/>
              <a:gd name="T27" fmla="*/ 161 h 280"/>
              <a:gd name="T28" fmla="*/ 73 w 218"/>
              <a:gd name="T29" fmla="*/ 151 h 280"/>
              <a:gd name="T30" fmla="*/ 64 w 218"/>
              <a:gd name="T31" fmla="*/ 156 h 280"/>
              <a:gd name="T32" fmla="*/ 48 w 218"/>
              <a:gd name="T33" fmla="*/ 138 h 280"/>
              <a:gd name="T34" fmla="*/ 38 w 218"/>
              <a:gd name="T35" fmla="*/ 81 h 280"/>
              <a:gd name="T36" fmla="*/ 38 w 218"/>
              <a:gd name="T37" fmla="*/ 75 h 280"/>
              <a:gd name="T38" fmla="*/ 0 w 218"/>
              <a:gd name="T39" fmla="*/ 5 h 28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18"/>
              <a:gd name="T61" fmla="*/ 0 h 280"/>
              <a:gd name="T62" fmla="*/ 218 w 218"/>
              <a:gd name="T63" fmla="*/ 280 h 28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18" h="280">
                <a:moveTo>
                  <a:pt x="0" y="9"/>
                </a:moveTo>
                <a:lnTo>
                  <a:pt x="27" y="0"/>
                </a:lnTo>
                <a:lnTo>
                  <a:pt x="158" y="26"/>
                </a:lnTo>
                <a:lnTo>
                  <a:pt x="188" y="14"/>
                </a:lnTo>
                <a:lnTo>
                  <a:pt x="217" y="19"/>
                </a:lnTo>
                <a:lnTo>
                  <a:pt x="192" y="39"/>
                </a:lnTo>
                <a:lnTo>
                  <a:pt x="181" y="26"/>
                </a:lnTo>
                <a:lnTo>
                  <a:pt x="150" y="34"/>
                </a:lnTo>
                <a:lnTo>
                  <a:pt x="150" y="113"/>
                </a:lnTo>
                <a:lnTo>
                  <a:pt x="133" y="114"/>
                </a:lnTo>
                <a:lnTo>
                  <a:pt x="133" y="175"/>
                </a:lnTo>
                <a:lnTo>
                  <a:pt x="133" y="265"/>
                </a:lnTo>
                <a:lnTo>
                  <a:pt x="120" y="279"/>
                </a:lnTo>
                <a:lnTo>
                  <a:pt x="100" y="279"/>
                </a:lnTo>
                <a:lnTo>
                  <a:pt x="88" y="260"/>
                </a:lnTo>
                <a:lnTo>
                  <a:pt x="78" y="270"/>
                </a:lnTo>
                <a:lnTo>
                  <a:pt x="58" y="239"/>
                </a:lnTo>
                <a:lnTo>
                  <a:pt x="46" y="141"/>
                </a:lnTo>
                <a:lnTo>
                  <a:pt x="46" y="129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6" name="Freeform 491"/>
          <p:cNvSpPr>
            <a:spLocks/>
          </p:cNvSpPr>
          <p:nvPr/>
        </p:nvSpPr>
        <p:spPr bwMode="auto">
          <a:xfrm>
            <a:off x="3833814" y="2681289"/>
            <a:ext cx="211139" cy="164306"/>
          </a:xfrm>
          <a:custGeom>
            <a:avLst/>
            <a:gdLst>
              <a:gd name="T0" fmla="*/ 0 w 136"/>
              <a:gd name="T1" fmla="*/ 89 h 155"/>
              <a:gd name="T2" fmla="*/ 53 w 136"/>
              <a:gd name="T3" fmla="*/ 0 h 155"/>
              <a:gd name="T4" fmla="*/ 110 w 136"/>
              <a:gd name="T5" fmla="*/ 2 h 155"/>
              <a:gd name="T6" fmla="*/ 112 w 136"/>
              <a:gd name="T7" fmla="*/ 7 h 155"/>
              <a:gd name="T8" fmla="*/ 110 w 136"/>
              <a:gd name="T9" fmla="*/ 23 h 155"/>
              <a:gd name="T10" fmla="*/ 68 w 136"/>
              <a:gd name="T11" fmla="*/ 23 h 155"/>
              <a:gd name="T12" fmla="*/ 68 w 136"/>
              <a:gd name="T13" fmla="*/ 57 h 155"/>
              <a:gd name="T14" fmla="*/ 52 w 136"/>
              <a:gd name="T15" fmla="*/ 63 h 155"/>
              <a:gd name="T16" fmla="*/ 54 w 136"/>
              <a:gd name="T17" fmla="*/ 84 h 155"/>
              <a:gd name="T18" fmla="*/ 0 w 136"/>
              <a:gd name="T19" fmla="*/ 89 h 1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36"/>
              <a:gd name="T31" fmla="*/ 0 h 155"/>
              <a:gd name="T32" fmla="*/ 136 w 136"/>
              <a:gd name="T33" fmla="*/ 155 h 15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36" h="155">
                <a:moveTo>
                  <a:pt x="0" y="154"/>
                </a:moveTo>
                <a:lnTo>
                  <a:pt x="64" y="0"/>
                </a:lnTo>
                <a:lnTo>
                  <a:pt x="133" y="2"/>
                </a:lnTo>
                <a:lnTo>
                  <a:pt x="135" y="12"/>
                </a:lnTo>
                <a:lnTo>
                  <a:pt x="133" y="40"/>
                </a:lnTo>
                <a:lnTo>
                  <a:pt x="82" y="39"/>
                </a:lnTo>
                <a:lnTo>
                  <a:pt x="82" y="98"/>
                </a:lnTo>
                <a:lnTo>
                  <a:pt x="63" y="109"/>
                </a:lnTo>
                <a:lnTo>
                  <a:pt x="65" y="145"/>
                </a:lnTo>
                <a:lnTo>
                  <a:pt x="0" y="15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7" name="Freeform 492"/>
          <p:cNvSpPr>
            <a:spLocks/>
          </p:cNvSpPr>
          <p:nvPr/>
        </p:nvSpPr>
        <p:spPr bwMode="auto">
          <a:xfrm>
            <a:off x="4800601" y="2795590"/>
            <a:ext cx="415925" cy="459581"/>
          </a:xfrm>
          <a:custGeom>
            <a:avLst/>
            <a:gdLst>
              <a:gd name="T0" fmla="*/ 0 w 267"/>
              <a:gd name="T1" fmla="*/ 132 h 435"/>
              <a:gd name="T2" fmla="*/ 11 w 267"/>
              <a:gd name="T3" fmla="*/ 157 h 435"/>
              <a:gd name="T4" fmla="*/ 22 w 267"/>
              <a:gd name="T5" fmla="*/ 184 h 435"/>
              <a:gd name="T6" fmla="*/ 42 w 267"/>
              <a:gd name="T7" fmla="*/ 194 h 435"/>
              <a:gd name="T8" fmla="*/ 75 w 267"/>
              <a:gd name="T9" fmla="*/ 231 h 435"/>
              <a:gd name="T10" fmla="*/ 118 w 267"/>
              <a:gd name="T11" fmla="*/ 250 h 435"/>
              <a:gd name="T12" fmla="*/ 159 w 267"/>
              <a:gd name="T13" fmla="*/ 245 h 435"/>
              <a:gd name="T14" fmla="*/ 185 w 267"/>
              <a:gd name="T15" fmla="*/ 237 h 435"/>
              <a:gd name="T16" fmla="*/ 170 w 267"/>
              <a:gd name="T17" fmla="*/ 211 h 435"/>
              <a:gd name="T18" fmla="*/ 147 w 267"/>
              <a:gd name="T19" fmla="*/ 196 h 435"/>
              <a:gd name="T20" fmla="*/ 162 w 267"/>
              <a:gd name="T21" fmla="*/ 187 h 435"/>
              <a:gd name="T22" fmla="*/ 163 w 267"/>
              <a:gd name="T23" fmla="*/ 163 h 435"/>
              <a:gd name="T24" fmla="*/ 189 w 267"/>
              <a:gd name="T25" fmla="*/ 133 h 435"/>
              <a:gd name="T26" fmla="*/ 199 w 267"/>
              <a:gd name="T27" fmla="*/ 78 h 435"/>
              <a:gd name="T28" fmla="*/ 220 w 267"/>
              <a:gd name="T29" fmla="*/ 67 h 435"/>
              <a:gd name="T30" fmla="*/ 204 w 267"/>
              <a:gd name="T31" fmla="*/ 55 h 435"/>
              <a:gd name="T32" fmla="*/ 198 w 267"/>
              <a:gd name="T33" fmla="*/ 15 h 435"/>
              <a:gd name="T34" fmla="*/ 179 w 267"/>
              <a:gd name="T35" fmla="*/ 0 h 435"/>
              <a:gd name="T36" fmla="*/ 159 w 267"/>
              <a:gd name="T37" fmla="*/ 18 h 435"/>
              <a:gd name="T38" fmla="*/ 41 w 267"/>
              <a:gd name="T39" fmla="*/ 15 h 435"/>
              <a:gd name="T40" fmla="*/ 41 w 267"/>
              <a:gd name="T41" fmla="*/ 40 h 435"/>
              <a:gd name="T42" fmla="*/ 28 w 267"/>
              <a:gd name="T43" fmla="*/ 40 h 435"/>
              <a:gd name="T44" fmla="*/ 28 w 267"/>
              <a:gd name="T45" fmla="*/ 48 h 435"/>
              <a:gd name="T46" fmla="*/ 28 w 267"/>
              <a:gd name="T47" fmla="*/ 96 h 435"/>
              <a:gd name="T48" fmla="*/ 15 w 267"/>
              <a:gd name="T49" fmla="*/ 98 h 435"/>
              <a:gd name="T50" fmla="*/ 0 w 267"/>
              <a:gd name="T51" fmla="*/ 132 h 43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7"/>
              <a:gd name="T79" fmla="*/ 0 h 435"/>
              <a:gd name="T80" fmla="*/ 267 w 267"/>
              <a:gd name="T81" fmla="*/ 435 h 43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7" h="435">
                <a:moveTo>
                  <a:pt x="0" y="229"/>
                </a:moveTo>
                <a:lnTo>
                  <a:pt x="13" y="273"/>
                </a:lnTo>
                <a:lnTo>
                  <a:pt x="26" y="319"/>
                </a:lnTo>
                <a:lnTo>
                  <a:pt x="51" y="338"/>
                </a:lnTo>
                <a:lnTo>
                  <a:pt x="90" y="402"/>
                </a:lnTo>
                <a:lnTo>
                  <a:pt x="143" y="434"/>
                </a:lnTo>
                <a:lnTo>
                  <a:pt x="192" y="426"/>
                </a:lnTo>
                <a:lnTo>
                  <a:pt x="223" y="413"/>
                </a:lnTo>
                <a:lnTo>
                  <a:pt x="205" y="366"/>
                </a:lnTo>
                <a:lnTo>
                  <a:pt x="177" y="340"/>
                </a:lnTo>
                <a:lnTo>
                  <a:pt x="196" y="324"/>
                </a:lnTo>
                <a:lnTo>
                  <a:pt x="197" y="283"/>
                </a:lnTo>
                <a:lnTo>
                  <a:pt x="228" y="231"/>
                </a:lnTo>
                <a:lnTo>
                  <a:pt x="241" y="136"/>
                </a:lnTo>
                <a:lnTo>
                  <a:pt x="266" y="116"/>
                </a:lnTo>
                <a:lnTo>
                  <a:pt x="246" y="96"/>
                </a:lnTo>
                <a:lnTo>
                  <a:pt x="239" y="27"/>
                </a:lnTo>
                <a:lnTo>
                  <a:pt x="217" y="0"/>
                </a:lnTo>
                <a:lnTo>
                  <a:pt x="192" y="31"/>
                </a:lnTo>
                <a:lnTo>
                  <a:pt x="49" y="26"/>
                </a:lnTo>
                <a:lnTo>
                  <a:pt x="49" y="70"/>
                </a:lnTo>
                <a:lnTo>
                  <a:pt x="34" y="70"/>
                </a:lnTo>
                <a:lnTo>
                  <a:pt x="34" y="83"/>
                </a:lnTo>
                <a:lnTo>
                  <a:pt x="34" y="166"/>
                </a:lnTo>
                <a:lnTo>
                  <a:pt x="18" y="170"/>
                </a:lnTo>
                <a:lnTo>
                  <a:pt x="0" y="22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8" name="Freeform 493"/>
          <p:cNvSpPr>
            <a:spLocks/>
          </p:cNvSpPr>
          <p:nvPr/>
        </p:nvSpPr>
        <p:spPr bwMode="auto">
          <a:xfrm>
            <a:off x="5019678" y="3943352"/>
            <a:ext cx="31751" cy="38100"/>
          </a:xfrm>
          <a:custGeom>
            <a:avLst/>
            <a:gdLst>
              <a:gd name="T0" fmla="*/ 0 w 20"/>
              <a:gd name="T1" fmla="*/ 11 h 36"/>
              <a:gd name="T2" fmla="*/ 9 w 20"/>
              <a:gd name="T3" fmla="*/ 20 h 36"/>
              <a:gd name="T4" fmla="*/ 15 w 20"/>
              <a:gd name="T5" fmla="*/ 14 h 36"/>
              <a:gd name="T6" fmla="*/ 14 w 20"/>
              <a:gd name="T7" fmla="*/ 0 h 36"/>
              <a:gd name="T8" fmla="*/ 0 w 20"/>
              <a:gd name="T9" fmla="*/ 11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36"/>
              <a:gd name="T17" fmla="*/ 20 w 20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36">
                <a:moveTo>
                  <a:pt x="0" y="20"/>
                </a:moveTo>
                <a:lnTo>
                  <a:pt x="11" y="35"/>
                </a:lnTo>
                <a:lnTo>
                  <a:pt x="19" y="24"/>
                </a:lnTo>
                <a:lnTo>
                  <a:pt x="17" y="0"/>
                </a:lnTo>
                <a:lnTo>
                  <a:pt x="0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19" name="Freeform 494"/>
          <p:cNvSpPr>
            <a:spLocks/>
          </p:cNvSpPr>
          <p:nvPr/>
        </p:nvSpPr>
        <p:spPr bwMode="auto">
          <a:xfrm>
            <a:off x="4994279" y="3358756"/>
            <a:ext cx="268287" cy="248840"/>
          </a:xfrm>
          <a:custGeom>
            <a:avLst/>
            <a:gdLst>
              <a:gd name="T0" fmla="*/ 0 w 174"/>
              <a:gd name="T1" fmla="*/ 43 h 235"/>
              <a:gd name="T2" fmla="*/ 2 w 174"/>
              <a:gd name="T3" fmla="*/ 69 h 235"/>
              <a:gd name="T4" fmla="*/ 19 w 174"/>
              <a:gd name="T5" fmla="*/ 96 h 235"/>
              <a:gd name="T6" fmla="*/ 44 w 174"/>
              <a:gd name="T7" fmla="*/ 107 h 235"/>
              <a:gd name="T8" fmla="*/ 56 w 174"/>
              <a:gd name="T9" fmla="*/ 110 h 235"/>
              <a:gd name="T10" fmla="*/ 70 w 174"/>
              <a:gd name="T11" fmla="*/ 136 h 235"/>
              <a:gd name="T12" fmla="*/ 123 w 174"/>
              <a:gd name="T13" fmla="*/ 133 h 235"/>
              <a:gd name="T14" fmla="*/ 143 w 174"/>
              <a:gd name="T15" fmla="*/ 122 h 235"/>
              <a:gd name="T16" fmla="*/ 123 w 174"/>
              <a:gd name="T17" fmla="*/ 68 h 235"/>
              <a:gd name="T18" fmla="*/ 128 w 174"/>
              <a:gd name="T19" fmla="*/ 47 h 235"/>
              <a:gd name="T20" fmla="*/ 60 w 174"/>
              <a:gd name="T21" fmla="*/ 0 h 235"/>
              <a:gd name="T22" fmla="*/ 42 w 174"/>
              <a:gd name="T23" fmla="*/ 24 h 235"/>
              <a:gd name="T24" fmla="*/ 35 w 174"/>
              <a:gd name="T25" fmla="*/ 18 h 235"/>
              <a:gd name="T26" fmla="*/ 29 w 174"/>
              <a:gd name="T27" fmla="*/ 23 h 235"/>
              <a:gd name="T28" fmla="*/ 29 w 174"/>
              <a:gd name="T29" fmla="*/ 0 h 235"/>
              <a:gd name="T30" fmla="*/ 11 w 174"/>
              <a:gd name="T31" fmla="*/ 2 h 235"/>
              <a:gd name="T32" fmla="*/ 14 w 174"/>
              <a:gd name="T33" fmla="*/ 18 h 235"/>
              <a:gd name="T34" fmla="*/ 15 w 174"/>
              <a:gd name="T35" fmla="*/ 28 h 235"/>
              <a:gd name="T36" fmla="*/ 0 w 174"/>
              <a:gd name="T37" fmla="*/ 43 h 2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74"/>
              <a:gd name="T58" fmla="*/ 0 h 235"/>
              <a:gd name="T59" fmla="*/ 174 w 174"/>
              <a:gd name="T60" fmla="*/ 235 h 23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74" h="235">
                <a:moveTo>
                  <a:pt x="0" y="74"/>
                </a:moveTo>
                <a:lnTo>
                  <a:pt x="2" y="120"/>
                </a:lnTo>
                <a:lnTo>
                  <a:pt x="23" y="166"/>
                </a:lnTo>
                <a:lnTo>
                  <a:pt x="53" y="185"/>
                </a:lnTo>
                <a:lnTo>
                  <a:pt x="68" y="190"/>
                </a:lnTo>
                <a:lnTo>
                  <a:pt x="85" y="234"/>
                </a:lnTo>
                <a:lnTo>
                  <a:pt x="150" y="229"/>
                </a:lnTo>
                <a:lnTo>
                  <a:pt x="173" y="210"/>
                </a:lnTo>
                <a:lnTo>
                  <a:pt x="149" y="117"/>
                </a:lnTo>
                <a:lnTo>
                  <a:pt x="155" y="81"/>
                </a:lnTo>
                <a:lnTo>
                  <a:pt x="73" y="0"/>
                </a:lnTo>
                <a:lnTo>
                  <a:pt x="51" y="41"/>
                </a:lnTo>
                <a:lnTo>
                  <a:pt x="42" y="30"/>
                </a:lnTo>
                <a:lnTo>
                  <a:pt x="35" y="39"/>
                </a:lnTo>
                <a:lnTo>
                  <a:pt x="35" y="0"/>
                </a:lnTo>
                <a:lnTo>
                  <a:pt x="13" y="2"/>
                </a:lnTo>
                <a:lnTo>
                  <a:pt x="17" y="31"/>
                </a:lnTo>
                <a:lnTo>
                  <a:pt x="18" y="49"/>
                </a:lnTo>
                <a:lnTo>
                  <a:pt x="0" y="7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0" name="Freeform 495"/>
          <p:cNvSpPr>
            <a:spLocks/>
          </p:cNvSpPr>
          <p:nvPr/>
        </p:nvSpPr>
        <p:spPr bwMode="auto">
          <a:xfrm>
            <a:off x="4251328" y="3078959"/>
            <a:ext cx="53975" cy="117872"/>
          </a:xfrm>
          <a:custGeom>
            <a:avLst/>
            <a:gdLst>
              <a:gd name="T0" fmla="*/ 0 w 36"/>
              <a:gd name="T1" fmla="*/ 0 h 112"/>
              <a:gd name="T2" fmla="*/ 14 w 36"/>
              <a:gd name="T3" fmla="*/ 3 h 112"/>
              <a:gd name="T4" fmla="*/ 28 w 36"/>
              <a:gd name="T5" fmla="*/ 61 h 112"/>
              <a:gd name="T6" fmla="*/ 18 w 36"/>
              <a:gd name="T7" fmla="*/ 64 h 112"/>
              <a:gd name="T8" fmla="*/ 0 w 36"/>
              <a:gd name="T9" fmla="*/ 0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112"/>
              <a:gd name="T17" fmla="*/ 36 w 36"/>
              <a:gd name="T18" fmla="*/ 112 h 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112">
                <a:moveTo>
                  <a:pt x="0" y="0"/>
                </a:moveTo>
                <a:lnTo>
                  <a:pt x="18" y="5"/>
                </a:lnTo>
                <a:lnTo>
                  <a:pt x="35" y="107"/>
                </a:lnTo>
                <a:lnTo>
                  <a:pt x="23" y="111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1" name="Freeform 496"/>
          <p:cNvSpPr>
            <a:spLocks/>
          </p:cNvSpPr>
          <p:nvPr/>
        </p:nvSpPr>
        <p:spPr bwMode="auto">
          <a:xfrm>
            <a:off x="4995864" y="3246837"/>
            <a:ext cx="133351" cy="121444"/>
          </a:xfrm>
          <a:custGeom>
            <a:avLst/>
            <a:gdLst>
              <a:gd name="T0" fmla="*/ 0 w 86"/>
              <a:gd name="T1" fmla="*/ 65 h 116"/>
              <a:gd name="T2" fmla="*/ 10 w 86"/>
              <a:gd name="T3" fmla="*/ 62 h 116"/>
              <a:gd name="T4" fmla="*/ 28 w 86"/>
              <a:gd name="T5" fmla="*/ 60 h 116"/>
              <a:gd name="T6" fmla="*/ 28 w 86"/>
              <a:gd name="T7" fmla="*/ 51 h 116"/>
              <a:gd name="T8" fmla="*/ 55 w 86"/>
              <a:gd name="T9" fmla="*/ 47 h 116"/>
              <a:gd name="T10" fmla="*/ 70 w 86"/>
              <a:gd name="T11" fmla="*/ 24 h 116"/>
              <a:gd name="T12" fmla="*/ 55 w 86"/>
              <a:gd name="T13" fmla="*/ 0 h 116"/>
              <a:gd name="T14" fmla="*/ 15 w 86"/>
              <a:gd name="T15" fmla="*/ 5 h 116"/>
              <a:gd name="T16" fmla="*/ 21 w 86"/>
              <a:gd name="T17" fmla="*/ 22 h 116"/>
              <a:gd name="T18" fmla="*/ 12 w 86"/>
              <a:gd name="T19" fmla="*/ 33 h 116"/>
              <a:gd name="T20" fmla="*/ 0 w 86"/>
              <a:gd name="T21" fmla="*/ 65 h 1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6"/>
              <a:gd name="T34" fmla="*/ 0 h 116"/>
              <a:gd name="T35" fmla="*/ 86 w 86"/>
              <a:gd name="T36" fmla="*/ 116 h 11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6" h="116">
                <a:moveTo>
                  <a:pt x="0" y="115"/>
                </a:moveTo>
                <a:lnTo>
                  <a:pt x="12" y="109"/>
                </a:lnTo>
                <a:lnTo>
                  <a:pt x="34" y="107"/>
                </a:lnTo>
                <a:lnTo>
                  <a:pt x="34" y="91"/>
                </a:lnTo>
                <a:lnTo>
                  <a:pt x="67" y="83"/>
                </a:lnTo>
                <a:lnTo>
                  <a:pt x="85" y="42"/>
                </a:lnTo>
                <a:lnTo>
                  <a:pt x="67" y="0"/>
                </a:lnTo>
                <a:lnTo>
                  <a:pt x="18" y="8"/>
                </a:lnTo>
                <a:lnTo>
                  <a:pt x="25" y="39"/>
                </a:lnTo>
                <a:lnTo>
                  <a:pt x="14" y="59"/>
                </a:lnTo>
                <a:lnTo>
                  <a:pt x="0" y="1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2" name="Freeform 497"/>
          <p:cNvSpPr>
            <a:spLocks/>
          </p:cNvSpPr>
          <p:nvPr/>
        </p:nvSpPr>
        <p:spPr bwMode="auto">
          <a:xfrm>
            <a:off x="4864104" y="2583659"/>
            <a:ext cx="282575" cy="245269"/>
          </a:xfrm>
          <a:custGeom>
            <a:avLst/>
            <a:gdLst>
              <a:gd name="T0" fmla="*/ 0 w 180"/>
              <a:gd name="T1" fmla="*/ 21 h 232"/>
              <a:gd name="T2" fmla="*/ 5 w 180"/>
              <a:gd name="T3" fmla="*/ 130 h 232"/>
              <a:gd name="T4" fmla="*/ 125 w 180"/>
              <a:gd name="T5" fmla="*/ 133 h 232"/>
              <a:gd name="T6" fmla="*/ 145 w 180"/>
              <a:gd name="T7" fmla="*/ 115 h 232"/>
              <a:gd name="T8" fmla="*/ 149 w 180"/>
              <a:gd name="T9" fmla="*/ 104 h 232"/>
              <a:gd name="T10" fmla="*/ 103 w 180"/>
              <a:gd name="T11" fmla="*/ 28 h 232"/>
              <a:gd name="T12" fmla="*/ 125 w 180"/>
              <a:gd name="T13" fmla="*/ 52 h 232"/>
              <a:gd name="T14" fmla="*/ 136 w 180"/>
              <a:gd name="T15" fmla="*/ 32 h 232"/>
              <a:gd name="T16" fmla="*/ 125 w 180"/>
              <a:gd name="T17" fmla="*/ 5 h 232"/>
              <a:gd name="T18" fmla="*/ 97 w 180"/>
              <a:gd name="T19" fmla="*/ 9 h 232"/>
              <a:gd name="T20" fmla="*/ 97 w 180"/>
              <a:gd name="T21" fmla="*/ 2 h 232"/>
              <a:gd name="T22" fmla="*/ 82 w 180"/>
              <a:gd name="T23" fmla="*/ 2 h 232"/>
              <a:gd name="T24" fmla="*/ 58 w 180"/>
              <a:gd name="T25" fmla="*/ 11 h 232"/>
              <a:gd name="T26" fmla="*/ 5 w 180"/>
              <a:gd name="T27" fmla="*/ 0 h 232"/>
              <a:gd name="T28" fmla="*/ 0 w 180"/>
              <a:gd name="T29" fmla="*/ 21 h 23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0"/>
              <a:gd name="T46" fmla="*/ 0 h 232"/>
              <a:gd name="T47" fmla="*/ 180 w 180"/>
              <a:gd name="T48" fmla="*/ 232 h 23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0" h="232">
                <a:moveTo>
                  <a:pt x="0" y="37"/>
                </a:moveTo>
                <a:lnTo>
                  <a:pt x="7" y="226"/>
                </a:lnTo>
                <a:lnTo>
                  <a:pt x="150" y="231"/>
                </a:lnTo>
                <a:lnTo>
                  <a:pt x="175" y="200"/>
                </a:lnTo>
                <a:lnTo>
                  <a:pt x="179" y="181"/>
                </a:lnTo>
                <a:lnTo>
                  <a:pt x="124" y="49"/>
                </a:lnTo>
                <a:lnTo>
                  <a:pt x="150" y="91"/>
                </a:lnTo>
                <a:lnTo>
                  <a:pt x="164" y="56"/>
                </a:lnTo>
                <a:lnTo>
                  <a:pt x="150" y="9"/>
                </a:lnTo>
                <a:lnTo>
                  <a:pt x="117" y="16"/>
                </a:lnTo>
                <a:lnTo>
                  <a:pt x="117" y="3"/>
                </a:lnTo>
                <a:lnTo>
                  <a:pt x="99" y="3"/>
                </a:lnTo>
                <a:lnTo>
                  <a:pt x="70" y="20"/>
                </a:lnTo>
                <a:lnTo>
                  <a:pt x="7" y="0"/>
                </a:lnTo>
                <a:lnTo>
                  <a:pt x="0" y="37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3" name="Freeform 498"/>
          <p:cNvSpPr>
            <a:spLocks/>
          </p:cNvSpPr>
          <p:nvPr/>
        </p:nvSpPr>
        <p:spPr bwMode="auto">
          <a:xfrm>
            <a:off x="4127501" y="2989662"/>
            <a:ext cx="187325" cy="129778"/>
          </a:xfrm>
          <a:custGeom>
            <a:avLst/>
            <a:gdLst>
              <a:gd name="T0" fmla="*/ 0 w 121"/>
              <a:gd name="T1" fmla="*/ 59 h 123"/>
              <a:gd name="T2" fmla="*/ 6 w 121"/>
              <a:gd name="T3" fmla="*/ 67 h 123"/>
              <a:gd name="T4" fmla="*/ 33 w 121"/>
              <a:gd name="T5" fmla="*/ 70 h 123"/>
              <a:gd name="T6" fmla="*/ 30 w 121"/>
              <a:gd name="T7" fmla="*/ 51 h 123"/>
              <a:gd name="T8" fmla="*/ 65 w 121"/>
              <a:gd name="T9" fmla="*/ 48 h 123"/>
              <a:gd name="T10" fmla="*/ 80 w 121"/>
              <a:gd name="T11" fmla="*/ 51 h 123"/>
              <a:gd name="T12" fmla="*/ 99 w 121"/>
              <a:gd name="T13" fmla="*/ 39 h 123"/>
              <a:gd name="T14" fmla="*/ 74 w 121"/>
              <a:gd name="T15" fmla="*/ 13 h 123"/>
              <a:gd name="T16" fmla="*/ 70 w 121"/>
              <a:gd name="T17" fmla="*/ 0 h 123"/>
              <a:gd name="T18" fmla="*/ 16 w 121"/>
              <a:gd name="T19" fmla="*/ 23 h 123"/>
              <a:gd name="T20" fmla="*/ 0 w 121"/>
              <a:gd name="T21" fmla="*/ 59 h 12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1"/>
              <a:gd name="T34" fmla="*/ 0 h 123"/>
              <a:gd name="T35" fmla="*/ 121 w 121"/>
              <a:gd name="T36" fmla="*/ 123 h 12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1" h="123">
                <a:moveTo>
                  <a:pt x="0" y="103"/>
                </a:moveTo>
                <a:lnTo>
                  <a:pt x="8" y="117"/>
                </a:lnTo>
                <a:lnTo>
                  <a:pt x="40" y="122"/>
                </a:lnTo>
                <a:lnTo>
                  <a:pt x="36" y="90"/>
                </a:lnTo>
                <a:lnTo>
                  <a:pt x="79" y="85"/>
                </a:lnTo>
                <a:lnTo>
                  <a:pt x="97" y="90"/>
                </a:lnTo>
                <a:lnTo>
                  <a:pt x="120" y="68"/>
                </a:lnTo>
                <a:lnTo>
                  <a:pt x="89" y="22"/>
                </a:lnTo>
                <a:lnTo>
                  <a:pt x="85" y="0"/>
                </a:lnTo>
                <a:lnTo>
                  <a:pt x="20" y="40"/>
                </a:lnTo>
                <a:lnTo>
                  <a:pt x="0" y="10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4" name="Freeform 499"/>
          <p:cNvSpPr>
            <a:spLocks/>
          </p:cNvSpPr>
          <p:nvPr/>
        </p:nvSpPr>
        <p:spPr bwMode="auto">
          <a:xfrm>
            <a:off x="4800604" y="3526634"/>
            <a:ext cx="293687" cy="227410"/>
          </a:xfrm>
          <a:custGeom>
            <a:avLst/>
            <a:gdLst>
              <a:gd name="T0" fmla="*/ 0 w 190"/>
              <a:gd name="T1" fmla="*/ 60 h 213"/>
              <a:gd name="T2" fmla="*/ 0 w 190"/>
              <a:gd name="T3" fmla="*/ 109 h 213"/>
              <a:gd name="T4" fmla="*/ 18 w 190"/>
              <a:gd name="T5" fmla="*/ 121 h 213"/>
              <a:gd name="T6" fmla="*/ 42 w 190"/>
              <a:gd name="T7" fmla="*/ 124 h 213"/>
              <a:gd name="T8" fmla="*/ 64 w 190"/>
              <a:gd name="T9" fmla="*/ 124 h 213"/>
              <a:gd name="T10" fmla="*/ 89 w 190"/>
              <a:gd name="T11" fmla="*/ 108 h 213"/>
              <a:gd name="T12" fmla="*/ 90 w 190"/>
              <a:gd name="T13" fmla="*/ 101 h 213"/>
              <a:gd name="T14" fmla="*/ 109 w 190"/>
              <a:gd name="T15" fmla="*/ 96 h 213"/>
              <a:gd name="T16" fmla="*/ 105 w 190"/>
              <a:gd name="T17" fmla="*/ 89 h 213"/>
              <a:gd name="T18" fmla="*/ 148 w 190"/>
              <a:gd name="T19" fmla="*/ 77 h 213"/>
              <a:gd name="T20" fmla="*/ 142 w 190"/>
              <a:gd name="T21" fmla="*/ 70 h 213"/>
              <a:gd name="T22" fmla="*/ 155 w 190"/>
              <a:gd name="T23" fmla="*/ 31 h 213"/>
              <a:gd name="T24" fmla="*/ 145 w 190"/>
              <a:gd name="T25" fmla="*/ 15 h 213"/>
              <a:gd name="T26" fmla="*/ 120 w 190"/>
              <a:gd name="T27" fmla="*/ 4 h 213"/>
              <a:gd name="T28" fmla="*/ 114 w 190"/>
              <a:gd name="T29" fmla="*/ 0 h 213"/>
              <a:gd name="T30" fmla="*/ 91 w 190"/>
              <a:gd name="T31" fmla="*/ 11 h 213"/>
              <a:gd name="T32" fmla="*/ 89 w 190"/>
              <a:gd name="T33" fmla="*/ 44 h 213"/>
              <a:gd name="T34" fmla="*/ 101 w 190"/>
              <a:gd name="T35" fmla="*/ 51 h 213"/>
              <a:gd name="T36" fmla="*/ 102 w 190"/>
              <a:gd name="T37" fmla="*/ 65 h 213"/>
              <a:gd name="T38" fmla="*/ 28 w 190"/>
              <a:gd name="T39" fmla="*/ 34 h 213"/>
              <a:gd name="T40" fmla="*/ 30 w 190"/>
              <a:gd name="T41" fmla="*/ 60 h 213"/>
              <a:gd name="T42" fmla="*/ 0 w 190"/>
              <a:gd name="T43" fmla="*/ 60 h 21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90"/>
              <a:gd name="T67" fmla="*/ 0 h 213"/>
              <a:gd name="T68" fmla="*/ 190 w 190"/>
              <a:gd name="T69" fmla="*/ 213 h 21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90" h="213">
                <a:moveTo>
                  <a:pt x="0" y="103"/>
                </a:moveTo>
                <a:lnTo>
                  <a:pt x="0" y="186"/>
                </a:lnTo>
                <a:lnTo>
                  <a:pt x="22" y="207"/>
                </a:lnTo>
                <a:lnTo>
                  <a:pt x="51" y="212"/>
                </a:lnTo>
                <a:lnTo>
                  <a:pt x="78" y="212"/>
                </a:lnTo>
                <a:lnTo>
                  <a:pt x="108" y="184"/>
                </a:lnTo>
                <a:lnTo>
                  <a:pt x="109" y="173"/>
                </a:lnTo>
                <a:lnTo>
                  <a:pt x="133" y="163"/>
                </a:lnTo>
                <a:lnTo>
                  <a:pt x="128" y="151"/>
                </a:lnTo>
                <a:lnTo>
                  <a:pt x="180" y="131"/>
                </a:lnTo>
                <a:lnTo>
                  <a:pt x="173" y="119"/>
                </a:lnTo>
                <a:lnTo>
                  <a:pt x="189" y="54"/>
                </a:lnTo>
                <a:lnTo>
                  <a:pt x="177" y="26"/>
                </a:lnTo>
                <a:lnTo>
                  <a:pt x="147" y="7"/>
                </a:lnTo>
                <a:lnTo>
                  <a:pt x="139" y="0"/>
                </a:lnTo>
                <a:lnTo>
                  <a:pt x="110" y="20"/>
                </a:lnTo>
                <a:lnTo>
                  <a:pt x="108" y="76"/>
                </a:lnTo>
                <a:lnTo>
                  <a:pt x="124" y="87"/>
                </a:lnTo>
                <a:lnTo>
                  <a:pt x="125" y="111"/>
                </a:lnTo>
                <a:lnTo>
                  <a:pt x="34" y="59"/>
                </a:lnTo>
                <a:lnTo>
                  <a:pt x="36" y="103"/>
                </a:lnTo>
                <a:lnTo>
                  <a:pt x="0" y="10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5" name="Freeform 500"/>
          <p:cNvSpPr>
            <a:spLocks/>
          </p:cNvSpPr>
          <p:nvPr/>
        </p:nvSpPr>
        <p:spPr bwMode="auto">
          <a:xfrm>
            <a:off x="4662491" y="3857626"/>
            <a:ext cx="409575" cy="305991"/>
          </a:xfrm>
          <a:custGeom>
            <a:avLst/>
            <a:gdLst>
              <a:gd name="T0" fmla="*/ 0 w 263"/>
              <a:gd name="T1" fmla="*/ 88 h 289"/>
              <a:gd name="T2" fmla="*/ 8 w 263"/>
              <a:gd name="T3" fmla="*/ 82 h 289"/>
              <a:gd name="T4" fmla="*/ 18 w 263"/>
              <a:gd name="T5" fmla="*/ 94 h 289"/>
              <a:gd name="T6" fmla="*/ 35 w 263"/>
              <a:gd name="T7" fmla="*/ 94 h 289"/>
              <a:gd name="T8" fmla="*/ 45 w 263"/>
              <a:gd name="T9" fmla="*/ 85 h 289"/>
              <a:gd name="T10" fmla="*/ 45 w 263"/>
              <a:gd name="T11" fmla="*/ 33 h 289"/>
              <a:gd name="T12" fmla="*/ 57 w 263"/>
              <a:gd name="T13" fmla="*/ 46 h 289"/>
              <a:gd name="T14" fmla="*/ 57 w 263"/>
              <a:gd name="T15" fmla="*/ 62 h 289"/>
              <a:gd name="T16" fmla="*/ 75 w 263"/>
              <a:gd name="T17" fmla="*/ 60 h 289"/>
              <a:gd name="T18" fmla="*/ 91 w 263"/>
              <a:gd name="T19" fmla="*/ 45 h 289"/>
              <a:gd name="T20" fmla="*/ 120 w 263"/>
              <a:gd name="T21" fmla="*/ 45 h 289"/>
              <a:gd name="T22" fmla="*/ 169 w 263"/>
              <a:gd name="T23" fmla="*/ 0 h 289"/>
              <a:gd name="T24" fmla="*/ 200 w 263"/>
              <a:gd name="T25" fmla="*/ 6 h 289"/>
              <a:gd name="T26" fmla="*/ 204 w 263"/>
              <a:gd name="T27" fmla="*/ 47 h 289"/>
              <a:gd name="T28" fmla="*/ 190 w 263"/>
              <a:gd name="T29" fmla="*/ 59 h 289"/>
              <a:gd name="T30" fmla="*/ 199 w 263"/>
              <a:gd name="T31" fmla="*/ 68 h 289"/>
              <a:gd name="T32" fmla="*/ 205 w 263"/>
              <a:gd name="T33" fmla="*/ 62 h 289"/>
              <a:gd name="T34" fmla="*/ 216 w 263"/>
              <a:gd name="T35" fmla="*/ 62 h 289"/>
              <a:gd name="T36" fmla="*/ 211 w 263"/>
              <a:gd name="T37" fmla="*/ 85 h 289"/>
              <a:gd name="T38" fmla="*/ 179 w 263"/>
              <a:gd name="T39" fmla="*/ 123 h 289"/>
              <a:gd name="T40" fmla="*/ 140 w 263"/>
              <a:gd name="T41" fmla="*/ 155 h 289"/>
              <a:gd name="T42" fmla="*/ 112 w 263"/>
              <a:gd name="T43" fmla="*/ 167 h 289"/>
              <a:gd name="T44" fmla="*/ 26 w 263"/>
              <a:gd name="T45" fmla="*/ 167 h 289"/>
              <a:gd name="T46" fmla="*/ 19 w 263"/>
              <a:gd name="T47" fmla="*/ 148 h 289"/>
              <a:gd name="T48" fmla="*/ 23 w 263"/>
              <a:gd name="T49" fmla="*/ 133 h 289"/>
              <a:gd name="T50" fmla="*/ 0 w 263"/>
              <a:gd name="T51" fmla="*/ 88 h 2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3"/>
              <a:gd name="T79" fmla="*/ 0 h 289"/>
              <a:gd name="T80" fmla="*/ 263 w 263"/>
              <a:gd name="T81" fmla="*/ 289 h 28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3" h="289">
                <a:moveTo>
                  <a:pt x="0" y="152"/>
                </a:moveTo>
                <a:lnTo>
                  <a:pt x="10" y="142"/>
                </a:lnTo>
                <a:lnTo>
                  <a:pt x="22" y="161"/>
                </a:lnTo>
                <a:lnTo>
                  <a:pt x="42" y="161"/>
                </a:lnTo>
                <a:lnTo>
                  <a:pt x="55" y="147"/>
                </a:lnTo>
                <a:lnTo>
                  <a:pt x="55" y="57"/>
                </a:lnTo>
                <a:lnTo>
                  <a:pt x="69" y="80"/>
                </a:lnTo>
                <a:lnTo>
                  <a:pt x="69" y="106"/>
                </a:lnTo>
                <a:lnTo>
                  <a:pt x="91" y="104"/>
                </a:lnTo>
                <a:lnTo>
                  <a:pt x="110" y="77"/>
                </a:lnTo>
                <a:lnTo>
                  <a:pt x="145" y="77"/>
                </a:lnTo>
                <a:lnTo>
                  <a:pt x="205" y="0"/>
                </a:lnTo>
                <a:lnTo>
                  <a:pt x="242" y="11"/>
                </a:lnTo>
                <a:lnTo>
                  <a:pt x="247" y="82"/>
                </a:lnTo>
                <a:lnTo>
                  <a:pt x="230" y="102"/>
                </a:lnTo>
                <a:lnTo>
                  <a:pt x="241" y="117"/>
                </a:lnTo>
                <a:lnTo>
                  <a:pt x="249" y="106"/>
                </a:lnTo>
                <a:lnTo>
                  <a:pt x="262" y="106"/>
                </a:lnTo>
                <a:lnTo>
                  <a:pt x="255" y="147"/>
                </a:lnTo>
                <a:lnTo>
                  <a:pt x="217" y="212"/>
                </a:lnTo>
                <a:lnTo>
                  <a:pt x="169" y="268"/>
                </a:lnTo>
                <a:lnTo>
                  <a:pt x="135" y="288"/>
                </a:lnTo>
                <a:lnTo>
                  <a:pt x="32" y="288"/>
                </a:lnTo>
                <a:lnTo>
                  <a:pt x="23" y="255"/>
                </a:lnTo>
                <a:lnTo>
                  <a:pt x="28" y="230"/>
                </a:lnTo>
                <a:lnTo>
                  <a:pt x="0" y="152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6" name="Freeform 501"/>
          <p:cNvSpPr>
            <a:spLocks/>
          </p:cNvSpPr>
          <p:nvPr/>
        </p:nvSpPr>
        <p:spPr bwMode="auto">
          <a:xfrm>
            <a:off x="4926013" y="4018361"/>
            <a:ext cx="58739" cy="57150"/>
          </a:xfrm>
          <a:custGeom>
            <a:avLst/>
            <a:gdLst>
              <a:gd name="T0" fmla="*/ 0 w 38"/>
              <a:gd name="T1" fmla="*/ 2147483647 h 54"/>
              <a:gd name="T2" fmla="*/ 2147483647 w 38"/>
              <a:gd name="T3" fmla="*/ 2147483647 h 54"/>
              <a:gd name="T4" fmla="*/ 2147483647 w 38"/>
              <a:gd name="T5" fmla="*/ 2147483647 h 54"/>
              <a:gd name="T6" fmla="*/ 2147483647 w 38"/>
              <a:gd name="T7" fmla="*/ 0 h 54"/>
              <a:gd name="T8" fmla="*/ 0 w 38"/>
              <a:gd name="T9" fmla="*/ 2147483647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"/>
              <a:gd name="T16" fmla="*/ 0 h 54"/>
              <a:gd name="T17" fmla="*/ 38 w 38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" h="54">
                <a:moveTo>
                  <a:pt x="0" y="26"/>
                </a:moveTo>
                <a:lnTo>
                  <a:pt x="14" y="53"/>
                </a:lnTo>
                <a:lnTo>
                  <a:pt x="37" y="26"/>
                </a:lnTo>
                <a:lnTo>
                  <a:pt x="27" y="0"/>
                </a:lnTo>
                <a:lnTo>
                  <a:pt x="0" y="26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rnd">
                <a:solidFill>
                  <a:schemeClr val="bg1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7" name="Freeform 502"/>
          <p:cNvSpPr>
            <a:spLocks/>
          </p:cNvSpPr>
          <p:nvPr/>
        </p:nvSpPr>
        <p:spPr bwMode="auto">
          <a:xfrm>
            <a:off x="4833941" y="1905001"/>
            <a:ext cx="200025" cy="142875"/>
          </a:xfrm>
          <a:custGeom>
            <a:avLst/>
            <a:gdLst>
              <a:gd name="T0" fmla="*/ 34 w 128"/>
              <a:gd name="T1" fmla="*/ 0 h 136"/>
              <a:gd name="T2" fmla="*/ 42 w 128"/>
              <a:gd name="T3" fmla="*/ 2 h 136"/>
              <a:gd name="T4" fmla="*/ 50 w 128"/>
              <a:gd name="T5" fmla="*/ 7 h 136"/>
              <a:gd name="T6" fmla="*/ 65 w 128"/>
              <a:gd name="T7" fmla="*/ 7 h 136"/>
              <a:gd name="T8" fmla="*/ 79 w 128"/>
              <a:gd name="T9" fmla="*/ 9 h 136"/>
              <a:gd name="T10" fmla="*/ 86 w 128"/>
              <a:gd name="T11" fmla="*/ 19 h 136"/>
              <a:gd name="T12" fmla="*/ 92 w 128"/>
              <a:gd name="T13" fmla="*/ 32 h 136"/>
              <a:gd name="T14" fmla="*/ 94 w 128"/>
              <a:gd name="T15" fmla="*/ 35 h 136"/>
              <a:gd name="T16" fmla="*/ 100 w 128"/>
              <a:gd name="T17" fmla="*/ 40 h 136"/>
              <a:gd name="T18" fmla="*/ 104 w 128"/>
              <a:gd name="T19" fmla="*/ 43 h 136"/>
              <a:gd name="T20" fmla="*/ 104 w 128"/>
              <a:gd name="T21" fmla="*/ 49 h 136"/>
              <a:gd name="T22" fmla="*/ 97 w 128"/>
              <a:gd name="T23" fmla="*/ 49 h 136"/>
              <a:gd name="T24" fmla="*/ 88 w 128"/>
              <a:gd name="T25" fmla="*/ 49 h 136"/>
              <a:gd name="T26" fmla="*/ 92 w 128"/>
              <a:gd name="T27" fmla="*/ 53 h 136"/>
              <a:gd name="T28" fmla="*/ 95 w 128"/>
              <a:gd name="T29" fmla="*/ 56 h 136"/>
              <a:gd name="T30" fmla="*/ 97 w 128"/>
              <a:gd name="T31" fmla="*/ 62 h 136"/>
              <a:gd name="T32" fmla="*/ 92 w 128"/>
              <a:gd name="T33" fmla="*/ 66 h 136"/>
              <a:gd name="T34" fmla="*/ 83 w 128"/>
              <a:gd name="T35" fmla="*/ 66 h 136"/>
              <a:gd name="T36" fmla="*/ 83 w 128"/>
              <a:gd name="T37" fmla="*/ 66 h 136"/>
              <a:gd name="T38" fmla="*/ 79 w 128"/>
              <a:gd name="T39" fmla="*/ 69 h 136"/>
              <a:gd name="T40" fmla="*/ 79 w 128"/>
              <a:gd name="T41" fmla="*/ 75 h 136"/>
              <a:gd name="T42" fmla="*/ 74 w 128"/>
              <a:gd name="T43" fmla="*/ 76 h 136"/>
              <a:gd name="T44" fmla="*/ 69 w 128"/>
              <a:gd name="T45" fmla="*/ 74 h 136"/>
              <a:gd name="T46" fmla="*/ 61 w 128"/>
              <a:gd name="T47" fmla="*/ 72 h 136"/>
              <a:gd name="T48" fmla="*/ 53 w 128"/>
              <a:gd name="T49" fmla="*/ 69 h 136"/>
              <a:gd name="T50" fmla="*/ 45 w 128"/>
              <a:gd name="T51" fmla="*/ 70 h 136"/>
              <a:gd name="T52" fmla="*/ 24 w 128"/>
              <a:gd name="T53" fmla="*/ 62 h 136"/>
              <a:gd name="T54" fmla="*/ 16 w 128"/>
              <a:gd name="T55" fmla="*/ 64 h 136"/>
              <a:gd name="T56" fmla="*/ 8 w 128"/>
              <a:gd name="T57" fmla="*/ 62 h 136"/>
              <a:gd name="T58" fmla="*/ 5 w 128"/>
              <a:gd name="T59" fmla="*/ 69 h 136"/>
              <a:gd name="T60" fmla="*/ 0 w 128"/>
              <a:gd name="T61" fmla="*/ 56 h 136"/>
              <a:gd name="T62" fmla="*/ 9 w 128"/>
              <a:gd name="T63" fmla="*/ 47 h 136"/>
              <a:gd name="T64" fmla="*/ 4 w 128"/>
              <a:gd name="T65" fmla="*/ 32 h 136"/>
              <a:gd name="T66" fmla="*/ 8 w 128"/>
              <a:gd name="T67" fmla="*/ 33 h 136"/>
              <a:gd name="T68" fmla="*/ 9 w 128"/>
              <a:gd name="T69" fmla="*/ 29 h 136"/>
              <a:gd name="T70" fmla="*/ 11 w 128"/>
              <a:gd name="T71" fmla="*/ 23 h 136"/>
              <a:gd name="T72" fmla="*/ 14 w 128"/>
              <a:gd name="T73" fmla="*/ 20 h 136"/>
              <a:gd name="T74" fmla="*/ 16 w 128"/>
              <a:gd name="T75" fmla="*/ 13 h 136"/>
              <a:gd name="T76" fmla="*/ 23 w 128"/>
              <a:gd name="T77" fmla="*/ 6 h 136"/>
              <a:gd name="T78" fmla="*/ 28 w 128"/>
              <a:gd name="T79" fmla="*/ 0 h 136"/>
              <a:gd name="T80" fmla="*/ 34 w 128"/>
              <a:gd name="T81" fmla="*/ 0 h 1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28"/>
              <a:gd name="T124" fmla="*/ 0 h 136"/>
              <a:gd name="T125" fmla="*/ 128 w 128"/>
              <a:gd name="T126" fmla="*/ 136 h 1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28" h="136">
                <a:moveTo>
                  <a:pt x="41" y="0"/>
                </a:moveTo>
                <a:lnTo>
                  <a:pt x="51" y="2"/>
                </a:lnTo>
                <a:lnTo>
                  <a:pt x="61" y="12"/>
                </a:lnTo>
                <a:lnTo>
                  <a:pt x="79" y="12"/>
                </a:lnTo>
                <a:lnTo>
                  <a:pt x="96" y="16"/>
                </a:lnTo>
                <a:lnTo>
                  <a:pt x="105" y="33"/>
                </a:lnTo>
                <a:lnTo>
                  <a:pt x="112" y="56"/>
                </a:lnTo>
                <a:lnTo>
                  <a:pt x="115" y="63"/>
                </a:lnTo>
                <a:lnTo>
                  <a:pt x="121" y="71"/>
                </a:lnTo>
                <a:lnTo>
                  <a:pt x="127" y="76"/>
                </a:lnTo>
                <a:lnTo>
                  <a:pt x="127" y="86"/>
                </a:lnTo>
                <a:lnTo>
                  <a:pt x="118" y="86"/>
                </a:lnTo>
                <a:lnTo>
                  <a:pt x="107" y="86"/>
                </a:lnTo>
                <a:lnTo>
                  <a:pt x="112" y="95"/>
                </a:lnTo>
                <a:lnTo>
                  <a:pt x="116" y="100"/>
                </a:lnTo>
                <a:lnTo>
                  <a:pt x="118" y="111"/>
                </a:lnTo>
                <a:lnTo>
                  <a:pt x="112" y="117"/>
                </a:lnTo>
                <a:lnTo>
                  <a:pt x="102" y="117"/>
                </a:lnTo>
                <a:lnTo>
                  <a:pt x="101" y="117"/>
                </a:lnTo>
                <a:lnTo>
                  <a:pt x="96" y="122"/>
                </a:lnTo>
                <a:lnTo>
                  <a:pt x="96" y="133"/>
                </a:lnTo>
                <a:lnTo>
                  <a:pt x="90" y="135"/>
                </a:lnTo>
                <a:lnTo>
                  <a:pt x="84" y="130"/>
                </a:lnTo>
                <a:lnTo>
                  <a:pt x="74" y="128"/>
                </a:lnTo>
                <a:lnTo>
                  <a:pt x="64" y="122"/>
                </a:lnTo>
                <a:lnTo>
                  <a:pt x="55" y="124"/>
                </a:lnTo>
                <a:lnTo>
                  <a:pt x="29" y="111"/>
                </a:lnTo>
                <a:lnTo>
                  <a:pt x="20" y="113"/>
                </a:lnTo>
                <a:lnTo>
                  <a:pt x="10" y="111"/>
                </a:lnTo>
                <a:lnTo>
                  <a:pt x="5" y="122"/>
                </a:lnTo>
                <a:lnTo>
                  <a:pt x="0" y="100"/>
                </a:lnTo>
                <a:lnTo>
                  <a:pt x="11" y="83"/>
                </a:lnTo>
                <a:lnTo>
                  <a:pt x="4" y="56"/>
                </a:lnTo>
                <a:lnTo>
                  <a:pt x="10" y="59"/>
                </a:lnTo>
                <a:lnTo>
                  <a:pt x="11" y="52"/>
                </a:lnTo>
                <a:lnTo>
                  <a:pt x="13" y="41"/>
                </a:lnTo>
                <a:lnTo>
                  <a:pt x="17" y="36"/>
                </a:lnTo>
                <a:lnTo>
                  <a:pt x="20" y="22"/>
                </a:lnTo>
                <a:lnTo>
                  <a:pt x="28" y="11"/>
                </a:lnTo>
                <a:lnTo>
                  <a:pt x="34" y="0"/>
                </a:lnTo>
                <a:lnTo>
                  <a:pt x="41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28" name="Freeform 503"/>
          <p:cNvSpPr>
            <a:spLocks/>
          </p:cNvSpPr>
          <p:nvPr/>
        </p:nvSpPr>
        <p:spPr bwMode="auto">
          <a:xfrm>
            <a:off x="4805364" y="2007394"/>
            <a:ext cx="438151" cy="234554"/>
          </a:xfrm>
          <a:custGeom>
            <a:avLst/>
            <a:gdLst>
              <a:gd name="T0" fmla="*/ 119 w 282"/>
              <a:gd name="T1" fmla="*/ 5 h 222"/>
              <a:gd name="T2" fmla="*/ 130 w 282"/>
              <a:gd name="T3" fmla="*/ 0 h 222"/>
              <a:gd name="T4" fmla="*/ 144 w 282"/>
              <a:gd name="T5" fmla="*/ 8 h 222"/>
              <a:gd name="T6" fmla="*/ 149 w 282"/>
              <a:gd name="T7" fmla="*/ 18 h 222"/>
              <a:gd name="T8" fmla="*/ 166 w 282"/>
              <a:gd name="T9" fmla="*/ 28 h 222"/>
              <a:gd name="T10" fmla="*/ 188 w 282"/>
              <a:gd name="T11" fmla="*/ 41 h 222"/>
              <a:gd name="T12" fmla="*/ 203 w 282"/>
              <a:gd name="T13" fmla="*/ 41 h 222"/>
              <a:gd name="T14" fmla="*/ 225 w 282"/>
              <a:gd name="T15" fmla="*/ 47 h 222"/>
              <a:gd name="T16" fmla="*/ 220 w 282"/>
              <a:gd name="T17" fmla="*/ 70 h 222"/>
              <a:gd name="T18" fmla="*/ 201 w 282"/>
              <a:gd name="T19" fmla="*/ 89 h 222"/>
              <a:gd name="T20" fmla="*/ 170 w 282"/>
              <a:gd name="T21" fmla="*/ 106 h 222"/>
              <a:gd name="T22" fmla="*/ 172 w 282"/>
              <a:gd name="T23" fmla="*/ 113 h 222"/>
              <a:gd name="T24" fmla="*/ 156 w 282"/>
              <a:gd name="T25" fmla="*/ 128 h 222"/>
              <a:gd name="T26" fmla="*/ 153 w 282"/>
              <a:gd name="T27" fmla="*/ 103 h 222"/>
              <a:gd name="T28" fmla="*/ 129 w 282"/>
              <a:gd name="T29" fmla="*/ 100 h 222"/>
              <a:gd name="T30" fmla="*/ 129 w 282"/>
              <a:gd name="T31" fmla="*/ 92 h 222"/>
              <a:gd name="T32" fmla="*/ 98 w 282"/>
              <a:gd name="T33" fmla="*/ 113 h 222"/>
              <a:gd name="T34" fmla="*/ 88 w 282"/>
              <a:gd name="T35" fmla="*/ 101 h 222"/>
              <a:gd name="T36" fmla="*/ 96 w 282"/>
              <a:gd name="T37" fmla="*/ 94 h 222"/>
              <a:gd name="T38" fmla="*/ 103 w 282"/>
              <a:gd name="T39" fmla="*/ 86 h 222"/>
              <a:gd name="T40" fmla="*/ 91 w 282"/>
              <a:gd name="T41" fmla="*/ 73 h 222"/>
              <a:gd name="T42" fmla="*/ 70 w 282"/>
              <a:gd name="T43" fmla="*/ 67 h 222"/>
              <a:gd name="T44" fmla="*/ 35 w 282"/>
              <a:gd name="T45" fmla="*/ 70 h 222"/>
              <a:gd name="T46" fmla="*/ 9 w 282"/>
              <a:gd name="T47" fmla="*/ 72 h 222"/>
              <a:gd name="T48" fmla="*/ 5 w 282"/>
              <a:gd name="T49" fmla="*/ 53 h 222"/>
              <a:gd name="T50" fmla="*/ 25 w 282"/>
              <a:gd name="T51" fmla="*/ 29 h 222"/>
              <a:gd name="T52" fmla="*/ 21 w 282"/>
              <a:gd name="T53" fmla="*/ 11 h 222"/>
              <a:gd name="T54" fmla="*/ 32 w 282"/>
              <a:gd name="T55" fmla="*/ 9 h 222"/>
              <a:gd name="T56" fmla="*/ 51 w 282"/>
              <a:gd name="T57" fmla="*/ 12 h 222"/>
              <a:gd name="T58" fmla="*/ 68 w 282"/>
              <a:gd name="T59" fmla="*/ 14 h 222"/>
              <a:gd name="T60" fmla="*/ 85 w 282"/>
              <a:gd name="T61" fmla="*/ 19 h 222"/>
              <a:gd name="T62" fmla="*/ 94 w 282"/>
              <a:gd name="T63" fmla="*/ 21 h 222"/>
              <a:gd name="T64" fmla="*/ 99 w 282"/>
              <a:gd name="T65" fmla="*/ 11 h 222"/>
              <a:gd name="T66" fmla="*/ 112 w 282"/>
              <a:gd name="T67" fmla="*/ 9 h 22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82"/>
              <a:gd name="T103" fmla="*/ 0 h 222"/>
              <a:gd name="T104" fmla="*/ 282 w 282"/>
              <a:gd name="T105" fmla="*/ 222 h 22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82" h="222">
                <a:moveTo>
                  <a:pt x="139" y="11"/>
                </a:moveTo>
                <a:lnTo>
                  <a:pt x="144" y="8"/>
                </a:lnTo>
                <a:lnTo>
                  <a:pt x="152" y="3"/>
                </a:lnTo>
                <a:lnTo>
                  <a:pt x="158" y="0"/>
                </a:lnTo>
                <a:lnTo>
                  <a:pt x="170" y="3"/>
                </a:lnTo>
                <a:lnTo>
                  <a:pt x="175" y="14"/>
                </a:lnTo>
                <a:lnTo>
                  <a:pt x="177" y="27"/>
                </a:lnTo>
                <a:lnTo>
                  <a:pt x="181" y="31"/>
                </a:lnTo>
                <a:lnTo>
                  <a:pt x="187" y="29"/>
                </a:lnTo>
                <a:lnTo>
                  <a:pt x="202" y="48"/>
                </a:lnTo>
                <a:lnTo>
                  <a:pt x="209" y="62"/>
                </a:lnTo>
                <a:lnTo>
                  <a:pt x="228" y="71"/>
                </a:lnTo>
                <a:lnTo>
                  <a:pt x="241" y="74"/>
                </a:lnTo>
                <a:lnTo>
                  <a:pt x="247" y="71"/>
                </a:lnTo>
                <a:lnTo>
                  <a:pt x="259" y="79"/>
                </a:lnTo>
                <a:lnTo>
                  <a:pt x="273" y="82"/>
                </a:lnTo>
                <a:lnTo>
                  <a:pt x="281" y="117"/>
                </a:lnTo>
                <a:lnTo>
                  <a:pt x="267" y="121"/>
                </a:lnTo>
                <a:lnTo>
                  <a:pt x="264" y="138"/>
                </a:lnTo>
                <a:lnTo>
                  <a:pt x="243" y="154"/>
                </a:lnTo>
                <a:lnTo>
                  <a:pt x="210" y="165"/>
                </a:lnTo>
                <a:lnTo>
                  <a:pt x="206" y="182"/>
                </a:lnTo>
                <a:lnTo>
                  <a:pt x="193" y="175"/>
                </a:lnTo>
                <a:lnTo>
                  <a:pt x="208" y="196"/>
                </a:lnTo>
                <a:lnTo>
                  <a:pt x="226" y="199"/>
                </a:lnTo>
                <a:lnTo>
                  <a:pt x="189" y="221"/>
                </a:lnTo>
                <a:lnTo>
                  <a:pt x="168" y="196"/>
                </a:lnTo>
                <a:lnTo>
                  <a:pt x="186" y="177"/>
                </a:lnTo>
                <a:lnTo>
                  <a:pt x="168" y="173"/>
                </a:lnTo>
                <a:lnTo>
                  <a:pt x="156" y="173"/>
                </a:lnTo>
                <a:lnTo>
                  <a:pt x="159" y="157"/>
                </a:lnTo>
                <a:lnTo>
                  <a:pt x="156" y="159"/>
                </a:lnTo>
                <a:lnTo>
                  <a:pt x="129" y="168"/>
                </a:lnTo>
                <a:lnTo>
                  <a:pt x="119" y="196"/>
                </a:lnTo>
                <a:lnTo>
                  <a:pt x="103" y="194"/>
                </a:lnTo>
                <a:lnTo>
                  <a:pt x="107" y="175"/>
                </a:lnTo>
                <a:lnTo>
                  <a:pt x="108" y="165"/>
                </a:lnTo>
                <a:lnTo>
                  <a:pt x="117" y="161"/>
                </a:lnTo>
                <a:lnTo>
                  <a:pt x="123" y="154"/>
                </a:lnTo>
                <a:lnTo>
                  <a:pt x="124" y="149"/>
                </a:lnTo>
                <a:lnTo>
                  <a:pt x="117" y="147"/>
                </a:lnTo>
                <a:lnTo>
                  <a:pt x="110" y="126"/>
                </a:lnTo>
                <a:lnTo>
                  <a:pt x="99" y="115"/>
                </a:lnTo>
                <a:lnTo>
                  <a:pt x="85" y="115"/>
                </a:lnTo>
                <a:lnTo>
                  <a:pt x="67" y="118"/>
                </a:lnTo>
                <a:lnTo>
                  <a:pt x="43" y="121"/>
                </a:lnTo>
                <a:lnTo>
                  <a:pt x="30" y="125"/>
                </a:lnTo>
                <a:lnTo>
                  <a:pt x="11" y="125"/>
                </a:lnTo>
                <a:lnTo>
                  <a:pt x="0" y="113"/>
                </a:lnTo>
                <a:lnTo>
                  <a:pt x="6" y="92"/>
                </a:lnTo>
                <a:lnTo>
                  <a:pt x="19" y="70"/>
                </a:lnTo>
                <a:lnTo>
                  <a:pt x="30" y="50"/>
                </a:lnTo>
                <a:lnTo>
                  <a:pt x="24" y="24"/>
                </a:lnTo>
                <a:lnTo>
                  <a:pt x="25" y="20"/>
                </a:lnTo>
                <a:lnTo>
                  <a:pt x="29" y="14"/>
                </a:lnTo>
                <a:lnTo>
                  <a:pt x="39" y="16"/>
                </a:lnTo>
                <a:lnTo>
                  <a:pt x="48" y="14"/>
                </a:lnTo>
                <a:lnTo>
                  <a:pt x="62" y="21"/>
                </a:lnTo>
                <a:lnTo>
                  <a:pt x="74" y="27"/>
                </a:lnTo>
                <a:lnTo>
                  <a:pt x="83" y="24"/>
                </a:lnTo>
                <a:lnTo>
                  <a:pt x="93" y="31"/>
                </a:lnTo>
                <a:lnTo>
                  <a:pt x="103" y="33"/>
                </a:lnTo>
                <a:lnTo>
                  <a:pt x="109" y="38"/>
                </a:lnTo>
                <a:lnTo>
                  <a:pt x="115" y="36"/>
                </a:lnTo>
                <a:lnTo>
                  <a:pt x="117" y="25"/>
                </a:lnTo>
                <a:lnTo>
                  <a:pt x="120" y="20"/>
                </a:lnTo>
                <a:lnTo>
                  <a:pt x="131" y="20"/>
                </a:lnTo>
                <a:lnTo>
                  <a:pt x="135" y="16"/>
                </a:lnTo>
                <a:lnTo>
                  <a:pt x="139" y="11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229" name="Freeform 504"/>
          <p:cNvSpPr>
            <a:spLocks/>
          </p:cNvSpPr>
          <p:nvPr/>
        </p:nvSpPr>
        <p:spPr bwMode="auto">
          <a:xfrm>
            <a:off x="4916488" y="2128839"/>
            <a:ext cx="82551" cy="84535"/>
          </a:xfrm>
          <a:custGeom>
            <a:avLst/>
            <a:gdLst>
              <a:gd name="T0" fmla="*/ 10 w 54"/>
              <a:gd name="T1" fmla="*/ 12 h 79"/>
              <a:gd name="T2" fmla="*/ 15 w 54"/>
              <a:gd name="T3" fmla="*/ 19 h 79"/>
              <a:gd name="T4" fmla="*/ 18 w 54"/>
              <a:gd name="T5" fmla="*/ 25 h 79"/>
              <a:gd name="T6" fmla="*/ 22 w 54"/>
              <a:gd name="T7" fmla="*/ 46 h 79"/>
              <a:gd name="T8" fmla="*/ 25 w 54"/>
              <a:gd name="T9" fmla="*/ 46 h 79"/>
              <a:gd name="T10" fmla="*/ 29 w 54"/>
              <a:gd name="T11" fmla="*/ 36 h 79"/>
              <a:gd name="T12" fmla="*/ 30 w 54"/>
              <a:gd name="T13" fmla="*/ 29 h 79"/>
              <a:gd name="T14" fmla="*/ 40 w 54"/>
              <a:gd name="T15" fmla="*/ 26 h 79"/>
              <a:gd name="T16" fmla="*/ 44 w 54"/>
              <a:gd name="T17" fmla="*/ 21 h 79"/>
              <a:gd name="T18" fmla="*/ 39 w 54"/>
              <a:gd name="T19" fmla="*/ 19 h 79"/>
              <a:gd name="T20" fmla="*/ 32 w 54"/>
              <a:gd name="T21" fmla="*/ 7 h 79"/>
              <a:gd name="T22" fmla="*/ 23 w 54"/>
              <a:gd name="T23" fmla="*/ 0 h 79"/>
              <a:gd name="T24" fmla="*/ 11 w 54"/>
              <a:gd name="T25" fmla="*/ 0 h 79"/>
              <a:gd name="T26" fmla="*/ 0 w 54"/>
              <a:gd name="T27" fmla="*/ 2 h 79"/>
              <a:gd name="T28" fmla="*/ 10 w 54"/>
              <a:gd name="T29" fmla="*/ 12 h 7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4"/>
              <a:gd name="T46" fmla="*/ 0 h 79"/>
              <a:gd name="T47" fmla="*/ 54 w 54"/>
              <a:gd name="T48" fmla="*/ 79 h 7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4" h="79">
                <a:moveTo>
                  <a:pt x="12" y="20"/>
                </a:moveTo>
                <a:lnTo>
                  <a:pt x="18" y="32"/>
                </a:lnTo>
                <a:lnTo>
                  <a:pt x="22" y="41"/>
                </a:lnTo>
                <a:lnTo>
                  <a:pt x="26" y="78"/>
                </a:lnTo>
                <a:lnTo>
                  <a:pt x="31" y="78"/>
                </a:lnTo>
                <a:lnTo>
                  <a:pt x="35" y="60"/>
                </a:lnTo>
                <a:lnTo>
                  <a:pt x="36" y="49"/>
                </a:lnTo>
                <a:lnTo>
                  <a:pt x="49" y="44"/>
                </a:lnTo>
                <a:lnTo>
                  <a:pt x="53" y="35"/>
                </a:lnTo>
                <a:lnTo>
                  <a:pt x="47" y="33"/>
                </a:lnTo>
                <a:lnTo>
                  <a:pt x="39" y="12"/>
                </a:lnTo>
                <a:lnTo>
                  <a:pt x="28" y="0"/>
                </a:lnTo>
                <a:lnTo>
                  <a:pt x="13" y="0"/>
                </a:lnTo>
                <a:lnTo>
                  <a:pt x="0" y="2"/>
                </a:lnTo>
                <a:lnTo>
                  <a:pt x="12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0" name="Freeform 505"/>
          <p:cNvSpPr>
            <a:spLocks/>
          </p:cNvSpPr>
          <p:nvPr/>
        </p:nvSpPr>
        <p:spPr bwMode="auto">
          <a:xfrm>
            <a:off x="5216529" y="2244331"/>
            <a:ext cx="185737" cy="76200"/>
          </a:xfrm>
          <a:custGeom>
            <a:avLst/>
            <a:gdLst>
              <a:gd name="T0" fmla="*/ 0 w 120"/>
              <a:gd name="T1" fmla="*/ 2 h 73"/>
              <a:gd name="T2" fmla="*/ 24 w 120"/>
              <a:gd name="T3" fmla="*/ 0 h 73"/>
              <a:gd name="T4" fmla="*/ 46 w 120"/>
              <a:gd name="T5" fmla="*/ 8 h 73"/>
              <a:gd name="T6" fmla="*/ 55 w 120"/>
              <a:gd name="T7" fmla="*/ 17 h 73"/>
              <a:gd name="T8" fmla="*/ 66 w 120"/>
              <a:gd name="T9" fmla="*/ 17 h 73"/>
              <a:gd name="T10" fmla="*/ 75 w 120"/>
              <a:gd name="T11" fmla="*/ 14 h 73"/>
              <a:gd name="T12" fmla="*/ 81 w 120"/>
              <a:gd name="T13" fmla="*/ 12 h 73"/>
              <a:gd name="T14" fmla="*/ 87 w 120"/>
              <a:gd name="T15" fmla="*/ 21 h 73"/>
              <a:gd name="T16" fmla="*/ 97 w 120"/>
              <a:gd name="T17" fmla="*/ 23 h 73"/>
              <a:gd name="T18" fmla="*/ 94 w 120"/>
              <a:gd name="T19" fmla="*/ 27 h 73"/>
              <a:gd name="T20" fmla="*/ 98 w 120"/>
              <a:gd name="T21" fmla="*/ 35 h 73"/>
              <a:gd name="T22" fmla="*/ 97 w 120"/>
              <a:gd name="T23" fmla="*/ 40 h 73"/>
              <a:gd name="T24" fmla="*/ 87 w 120"/>
              <a:gd name="T25" fmla="*/ 32 h 73"/>
              <a:gd name="T26" fmla="*/ 81 w 120"/>
              <a:gd name="T27" fmla="*/ 29 h 73"/>
              <a:gd name="T28" fmla="*/ 75 w 120"/>
              <a:gd name="T29" fmla="*/ 29 h 73"/>
              <a:gd name="T30" fmla="*/ 73 w 120"/>
              <a:gd name="T31" fmla="*/ 38 h 73"/>
              <a:gd name="T32" fmla="*/ 65 w 120"/>
              <a:gd name="T33" fmla="*/ 35 h 73"/>
              <a:gd name="T34" fmla="*/ 53 w 120"/>
              <a:gd name="T35" fmla="*/ 41 h 73"/>
              <a:gd name="T36" fmla="*/ 38 w 120"/>
              <a:gd name="T37" fmla="*/ 40 h 73"/>
              <a:gd name="T38" fmla="*/ 37 w 120"/>
              <a:gd name="T39" fmla="*/ 23 h 73"/>
              <a:gd name="T40" fmla="*/ 14 w 120"/>
              <a:gd name="T41" fmla="*/ 10 h 73"/>
              <a:gd name="T42" fmla="*/ 0 w 120"/>
              <a:gd name="T43" fmla="*/ 2 h 7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20"/>
              <a:gd name="T67" fmla="*/ 0 h 73"/>
              <a:gd name="T68" fmla="*/ 120 w 120"/>
              <a:gd name="T69" fmla="*/ 73 h 7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20" h="73">
                <a:moveTo>
                  <a:pt x="0" y="3"/>
                </a:moveTo>
                <a:lnTo>
                  <a:pt x="29" y="0"/>
                </a:lnTo>
                <a:lnTo>
                  <a:pt x="56" y="14"/>
                </a:lnTo>
                <a:lnTo>
                  <a:pt x="67" y="30"/>
                </a:lnTo>
                <a:lnTo>
                  <a:pt x="80" y="30"/>
                </a:lnTo>
                <a:lnTo>
                  <a:pt x="91" y="24"/>
                </a:lnTo>
                <a:lnTo>
                  <a:pt x="98" y="21"/>
                </a:lnTo>
                <a:lnTo>
                  <a:pt x="106" y="37"/>
                </a:lnTo>
                <a:lnTo>
                  <a:pt x="118" y="41"/>
                </a:lnTo>
                <a:lnTo>
                  <a:pt x="115" y="48"/>
                </a:lnTo>
                <a:lnTo>
                  <a:pt x="119" y="61"/>
                </a:lnTo>
                <a:lnTo>
                  <a:pt x="118" y="71"/>
                </a:lnTo>
                <a:lnTo>
                  <a:pt x="106" y="56"/>
                </a:lnTo>
                <a:lnTo>
                  <a:pt x="98" y="51"/>
                </a:lnTo>
                <a:lnTo>
                  <a:pt x="91" y="51"/>
                </a:lnTo>
                <a:lnTo>
                  <a:pt x="88" y="68"/>
                </a:lnTo>
                <a:lnTo>
                  <a:pt x="79" y="62"/>
                </a:lnTo>
                <a:lnTo>
                  <a:pt x="64" y="72"/>
                </a:lnTo>
                <a:lnTo>
                  <a:pt x="46" y="71"/>
                </a:lnTo>
                <a:lnTo>
                  <a:pt x="45" y="41"/>
                </a:lnTo>
                <a:lnTo>
                  <a:pt x="16" y="17"/>
                </a:lnTo>
                <a:lnTo>
                  <a:pt x="0" y="3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1" name="Freeform 506"/>
          <p:cNvSpPr>
            <a:spLocks/>
          </p:cNvSpPr>
          <p:nvPr/>
        </p:nvSpPr>
        <p:spPr bwMode="auto">
          <a:xfrm>
            <a:off x="5353053" y="2287192"/>
            <a:ext cx="153987" cy="114300"/>
          </a:xfrm>
          <a:custGeom>
            <a:avLst/>
            <a:gdLst>
              <a:gd name="T0" fmla="*/ 30 w 100"/>
              <a:gd name="T1" fmla="*/ 3 h 109"/>
              <a:gd name="T2" fmla="*/ 34 w 100"/>
              <a:gd name="T3" fmla="*/ 3 h 109"/>
              <a:gd name="T4" fmla="*/ 46 w 100"/>
              <a:gd name="T5" fmla="*/ 6 h 109"/>
              <a:gd name="T6" fmla="*/ 59 w 100"/>
              <a:gd name="T7" fmla="*/ 14 h 109"/>
              <a:gd name="T8" fmla="*/ 65 w 100"/>
              <a:gd name="T9" fmla="*/ 23 h 109"/>
              <a:gd name="T10" fmla="*/ 80 w 100"/>
              <a:gd name="T11" fmla="*/ 35 h 109"/>
              <a:gd name="T12" fmla="*/ 71 w 100"/>
              <a:gd name="T13" fmla="*/ 38 h 109"/>
              <a:gd name="T14" fmla="*/ 67 w 100"/>
              <a:gd name="T15" fmla="*/ 45 h 109"/>
              <a:gd name="T16" fmla="*/ 66 w 100"/>
              <a:gd name="T17" fmla="*/ 49 h 109"/>
              <a:gd name="T18" fmla="*/ 62 w 100"/>
              <a:gd name="T19" fmla="*/ 61 h 109"/>
              <a:gd name="T20" fmla="*/ 52 w 100"/>
              <a:gd name="T21" fmla="*/ 58 h 109"/>
              <a:gd name="T22" fmla="*/ 49 w 100"/>
              <a:gd name="T23" fmla="*/ 46 h 109"/>
              <a:gd name="T24" fmla="*/ 38 w 100"/>
              <a:gd name="T25" fmla="*/ 51 h 109"/>
              <a:gd name="T26" fmla="*/ 28 w 100"/>
              <a:gd name="T27" fmla="*/ 58 h 109"/>
              <a:gd name="T28" fmla="*/ 21 w 100"/>
              <a:gd name="T29" fmla="*/ 56 h 109"/>
              <a:gd name="T30" fmla="*/ 14 w 100"/>
              <a:gd name="T31" fmla="*/ 51 h 109"/>
              <a:gd name="T32" fmla="*/ 11 w 100"/>
              <a:gd name="T33" fmla="*/ 45 h 109"/>
              <a:gd name="T34" fmla="*/ 15 w 100"/>
              <a:gd name="T35" fmla="*/ 39 h 109"/>
              <a:gd name="T36" fmla="*/ 19 w 100"/>
              <a:gd name="T37" fmla="*/ 44 h 109"/>
              <a:gd name="T38" fmla="*/ 32 w 100"/>
              <a:gd name="T39" fmla="*/ 50 h 109"/>
              <a:gd name="T40" fmla="*/ 35 w 100"/>
              <a:gd name="T41" fmla="*/ 44 h 109"/>
              <a:gd name="T42" fmla="*/ 23 w 100"/>
              <a:gd name="T43" fmla="*/ 35 h 109"/>
              <a:gd name="T44" fmla="*/ 19 w 100"/>
              <a:gd name="T45" fmla="*/ 26 h 109"/>
              <a:gd name="T46" fmla="*/ 14 w 100"/>
              <a:gd name="T47" fmla="*/ 23 h 109"/>
              <a:gd name="T48" fmla="*/ 14 w 100"/>
              <a:gd name="T49" fmla="*/ 20 h 109"/>
              <a:gd name="T50" fmla="*/ 8 w 100"/>
              <a:gd name="T51" fmla="*/ 17 h 109"/>
              <a:gd name="T52" fmla="*/ 0 w 100"/>
              <a:gd name="T53" fmla="*/ 16 h 109"/>
              <a:gd name="T54" fmla="*/ 3 w 100"/>
              <a:gd name="T55" fmla="*/ 9 h 109"/>
              <a:gd name="T56" fmla="*/ 4 w 100"/>
              <a:gd name="T57" fmla="*/ 6 h 109"/>
              <a:gd name="T58" fmla="*/ 10 w 100"/>
              <a:gd name="T59" fmla="*/ 6 h 109"/>
              <a:gd name="T60" fmla="*/ 14 w 100"/>
              <a:gd name="T61" fmla="*/ 8 h 109"/>
              <a:gd name="T62" fmla="*/ 24 w 100"/>
              <a:gd name="T63" fmla="*/ 17 h 109"/>
              <a:gd name="T64" fmla="*/ 25 w 100"/>
              <a:gd name="T65" fmla="*/ 11 h 109"/>
              <a:gd name="T66" fmla="*/ 22 w 100"/>
              <a:gd name="T67" fmla="*/ 5 h 109"/>
              <a:gd name="T68" fmla="*/ 24 w 100"/>
              <a:gd name="T69" fmla="*/ 0 h 109"/>
              <a:gd name="T70" fmla="*/ 30 w 100"/>
              <a:gd name="T71" fmla="*/ 3 h 10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00"/>
              <a:gd name="T109" fmla="*/ 0 h 109"/>
              <a:gd name="T110" fmla="*/ 100 w 100"/>
              <a:gd name="T111" fmla="*/ 109 h 10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00" h="109">
                <a:moveTo>
                  <a:pt x="37" y="5"/>
                </a:moveTo>
                <a:lnTo>
                  <a:pt x="42" y="5"/>
                </a:lnTo>
                <a:lnTo>
                  <a:pt x="57" y="10"/>
                </a:lnTo>
                <a:lnTo>
                  <a:pt x="72" y="25"/>
                </a:lnTo>
                <a:lnTo>
                  <a:pt x="80" y="41"/>
                </a:lnTo>
                <a:lnTo>
                  <a:pt x="99" y="63"/>
                </a:lnTo>
                <a:lnTo>
                  <a:pt x="88" y="67"/>
                </a:lnTo>
                <a:lnTo>
                  <a:pt x="82" y="80"/>
                </a:lnTo>
                <a:lnTo>
                  <a:pt x="81" y="86"/>
                </a:lnTo>
                <a:lnTo>
                  <a:pt x="77" y="108"/>
                </a:lnTo>
                <a:lnTo>
                  <a:pt x="64" y="103"/>
                </a:lnTo>
                <a:lnTo>
                  <a:pt x="60" y="81"/>
                </a:lnTo>
                <a:lnTo>
                  <a:pt x="47" y="90"/>
                </a:lnTo>
                <a:lnTo>
                  <a:pt x="34" y="102"/>
                </a:lnTo>
                <a:lnTo>
                  <a:pt x="26" y="98"/>
                </a:lnTo>
                <a:lnTo>
                  <a:pt x="18" y="90"/>
                </a:lnTo>
                <a:lnTo>
                  <a:pt x="13" y="80"/>
                </a:lnTo>
                <a:lnTo>
                  <a:pt x="19" y="69"/>
                </a:lnTo>
                <a:lnTo>
                  <a:pt x="23" y="77"/>
                </a:lnTo>
                <a:lnTo>
                  <a:pt x="40" y="88"/>
                </a:lnTo>
                <a:lnTo>
                  <a:pt x="43" y="79"/>
                </a:lnTo>
                <a:lnTo>
                  <a:pt x="28" y="62"/>
                </a:lnTo>
                <a:lnTo>
                  <a:pt x="23" y="46"/>
                </a:lnTo>
                <a:lnTo>
                  <a:pt x="18" y="41"/>
                </a:lnTo>
                <a:lnTo>
                  <a:pt x="18" y="34"/>
                </a:lnTo>
                <a:lnTo>
                  <a:pt x="10" y="30"/>
                </a:lnTo>
                <a:lnTo>
                  <a:pt x="0" y="28"/>
                </a:lnTo>
                <a:lnTo>
                  <a:pt x="3" y="16"/>
                </a:lnTo>
                <a:lnTo>
                  <a:pt x="4" y="10"/>
                </a:lnTo>
                <a:lnTo>
                  <a:pt x="12" y="10"/>
                </a:lnTo>
                <a:lnTo>
                  <a:pt x="18" y="15"/>
                </a:lnTo>
                <a:lnTo>
                  <a:pt x="30" y="30"/>
                </a:lnTo>
                <a:lnTo>
                  <a:pt x="31" y="20"/>
                </a:lnTo>
                <a:lnTo>
                  <a:pt x="27" y="8"/>
                </a:lnTo>
                <a:lnTo>
                  <a:pt x="30" y="0"/>
                </a:lnTo>
                <a:lnTo>
                  <a:pt x="37" y="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2" name="Freeform 507"/>
          <p:cNvSpPr>
            <a:spLocks/>
          </p:cNvSpPr>
          <p:nvPr/>
        </p:nvSpPr>
        <p:spPr bwMode="auto">
          <a:xfrm>
            <a:off x="5319712" y="2309814"/>
            <a:ext cx="101600" cy="72629"/>
          </a:xfrm>
          <a:custGeom>
            <a:avLst/>
            <a:gdLst>
              <a:gd name="T0" fmla="*/ 0 w 65"/>
              <a:gd name="T1" fmla="*/ 6 h 68"/>
              <a:gd name="T2" fmla="*/ 6 w 65"/>
              <a:gd name="T3" fmla="*/ 12 h 68"/>
              <a:gd name="T4" fmla="*/ 15 w 65"/>
              <a:gd name="T5" fmla="*/ 22 h 68"/>
              <a:gd name="T6" fmla="*/ 28 w 65"/>
              <a:gd name="T7" fmla="*/ 34 h 68"/>
              <a:gd name="T8" fmla="*/ 36 w 65"/>
              <a:gd name="T9" fmla="*/ 28 h 68"/>
              <a:gd name="T10" fmla="*/ 37 w 65"/>
              <a:gd name="T11" fmla="*/ 34 h 68"/>
              <a:gd name="T12" fmla="*/ 43 w 65"/>
              <a:gd name="T13" fmla="*/ 34 h 68"/>
              <a:gd name="T14" fmla="*/ 51 w 65"/>
              <a:gd name="T15" fmla="*/ 39 h 68"/>
              <a:gd name="T16" fmla="*/ 54 w 65"/>
              <a:gd name="T17" fmla="*/ 34 h 68"/>
              <a:gd name="T18" fmla="*/ 42 w 65"/>
              <a:gd name="T19" fmla="*/ 24 h 68"/>
              <a:gd name="T20" fmla="*/ 39 w 65"/>
              <a:gd name="T21" fmla="*/ 15 h 68"/>
              <a:gd name="T22" fmla="*/ 33 w 65"/>
              <a:gd name="T23" fmla="*/ 11 h 68"/>
              <a:gd name="T24" fmla="*/ 33 w 65"/>
              <a:gd name="T25" fmla="*/ 8 h 68"/>
              <a:gd name="T26" fmla="*/ 27 w 65"/>
              <a:gd name="T27" fmla="*/ 5 h 68"/>
              <a:gd name="T28" fmla="*/ 18 w 65"/>
              <a:gd name="T29" fmla="*/ 4 h 68"/>
              <a:gd name="T30" fmla="*/ 10 w 65"/>
              <a:gd name="T31" fmla="*/ 0 h 68"/>
              <a:gd name="T32" fmla="*/ 3 w 65"/>
              <a:gd name="T33" fmla="*/ 2 h 68"/>
              <a:gd name="T34" fmla="*/ 0 w 65"/>
              <a:gd name="T35" fmla="*/ 6 h 6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5"/>
              <a:gd name="T55" fmla="*/ 0 h 68"/>
              <a:gd name="T56" fmla="*/ 65 w 65"/>
              <a:gd name="T57" fmla="*/ 68 h 6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5" h="68">
                <a:moveTo>
                  <a:pt x="0" y="11"/>
                </a:moveTo>
                <a:lnTo>
                  <a:pt x="8" y="21"/>
                </a:lnTo>
                <a:lnTo>
                  <a:pt x="17" y="38"/>
                </a:lnTo>
                <a:lnTo>
                  <a:pt x="32" y="59"/>
                </a:lnTo>
                <a:lnTo>
                  <a:pt x="42" y="47"/>
                </a:lnTo>
                <a:lnTo>
                  <a:pt x="43" y="58"/>
                </a:lnTo>
                <a:lnTo>
                  <a:pt x="51" y="59"/>
                </a:lnTo>
                <a:lnTo>
                  <a:pt x="60" y="67"/>
                </a:lnTo>
                <a:lnTo>
                  <a:pt x="64" y="58"/>
                </a:lnTo>
                <a:lnTo>
                  <a:pt x="49" y="41"/>
                </a:lnTo>
                <a:lnTo>
                  <a:pt x="45" y="26"/>
                </a:lnTo>
                <a:lnTo>
                  <a:pt x="39" y="20"/>
                </a:lnTo>
                <a:lnTo>
                  <a:pt x="39" y="13"/>
                </a:lnTo>
                <a:lnTo>
                  <a:pt x="31" y="9"/>
                </a:lnTo>
                <a:lnTo>
                  <a:pt x="21" y="6"/>
                </a:lnTo>
                <a:lnTo>
                  <a:pt x="12" y="0"/>
                </a:lnTo>
                <a:lnTo>
                  <a:pt x="3" y="4"/>
                </a:lnTo>
                <a:lnTo>
                  <a:pt x="0" y="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3" name="Freeform 508"/>
          <p:cNvSpPr>
            <a:spLocks/>
          </p:cNvSpPr>
          <p:nvPr/>
        </p:nvSpPr>
        <p:spPr bwMode="auto">
          <a:xfrm>
            <a:off x="5376863" y="1912146"/>
            <a:ext cx="1042988" cy="417910"/>
          </a:xfrm>
          <a:custGeom>
            <a:avLst/>
            <a:gdLst>
              <a:gd name="T0" fmla="*/ 525 w 671"/>
              <a:gd name="T1" fmla="*/ 93 h 395"/>
              <a:gd name="T2" fmla="*/ 469 w 671"/>
              <a:gd name="T3" fmla="*/ 89 h 395"/>
              <a:gd name="T4" fmla="*/ 449 w 671"/>
              <a:gd name="T5" fmla="*/ 71 h 395"/>
              <a:gd name="T6" fmla="*/ 423 w 671"/>
              <a:gd name="T7" fmla="*/ 73 h 395"/>
              <a:gd name="T8" fmla="*/ 397 w 671"/>
              <a:gd name="T9" fmla="*/ 66 h 395"/>
              <a:gd name="T10" fmla="*/ 352 w 671"/>
              <a:gd name="T11" fmla="*/ 37 h 395"/>
              <a:gd name="T12" fmla="*/ 295 w 671"/>
              <a:gd name="T13" fmla="*/ 27 h 395"/>
              <a:gd name="T14" fmla="*/ 254 w 671"/>
              <a:gd name="T15" fmla="*/ 17 h 395"/>
              <a:gd name="T16" fmla="*/ 215 w 671"/>
              <a:gd name="T17" fmla="*/ 8 h 395"/>
              <a:gd name="T18" fmla="*/ 178 w 671"/>
              <a:gd name="T19" fmla="*/ 19 h 395"/>
              <a:gd name="T20" fmla="*/ 136 w 671"/>
              <a:gd name="T21" fmla="*/ 19 h 395"/>
              <a:gd name="T22" fmla="*/ 136 w 671"/>
              <a:gd name="T23" fmla="*/ 46 h 395"/>
              <a:gd name="T24" fmla="*/ 152 w 671"/>
              <a:gd name="T25" fmla="*/ 58 h 395"/>
              <a:gd name="T26" fmla="*/ 152 w 671"/>
              <a:gd name="T27" fmla="*/ 75 h 395"/>
              <a:gd name="T28" fmla="*/ 136 w 671"/>
              <a:gd name="T29" fmla="*/ 76 h 395"/>
              <a:gd name="T30" fmla="*/ 112 w 671"/>
              <a:gd name="T31" fmla="*/ 67 h 395"/>
              <a:gd name="T32" fmla="*/ 94 w 671"/>
              <a:gd name="T33" fmla="*/ 71 h 395"/>
              <a:gd name="T34" fmla="*/ 76 w 671"/>
              <a:gd name="T35" fmla="*/ 64 h 395"/>
              <a:gd name="T36" fmla="*/ 29 w 671"/>
              <a:gd name="T37" fmla="*/ 64 h 395"/>
              <a:gd name="T38" fmla="*/ 19 w 671"/>
              <a:gd name="T39" fmla="*/ 73 h 395"/>
              <a:gd name="T40" fmla="*/ 18 w 671"/>
              <a:gd name="T41" fmla="*/ 85 h 395"/>
              <a:gd name="T42" fmla="*/ 3 w 671"/>
              <a:gd name="T43" fmla="*/ 79 h 395"/>
              <a:gd name="T44" fmla="*/ 0 w 671"/>
              <a:gd name="T45" fmla="*/ 104 h 395"/>
              <a:gd name="T46" fmla="*/ 8 w 671"/>
              <a:gd name="T47" fmla="*/ 122 h 395"/>
              <a:gd name="T48" fmla="*/ 25 w 671"/>
              <a:gd name="T49" fmla="*/ 121 h 395"/>
              <a:gd name="T50" fmla="*/ 42 w 671"/>
              <a:gd name="T51" fmla="*/ 146 h 395"/>
              <a:gd name="T52" fmla="*/ 101 w 671"/>
              <a:gd name="T53" fmla="*/ 136 h 395"/>
              <a:gd name="T54" fmla="*/ 94 w 671"/>
              <a:gd name="T55" fmla="*/ 163 h 395"/>
              <a:gd name="T56" fmla="*/ 66 w 671"/>
              <a:gd name="T57" fmla="*/ 177 h 395"/>
              <a:gd name="T58" fmla="*/ 98 w 671"/>
              <a:gd name="T59" fmla="*/ 203 h 395"/>
              <a:gd name="T60" fmla="*/ 123 w 671"/>
              <a:gd name="T61" fmla="*/ 207 h 395"/>
              <a:gd name="T62" fmla="*/ 140 w 671"/>
              <a:gd name="T63" fmla="*/ 210 h 395"/>
              <a:gd name="T64" fmla="*/ 139 w 671"/>
              <a:gd name="T65" fmla="*/ 159 h 395"/>
              <a:gd name="T66" fmla="*/ 162 w 671"/>
              <a:gd name="T67" fmla="*/ 143 h 395"/>
              <a:gd name="T68" fmla="*/ 171 w 671"/>
              <a:gd name="T69" fmla="*/ 136 h 395"/>
              <a:gd name="T70" fmla="*/ 182 w 671"/>
              <a:gd name="T71" fmla="*/ 141 h 395"/>
              <a:gd name="T72" fmla="*/ 187 w 671"/>
              <a:gd name="T73" fmla="*/ 145 h 395"/>
              <a:gd name="T74" fmla="*/ 202 w 671"/>
              <a:gd name="T75" fmla="*/ 166 h 395"/>
              <a:gd name="T76" fmla="*/ 214 w 671"/>
              <a:gd name="T77" fmla="*/ 180 h 395"/>
              <a:gd name="T78" fmla="*/ 247 w 671"/>
              <a:gd name="T79" fmla="*/ 180 h 395"/>
              <a:gd name="T80" fmla="*/ 260 w 671"/>
              <a:gd name="T81" fmla="*/ 215 h 395"/>
              <a:gd name="T82" fmla="*/ 272 w 671"/>
              <a:gd name="T83" fmla="*/ 227 h 395"/>
              <a:gd name="T84" fmla="*/ 305 w 671"/>
              <a:gd name="T85" fmla="*/ 222 h 395"/>
              <a:gd name="T86" fmla="*/ 343 w 671"/>
              <a:gd name="T87" fmla="*/ 222 h 395"/>
              <a:gd name="T88" fmla="*/ 340 w 671"/>
              <a:gd name="T89" fmla="*/ 207 h 395"/>
              <a:gd name="T90" fmla="*/ 347 w 671"/>
              <a:gd name="T91" fmla="*/ 198 h 395"/>
              <a:gd name="T92" fmla="*/ 370 w 671"/>
              <a:gd name="T93" fmla="*/ 202 h 395"/>
              <a:gd name="T94" fmla="*/ 403 w 671"/>
              <a:gd name="T95" fmla="*/ 195 h 395"/>
              <a:gd name="T96" fmla="*/ 459 w 671"/>
              <a:gd name="T97" fmla="*/ 205 h 395"/>
              <a:gd name="T98" fmla="*/ 459 w 671"/>
              <a:gd name="T99" fmla="*/ 173 h 395"/>
              <a:gd name="T100" fmla="*/ 500 w 671"/>
              <a:gd name="T101" fmla="*/ 136 h 39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71"/>
              <a:gd name="T154" fmla="*/ 0 h 395"/>
              <a:gd name="T155" fmla="*/ 671 w 671"/>
              <a:gd name="T156" fmla="*/ 395 h 395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71" h="395">
                <a:moveTo>
                  <a:pt x="654" y="204"/>
                </a:moveTo>
                <a:lnTo>
                  <a:pt x="670" y="193"/>
                </a:lnTo>
                <a:lnTo>
                  <a:pt x="637" y="162"/>
                </a:lnTo>
                <a:lnTo>
                  <a:pt x="615" y="175"/>
                </a:lnTo>
                <a:lnTo>
                  <a:pt x="583" y="163"/>
                </a:lnTo>
                <a:lnTo>
                  <a:pt x="570" y="154"/>
                </a:lnTo>
                <a:lnTo>
                  <a:pt x="557" y="154"/>
                </a:lnTo>
                <a:lnTo>
                  <a:pt x="550" y="134"/>
                </a:lnTo>
                <a:lnTo>
                  <a:pt x="545" y="122"/>
                </a:lnTo>
                <a:lnTo>
                  <a:pt x="533" y="122"/>
                </a:lnTo>
                <a:lnTo>
                  <a:pt x="523" y="122"/>
                </a:lnTo>
                <a:lnTo>
                  <a:pt x="513" y="127"/>
                </a:lnTo>
                <a:lnTo>
                  <a:pt x="497" y="105"/>
                </a:lnTo>
                <a:lnTo>
                  <a:pt x="490" y="110"/>
                </a:lnTo>
                <a:lnTo>
                  <a:pt x="482" y="114"/>
                </a:lnTo>
                <a:lnTo>
                  <a:pt x="474" y="118"/>
                </a:lnTo>
                <a:lnTo>
                  <a:pt x="460" y="102"/>
                </a:lnTo>
                <a:lnTo>
                  <a:pt x="427" y="65"/>
                </a:lnTo>
                <a:lnTo>
                  <a:pt x="401" y="44"/>
                </a:lnTo>
                <a:lnTo>
                  <a:pt x="386" y="25"/>
                </a:lnTo>
                <a:lnTo>
                  <a:pt x="358" y="48"/>
                </a:lnTo>
                <a:lnTo>
                  <a:pt x="354" y="31"/>
                </a:lnTo>
                <a:lnTo>
                  <a:pt x="314" y="30"/>
                </a:lnTo>
                <a:lnTo>
                  <a:pt x="309" y="30"/>
                </a:lnTo>
                <a:lnTo>
                  <a:pt x="293" y="0"/>
                </a:lnTo>
                <a:lnTo>
                  <a:pt x="273" y="3"/>
                </a:lnTo>
                <a:lnTo>
                  <a:pt x="261" y="14"/>
                </a:lnTo>
                <a:lnTo>
                  <a:pt x="237" y="23"/>
                </a:lnTo>
                <a:lnTo>
                  <a:pt x="229" y="17"/>
                </a:lnTo>
                <a:lnTo>
                  <a:pt x="216" y="33"/>
                </a:lnTo>
                <a:lnTo>
                  <a:pt x="207" y="31"/>
                </a:lnTo>
                <a:lnTo>
                  <a:pt x="172" y="36"/>
                </a:lnTo>
                <a:lnTo>
                  <a:pt x="165" y="33"/>
                </a:lnTo>
                <a:lnTo>
                  <a:pt x="160" y="37"/>
                </a:lnTo>
                <a:lnTo>
                  <a:pt x="174" y="58"/>
                </a:lnTo>
                <a:lnTo>
                  <a:pt x="165" y="79"/>
                </a:lnTo>
                <a:lnTo>
                  <a:pt x="166" y="93"/>
                </a:lnTo>
                <a:lnTo>
                  <a:pt x="166" y="100"/>
                </a:lnTo>
                <a:lnTo>
                  <a:pt x="185" y="100"/>
                </a:lnTo>
                <a:lnTo>
                  <a:pt x="190" y="114"/>
                </a:lnTo>
                <a:lnTo>
                  <a:pt x="190" y="127"/>
                </a:lnTo>
                <a:lnTo>
                  <a:pt x="185" y="130"/>
                </a:lnTo>
                <a:lnTo>
                  <a:pt x="177" y="122"/>
                </a:lnTo>
                <a:lnTo>
                  <a:pt x="169" y="127"/>
                </a:lnTo>
                <a:lnTo>
                  <a:pt x="165" y="132"/>
                </a:lnTo>
                <a:lnTo>
                  <a:pt x="152" y="122"/>
                </a:lnTo>
                <a:lnTo>
                  <a:pt x="148" y="110"/>
                </a:lnTo>
                <a:lnTo>
                  <a:pt x="135" y="116"/>
                </a:lnTo>
                <a:lnTo>
                  <a:pt x="135" y="120"/>
                </a:lnTo>
                <a:lnTo>
                  <a:pt x="126" y="110"/>
                </a:lnTo>
                <a:lnTo>
                  <a:pt x="115" y="122"/>
                </a:lnTo>
                <a:lnTo>
                  <a:pt x="101" y="127"/>
                </a:lnTo>
                <a:lnTo>
                  <a:pt x="97" y="122"/>
                </a:lnTo>
                <a:lnTo>
                  <a:pt x="93" y="110"/>
                </a:lnTo>
                <a:lnTo>
                  <a:pt x="73" y="110"/>
                </a:lnTo>
                <a:lnTo>
                  <a:pt x="42" y="107"/>
                </a:lnTo>
                <a:lnTo>
                  <a:pt x="35" y="110"/>
                </a:lnTo>
                <a:lnTo>
                  <a:pt x="33" y="116"/>
                </a:lnTo>
                <a:lnTo>
                  <a:pt x="27" y="114"/>
                </a:lnTo>
                <a:lnTo>
                  <a:pt x="23" y="126"/>
                </a:lnTo>
                <a:lnTo>
                  <a:pt x="19" y="134"/>
                </a:lnTo>
                <a:lnTo>
                  <a:pt x="19" y="140"/>
                </a:lnTo>
                <a:lnTo>
                  <a:pt x="22" y="148"/>
                </a:lnTo>
                <a:lnTo>
                  <a:pt x="17" y="150"/>
                </a:lnTo>
                <a:lnTo>
                  <a:pt x="11" y="134"/>
                </a:lnTo>
                <a:lnTo>
                  <a:pt x="3" y="137"/>
                </a:lnTo>
                <a:lnTo>
                  <a:pt x="0" y="157"/>
                </a:lnTo>
                <a:lnTo>
                  <a:pt x="0" y="170"/>
                </a:lnTo>
                <a:lnTo>
                  <a:pt x="0" y="181"/>
                </a:lnTo>
                <a:lnTo>
                  <a:pt x="4" y="190"/>
                </a:lnTo>
                <a:lnTo>
                  <a:pt x="10" y="199"/>
                </a:lnTo>
                <a:lnTo>
                  <a:pt x="10" y="211"/>
                </a:lnTo>
                <a:lnTo>
                  <a:pt x="17" y="209"/>
                </a:lnTo>
                <a:lnTo>
                  <a:pt x="26" y="201"/>
                </a:lnTo>
                <a:lnTo>
                  <a:pt x="30" y="209"/>
                </a:lnTo>
                <a:lnTo>
                  <a:pt x="38" y="220"/>
                </a:lnTo>
                <a:lnTo>
                  <a:pt x="44" y="232"/>
                </a:lnTo>
                <a:lnTo>
                  <a:pt x="51" y="253"/>
                </a:lnTo>
                <a:lnTo>
                  <a:pt x="65" y="248"/>
                </a:lnTo>
                <a:lnTo>
                  <a:pt x="87" y="242"/>
                </a:lnTo>
                <a:lnTo>
                  <a:pt x="122" y="236"/>
                </a:lnTo>
                <a:lnTo>
                  <a:pt x="130" y="250"/>
                </a:lnTo>
                <a:lnTo>
                  <a:pt x="131" y="277"/>
                </a:lnTo>
                <a:lnTo>
                  <a:pt x="115" y="282"/>
                </a:lnTo>
                <a:lnTo>
                  <a:pt x="101" y="288"/>
                </a:lnTo>
                <a:lnTo>
                  <a:pt x="103" y="307"/>
                </a:lnTo>
                <a:lnTo>
                  <a:pt x="80" y="307"/>
                </a:lnTo>
                <a:lnTo>
                  <a:pt x="101" y="346"/>
                </a:lnTo>
                <a:lnTo>
                  <a:pt x="110" y="349"/>
                </a:lnTo>
                <a:lnTo>
                  <a:pt x="119" y="352"/>
                </a:lnTo>
                <a:lnTo>
                  <a:pt x="124" y="368"/>
                </a:lnTo>
                <a:lnTo>
                  <a:pt x="129" y="361"/>
                </a:lnTo>
                <a:lnTo>
                  <a:pt x="149" y="358"/>
                </a:lnTo>
                <a:lnTo>
                  <a:pt x="158" y="365"/>
                </a:lnTo>
                <a:lnTo>
                  <a:pt x="165" y="372"/>
                </a:lnTo>
                <a:lnTo>
                  <a:pt x="170" y="365"/>
                </a:lnTo>
                <a:lnTo>
                  <a:pt x="181" y="365"/>
                </a:lnTo>
                <a:lnTo>
                  <a:pt x="161" y="279"/>
                </a:lnTo>
                <a:lnTo>
                  <a:pt x="169" y="275"/>
                </a:lnTo>
                <a:lnTo>
                  <a:pt x="196" y="255"/>
                </a:lnTo>
                <a:lnTo>
                  <a:pt x="201" y="254"/>
                </a:lnTo>
                <a:lnTo>
                  <a:pt x="197" y="248"/>
                </a:lnTo>
                <a:lnTo>
                  <a:pt x="203" y="251"/>
                </a:lnTo>
                <a:lnTo>
                  <a:pt x="203" y="242"/>
                </a:lnTo>
                <a:lnTo>
                  <a:pt x="207" y="236"/>
                </a:lnTo>
                <a:lnTo>
                  <a:pt x="209" y="238"/>
                </a:lnTo>
                <a:lnTo>
                  <a:pt x="215" y="238"/>
                </a:lnTo>
                <a:lnTo>
                  <a:pt x="220" y="243"/>
                </a:lnTo>
                <a:lnTo>
                  <a:pt x="229" y="233"/>
                </a:lnTo>
                <a:lnTo>
                  <a:pt x="233" y="236"/>
                </a:lnTo>
                <a:lnTo>
                  <a:pt x="227" y="251"/>
                </a:lnTo>
                <a:lnTo>
                  <a:pt x="232" y="272"/>
                </a:lnTo>
                <a:lnTo>
                  <a:pt x="246" y="283"/>
                </a:lnTo>
                <a:lnTo>
                  <a:pt x="246" y="288"/>
                </a:lnTo>
                <a:lnTo>
                  <a:pt x="241" y="298"/>
                </a:lnTo>
                <a:lnTo>
                  <a:pt x="243" y="302"/>
                </a:lnTo>
                <a:lnTo>
                  <a:pt x="260" y="312"/>
                </a:lnTo>
                <a:lnTo>
                  <a:pt x="265" y="324"/>
                </a:lnTo>
                <a:lnTo>
                  <a:pt x="281" y="318"/>
                </a:lnTo>
                <a:lnTo>
                  <a:pt x="300" y="312"/>
                </a:lnTo>
                <a:lnTo>
                  <a:pt x="314" y="350"/>
                </a:lnTo>
                <a:lnTo>
                  <a:pt x="320" y="368"/>
                </a:lnTo>
                <a:lnTo>
                  <a:pt x="315" y="373"/>
                </a:lnTo>
                <a:lnTo>
                  <a:pt x="312" y="380"/>
                </a:lnTo>
                <a:lnTo>
                  <a:pt x="326" y="386"/>
                </a:lnTo>
                <a:lnTo>
                  <a:pt x="331" y="394"/>
                </a:lnTo>
                <a:lnTo>
                  <a:pt x="350" y="386"/>
                </a:lnTo>
                <a:lnTo>
                  <a:pt x="356" y="394"/>
                </a:lnTo>
                <a:lnTo>
                  <a:pt x="370" y="384"/>
                </a:lnTo>
                <a:lnTo>
                  <a:pt x="378" y="383"/>
                </a:lnTo>
                <a:lnTo>
                  <a:pt x="391" y="385"/>
                </a:lnTo>
                <a:lnTo>
                  <a:pt x="416" y="385"/>
                </a:lnTo>
                <a:lnTo>
                  <a:pt x="409" y="378"/>
                </a:lnTo>
                <a:lnTo>
                  <a:pt x="409" y="365"/>
                </a:lnTo>
                <a:lnTo>
                  <a:pt x="413" y="359"/>
                </a:lnTo>
                <a:lnTo>
                  <a:pt x="413" y="352"/>
                </a:lnTo>
                <a:lnTo>
                  <a:pt x="405" y="347"/>
                </a:lnTo>
                <a:lnTo>
                  <a:pt x="421" y="344"/>
                </a:lnTo>
                <a:lnTo>
                  <a:pt x="435" y="347"/>
                </a:lnTo>
                <a:lnTo>
                  <a:pt x="438" y="352"/>
                </a:lnTo>
                <a:lnTo>
                  <a:pt x="449" y="350"/>
                </a:lnTo>
                <a:lnTo>
                  <a:pt x="442" y="333"/>
                </a:lnTo>
                <a:lnTo>
                  <a:pt x="450" y="331"/>
                </a:lnTo>
                <a:lnTo>
                  <a:pt x="489" y="338"/>
                </a:lnTo>
                <a:lnTo>
                  <a:pt x="521" y="341"/>
                </a:lnTo>
                <a:lnTo>
                  <a:pt x="545" y="355"/>
                </a:lnTo>
                <a:lnTo>
                  <a:pt x="557" y="355"/>
                </a:lnTo>
                <a:lnTo>
                  <a:pt x="560" y="372"/>
                </a:lnTo>
                <a:lnTo>
                  <a:pt x="570" y="338"/>
                </a:lnTo>
                <a:lnTo>
                  <a:pt x="557" y="300"/>
                </a:lnTo>
                <a:lnTo>
                  <a:pt x="597" y="288"/>
                </a:lnTo>
                <a:lnTo>
                  <a:pt x="601" y="266"/>
                </a:lnTo>
                <a:lnTo>
                  <a:pt x="607" y="236"/>
                </a:lnTo>
                <a:lnTo>
                  <a:pt x="648" y="238"/>
                </a:lnTo>
                <a:lnTo>
                  <a:pt x="654" y="20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4" name="Freeform 509"/>
          <p:cNvSpPr>
            <a:spLocks/>
          </p:cNvSpPr>
          <p:nvPr/>
        </p:nvSpPr>
        <p:spPr bwMode="auto">
          <a:xfrm>
            <a:off x="5626100" y="2182419"/>
            <a:ext cx="457200" cy="259556"/>
          </a:xfrm>
          <a:custGeom>
            <a:avLst/>
            <a:gdLst>
              <a:gd name="T0" fmla="*/ 23 w 294"/>
              <a:gd name="T1" fmla="*/ 64 h 245"/>
              <a:gd name="T2" fmla="*/ 27 w 294"/>
              <a:gd name="T3" fmla="*/ 53 h 245"/>
              <a:gd name="T4" fmla="*/ 33 w 294"/>
              <a:gd name="T5" fmla="*/ 49 h 245"/>
              <a:gd name="T6" fmla="*/ 43 w 294"/>
              <a:gd name="T7" fmla="*/ 50 h 245"/>
              <a:gd name="T8" fmla="*/ 54 w 294"/>
              <a:gd name="T9" fmla="*/ 54 h 245"/>
              <a:gd name="T10" fmla="*/ 58 w 294"/>
              <a:gd name="T11" fmla="*/ 56 h 245"/>
              <a:gd name="T12" fmla="*/ 66 w 294"/>
              <a:gd name="T13" fmla="*/ 64 h 245"/>
              <a:gd name="T14" fmla="*/ 72 w 294"/>
              <a:gd name="T15" fmla="*/ 80 h 245"/>
              <a:gd name="T16" fmla="*/ 81 w 294"/>
              <a:gd name="T17" fmla="*/ 77 h 245"/>
              <a:gd name="T18" fmla="*/ 94 w 294"/>
              <a:gd name="T19" fmla="*/ 80 h 245"/>
              <a:gd name="T20" fmla="*/ 113 w 294"/>
              <a:gd name="T21" fmla="*/ 98 h 245"/>
              <a:gd name="T22" fmla="*/ 134 w 294"/>
              <a:gd name="T23" fmla="*/ 109 h 245"/>
              <a:gd name="T24" fmla="*/ 153 w 294"/>
              <a:gd name="T25" fmla="*/ 121 h 245"/>
              <a:gd name="T26" fmla="*/ 160 w 294"/>
              <a:gd name="T27" fmla="*/ 140 h 245"/>
              <a:gd name="T28" fmla="*/ 173 w 294"/>
              <a:gd name="T29" fmla="*/ 126 h 245"/>
              <a:gd name="T30" fmla="*/ 173 w 294"/>
              <a:gd name="T31" fmla="*/ 111 h 245"/>
              <a:gd name="T32" fmla="*/ 166 w 294"/>
              <a:gd name="T33" fmla="*/ 90 h 245"/>
              <a:gd name="T34" fmla="*/ 183 w 294"/>
              <a:gd name="T35" fmla="*/ 85 h 245"/>
              <a:gd name="T36" fmla="*/ 203 w 294"/>
              <a:gd name="T37" fmla="*/ 90 h 245"/>
              <a:gd name="T38" fmla="*/ 235 w 294"/>
              <a:gd name="T39" fmla="*/ 87 h 245"/>
              <a:gd name="T40" fmla="*/ 235 w 294"/>
              <a:gd name="T41" fmla="*/ 75 h 245"/>
              <a:gd name="T42" fmla="*/ 196 w 294"/>
              <a:gd name="T43" fmla="*/ 75 h 245"/>
              <a:gd name="T44" fmla="*/ 176 w 294"/>
              <a:gd name="T45" fmla="*/ 74 h 245"/>
              <a:gd name="T46" fmla="*/ 159 w 294"/>
              <a:gd name="T47" fmla="*/ 80 h 245"/>
              <a:gd name="T48" fmla="*/ 148 w 294"/>
              <a:gd name="T49" fmla="*/ 77 h 245"/>
              <a:gd name="T50" fmla="*/ 138 w 294"/>
              <a:gd name="T51" fmla="*/ 79 h 245"/>
              <a:gd name="T52" fmla="*/ 127 w 294"/>
              <a:gd name="T53" fmla="*/ 74 h 245"/>
              <a:gd name="T54" fmla="*/ 126 w 294"/>
              <a:gd name="T55" fmla="*/ 68 h 245"/>
              <a:gd name="T56" fmla="*/ 124 w 294"/>
              <a:gd name="T57" fmla="*/ 52 h 245"/>
              <a:gd name="T58" fmla="*/ 86 w 294"/>
              <a:gd name="T59" fmla="*/ 39 h 245"/>
              <a:gd name="T60" fmla="*/ 67 w 294"/>
              <a:gd name="T61" fmla="*/ 27 h 245"/>
              <a:gd name="T62" fmla="*/ 44 w 294"/>
              <a:gd name="T63" fmla="*/ 33 h 245"/>
              <a:gd name="T64" fmla="*/ 29 w 294"/>
              <a:gd name="T65" fmla="*/ 15 h 245"/>
              <a:gd name="T66" fmla="*/ 29 w 294"/>
              <a:gd name="T67" fmla="*/ 0 h 245"/>
              <a:gd name="T68" fmla="*/ 16 w 294"/>
              <a:gd name="T69" fmla="*/ 64 h 24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94"/>
              <a:gd name="T106" fmla="*/ 0 h 245"/>
              <a:gd name="T107" fmla="*/ 294 w 294"/>
              <a:gd name="T108" fmla="*/ 245 h 24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94" h="245">
                <a:moveTo>
                  <a:pt x="20" y="111"/>
                </a:moveTo>
                <a:lnTo>
                  <a:pt x="28" y="111"/>
                </a:lnTo>
                <a:lnTo>
                  <a:pt x="31" y="101"/>
                </a:lnTo>
                <a:lnTo>
                  <a:pt x="33" y="92"/>
                </a:lnTo>
                <a:lnTo>
                  <a:pt x="42" y="96"/>
                </a:lnTo>
                <a:lnTo>
                  <a:pt x="40" y="84"/>
                </a:lnTo>
                <a:lnTo>
                  <a:pt x="48" y="79"/>
                </a:lnTo>
                <a:lnTo>
                  <a:pt x="52" y="87"/>
                </a:lnTo>
                <a:lnTo>
                  <a:pt x="59" y="87"/>
                </a:lnTo>
                <a:lnTo>
                  <a:pt x="66" y="93"/>
                </a:lnTo>
                <a:lnTo>
                  <a:pt x="71" y="96"/>
                </a:lnTo>
                <a:lnTo>
                  <a:pt x="71" y="98"/>
                </a:lnTo>
                <a:lnTo>
                  <a:pt x="71" y="106"/>
                </a:lnTo>
                <a:lnTo>
                  <a:pt x="80" y="111"/>
                </a:lnTo>
                <a:lnTo>
                  <a:pt x="80" y="120"/>
                </a:lnTo>
                <a:lnTo>
                  <a:pt x="87" y="138"/>
                </a:lnTo>
                <a:lnTo>
                  <a:pt x="95" y="140"/>
                </a:lnTo>
                <a:lnTo>
                  <a:pt x="98" y="135"/>
                </a:lnTo>
                <a:lnTo>
                  <a:pt x="107" y="129"/>
                </a:lnTo>
                <a:lnTo>
                  <a:pt x="114" y="138"/>
                </a:lnTo>
                <a:lnTo>
                  <a:pt x="123" y="152"/>
                </a:lnTo>
                <a:lnTo>
                  <a:pt x="136" y="170"/>
                </a:lnTo>
                <a:lnTo>
                  <a:pt x="161" y="179"/>
                </a:lnTo>
                <a:lnTo>
                  <a:pt x="162" y="190"/>
                </a:lnTo>
                <a:lnTo>
                  <a:pt x="178" y="197"/>
                </a:lnTo>
                <a:lnTo>
                  <a:pt x="185" y="209"/>
                </a:lnTo>
                <a:lnTo>
                  <a:pt x="181" y="243"/>
                </a:lnTo>
                <a:lnTo>
                  <a:pt x="194" y="244"/>
                </a:lnTo>
                <a:lnTo>
                  <a:pt x="204" y="227"/>
                </a:lnTo>
                <a:lnTo>
                  <a:pt x="209" y="218"/>
                </a:lnTo>
                <a:lnTo>
                  <a:pt x="213" y="207"/>
                </a:lnTo>
                <a:lnTo>
                  <a:pt x="210" y="192"/>
                </a:lnTo>
                <a:lnTo>
                  <a:pt x="199" y="185"/>
                </a:lnTo>
                <a:lnTo>
                  <a:pt x="201" y="156"/>
                </a:lnTo>
                <a:lnTo>
                  <a:pt x="213" y="144"/>
                </a:lnTo>
                <a:lnTo>
                  <a:pt x="221" y="148"/>
                </a:lnTo>
                <a:lnTo>
                  <a:pt x="242" y="143"/>
                </a:lnTo>
                <a:lnTo>
                  <a:pt x="246" y="156"/>
                </a:lnTo>
                <a:lnTo>
                  <a:pt x="258" y="155"/>
                </a:lnTo>
                <a:lnTo>
                  <a:pt x="285" y="152"/>
                </a:lnTo>
                <a:lnTo>
                  <a:pt x="293" y="138"/>
                </a:lnTo>
                <a:lnTo>
                  <a:pt x="285" y="130"/>
                </a:lnTo>
                <a:lnTo>
                  <a:pt x="269" y="130"/>
                </a:lnTo>
                <a:lnTo>
                  <a:pt x="238" y="130"/>
                </a:lnTo>
                <a:lnTo>
                  <a:pt x="227" y="130"/>
                </a:lnTo>
                <a:lnTo>
                  <a:pt x="214" y="128"/>
                </a:lnTo>
                <a:lnTo>
                  <a:pt x="195" y="140"/>
                </a:lnTo>
                <a:lnTo>
                  <a:pt x="193" y="138"/>
                </a:lnTo>
                <a:lnTo>
                  <a:pt x="189" y="132"/>
                </a:lnTo>
                <a:lnTo>
                  <a:pt x="179" y="135"/>
                </a:lnTo>
                <a:lnTo>
                  <a:pt x="170" y="140"/>
                </a:lnTo>
                <a:lnTo>
                  <a:pt x="167" y="137"/>
                </a:lnTo>
                <a:lnTo>
                  <a:pt x="166" y="132"/>
                </a:lnTo>
                <a:lnTo>
                  <a:pt x="154" y="128"/>
                </a:lnTo>
                <a:lnTo>
                  <a:pt x="151" y="126"/>
                </a:lnTo>
                <a:lnTo>
                  <a:pt x="153" y="119"/>
                </a:lnTo>
                <a:lnTo>
                  <a:pt x="159" y="114"/>
                </a:lnTo>
                <a:lnTo>
                  <a:pt x="151" y="90"/>
                </a:lnTo>
                <a:lnTo>
                  <a:pt x="139" y="58"/>
                </a:lnTo>
                <a:lnTo>
                  <a:pt x="105" y="69"/>
                </a:lnTo>
                <a:lnTo>
                  <a:pt x="98" y="58"/>
                </a:lnTo>
                <a:lnTo>
                  <a:pt x="82" y="48"/>
                </a:lnTo>
                <a:lnTo>
                  <a:pt x="68" y="63"/>
                </a:lnTo>
                <a:lnTo>
                  <a:pt x="53" y="58"/>
                </a:lnTo>
                <a:lnTo>
                  <a:pt x="37" y="44"/>
                </a:lnTo>
                <a:lnTo>
                  <a:pt x="35" y="26"/>
                </a:lnTo>
                <a:lnTo>
                  <a:pt x="36" y="14"/>
                </a:lnTo>
                <a:lnTo>
                  <a:pt x="35" y="0"/>
                </a:lnTo>
                <a:lnTo>
                  <a:pt x="0" y="26"/>
                </a:lnTo>
                <a:lnTo>
                  <a:pt x="20" y="111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5" name="Freeform 510"/>
          <p:cNvSpPr>
            <a:spLocks/>
          </p:cNvSpPr>
          <p:nvPr/>
        </p:nvSpPr>
        <p:spPr bwMode="auto">
          <a:xfrm>
            <a:off x="5959477" y="2263381"/>
            <a:ext cx="288925" cy="115490"/>
          </a:xfrm>
          <a:custGeom>
            <a:avLst/>
            <a:gdLst>
              <a:gd name="T0" fmla="*/ 38 w 187"/>
              <a:gd name="T1" fmla="*/ 45 h 109"/>
              <a:gd name="T2" fmla="*/ 27 w 187"/>
              <a:gd name="T3" fmla="*/ 45 h 109"/>
              <a:gd name="T4" fmla="*/ 5 w 187"/>
              <a:gd name="T5" fmla="*/ 47 h 109"/>
              <a:gd name="T6" fmla="*/ 0 w 187"/>
              <a:gd name="T7" fmla="*/ 54 h 109"/>
              <a:gd name="T8" fmla="*/ 5 w 187"/>
              <a:gd name="T9" fmla="*/ 57 h 109"/>
              <a:gd name="T10" fmla="*/ 10 w 187"/>
              <a:gd name="T11" fmla="*/ 59 h 109"/>
              <a:gd name="T12" fmla="*/ 40 w 187"/>
              <a:gd name="T13" fmla="*/ 59 h 109"/>
              <a:gd name="T14" fmla="*/ 61 w 187"/>
              <a:gd name="T15" fmla="*/ 59 h 109"/>
              <a:gd name="T16" fmla="*/ 70 w 187"/>
              <a:gd name="T17" fmla="*/ 62 h 109"/>
              <a:gd name="T18" fmla="*/ 72 w 187"/>
              <a:gd name="T19" fmla="*/ 55 h 109"/>
              <a:gd name="T20" fmla="*/ 81 w 187"/>
              <a:gd name="T21" fmla="*/ 54 h 109"/>
              <a:gd name="T22" fmla="*/ 94 w 187"/>
              <a:gd name="T23" fmla="*/ 52 h 109"/>
              <a:gd name="T24" fmla="*/ 106 w 187"/>
              <a:gd name="T25" fmla="*/ 49 h 109"/>
              <a:gd name="T26" fmla="*/ 124 w 187"/>
              <a:gd name="T27" fmla="*/ 39 h 109"/>
              <a:gd name="T28" fmla="*/ 146 w 187"/>
              <a:gd name="T29" fmla="*/ 30 h 109"/>
              <a:gd name="T30" fmla="*/ 152 w 187"/>
              <a:gd name="T31" fmla="*/ 24 h 109"/>
              <a:gd name="T32" fmla="*/ 149 w 187"/>
              <a:gd name="T33" fmla="*/ 14 h 109"/>
              <a:gd name="T34" fmla="*/ 140 w 187"/>
              <a:gd name="T35" fmla="*/ 14 h 109"/>
              <a:gd name="T36" fmla="*/ 130 w 187"/>
              <a:gd name="T37" fmla="*/ 10 h 109"/>
              <a:gd name="T38" fmla="*/ 119 w 187"/>
              <a:gd name="T39" fmla="*/ 6 h 109"/>
              <a:gd name="T40" fmla="*/ 94 w 187"/>
              <a:gd name="T41" fmla="*/ 4 h 109"/>
              <a:gd name="T42" fmla="*/ 62 w 187"/>
              <a:gd name="T43" fmla="*/ 0 h 109"/>
              <a:gd name="T44" fmla="*/ 55 w 187"/>
              <a:gd name="T45" fmla="*/ 2 h 109"/>
              <a:gd name="T46" fmla="*/ 58 w 187"/>
              <a:gd name="T47" fmla="*/ 6 h 109"/>
              <a:gd name="T48" fmla="*/ 61 w 187"/>
              <a:gd name="T49" fmla="*/ 11 h 109"/>
              <a:gd name="T50" fmla="*/ 52 w 187"/>
              <a:gd name="T51" fmla="*/ 12 h 109"/>
              <a:gd name="T52" fmla="*/ 50 w 187"/>
              <a:gd name="T53" fmla="*/ 9 h 109"/>
              <a:gd name="T54" fmla="*/ 40 w 187"/>
              <a:gd name="T55" fmla="*/ 8 h 109"/>
              <a:gd name="T56" fmla="*/ 25 w 187"/>
              <a:gd name="T57" fmla="*/ 9 h 109"/>
              <a:gd name="T58" fmla="*/ 32 w 187"/>
              <a:gd name="T59" fmla="*/ 12 h 109"/>
              <a:gd name="T60" fmla="*/ 33 w 187"/>
              <a:gd name="T61" fmla="*/ 16 h 109"/>
              <a:gd name="T62" fmla="*/ 29 w 187"/>
              <a:gd name="T63" fmla="*/ 20 h 109"/>
              <a:gd name="T64" fmla="*/ 29 w 187"/>
              <a:gd name="T65" fmla="*/ 27 h 109"/>
              <a:gd name="T66" fmla="*/ 34 w 187"/>
              <a:gd name="T67" fmla="*/ 31 h 109"/>
              <a:gd name="T68" fmla="*/ 52 w 187"/>
              <a:gd name="T69" fmla="*/ 31 h 109"/>
              <a:gd name="T70" fmla="*/ 59 w 187"/>
              <a:gd name="T71" fmla="*/ 30 h 109"/>
              <a:gd name="T72" fmla="*/ 65 w 187"/>
              <a:gd name="T73" fmla="*/ 37 h 109"/>
              <a:gd name="T74" fmla="*/ 58 w 187"/>
              <a:gd name="T75" fmla="*/ 44 h 109"/>
              <a:gd name="T76" fmla="*/ 52 w 187"/>
              <a:gd name="T77" fmla="*/ 44 h 109"/>
              <a:gd name="T78" fmla="*/ 46 w 187"/>
              <a:gd name="T79" fmla="*/ 43 h 109"/>
              <a:gd name="T80" fmla="*/ 42 w 187"/>
              <a:gd name="T81" fmla="*/ 44 h 109"/>
              <a:gd name="T82" fmla="*/ 38 w 187"/>
              <a:gd name="T83" fmla="*/ 45 h 10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7"/>
              <a:gd name="T127" fmla="*/ 0 h 109"/>
              <a:gd name="T128" fmla="*/ 187 w 187"/>
              <a:gd name="T129" fmla="*/ 109 h 10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7" h="109">
                <a:moveTo>
                  <a:pt x="47" y="78"/>
                </a:moveTo>
                <a:lnTo>
                  <a:pt x="33" y="78"/>
                </a:lnTo>
                <a:lnTo>
                  <a:pt x="6" y="81"/>
                </a:lnTo>
                <a:lnTo>
                  <a:pt x="0" y="93"/>
                </a:lnTo>
                <a:lnTo>
                  <a:pt x="6" y="98"/>
                </a:lnTo>
                <a:lnTo>
                  <a:pt x="12" y="102"/>
                </a:lnTo>
                <a:lnTo>
                  <a:pt x="49" y="102"/>
                </a:lnTo>
                <a:lnTo>
                  <a:pt x="74" y="102"/>
                </a:lnTo>
                <a:lnTo>
                  <a:pt x="86" y="108"/>
                </a:lnTo>
                <a:lnTo>
                  <a:pt x="89" y="95"/>
                </a:lnTo>
                <a:lnTo>
                  <a:pt x="100" y="93"/>
                </a:lnTo>
                <a:lnTo>
                  <a:pt x="115" y="89"/>
                </a:lnTo>
                <a:lnTo>
                  <a:pt x="129" y="86"/>
                </a:lnTo>
                <a:lnTo>
                  <a:pt x="152" y="67"/>
                </a:lnTo>
                <a:lnTo>
                  <a:pt x="178" y="51"/>
                </a:lnTo>
                <a:lnTo>
                  <a:pt x="186" y="41"/>
                </a:lnTo>
                <a:lnTo>
                  <a:pt x="183" y="24"/>
                </a:lnTo>
                <a:lnTo>
                  <a:pt x="171" y="24"/>
                </a:lnTo>
                <a:lnTo>
                  <a:pt x="159" y="17"/>
                </a:lnTo>
                <a:lnTo>
                  <a:pt x="146" y="10"/>
                </a:lnTo>
                <a:lnTo>
                  <a:pt x="115" y="7"/>
                </a:lnTo>
                <a:lnTo>
                  <a:pt x="76" y="0"/>
                </a:lnTo>
                <a:lnTo>
                  <a:pt x="68" y="2"/>
                </a:lnTo>
                <a:lnTo>
                  <a:pt x="71" y="10"/>
                </a:lnTo>
                <a:lnTo>
                  <a:pt x="75" y="19"/>
                </a:lnTo>
                <a:lnTo>
                  <a:pt x="64" y="21"/>
                </a:lnTo>
                <a:lnTo>
                  <a:pt x="61" y="16"/>
                </a:lnTo>
                <a:lnTo>
                  <a:pt x="49" y="13"/>
                </a:lnTo>
                <a:lnTo>
                  <a:pt x="31" y="16"/>
                </a:lnTo>
                <a:lnTo>
                  <a:pt x="39" y="21"/>
                </a:lnTo>
                <a:lnTo>
                  <a:pt x="41" y="28"/>
                </a:lnTo>
                <a:lnTo>
                  <a:pt x="35" y="34"/>
                </a:lnTo>
                <a:lnTo>
                  <a:pt x="35" y="47"/>
                </a:lnTo>
                <a:lnTo>
                  <a:pt x="42" y="54"/>
                </a:lnTo>
                <a:lnTo>
                  <a:pt x="64" y="54"/>
                </a:lnTo>
                <a:lnTo>
                  <a:pt x="72" y="53"/>
                </a:lnTo>
                <a:lnTo>
                  <a:pt x="80" y="63"/>
                </a:lnTo>
                <a:lnTo>
                  <a:pt x="71" y="76"/>
                </a:lnTo>
                <a:lnTo>
                  <a:pt x="63" y="76"/>
                </a:lnTo>
                <a:lnTo>
                  <a:pt x="56" y="75"/>
                </a:lnTo>
                <a:lnTo>
                  <a:pt x="51" y="76"/>
                </a:lnTo>
                <a:lnTo>
                  <a:pt x="47" y="7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6" name="Freeform 511"/>
          <p:cNvSpPr>
            <a:spLocks/>
          </p:cNvSpPr>
          <p:nvPr/>
        </p:nvSpPr>
        <p:spPr bwMode="auto">
          <a:xfrm>
            <a:off x="5929314" y="2333626"/>
            <a:ext cx="185739" cy="119063"/>
          </a:xfrm>
          <a:custGeom>
            <a:avLst/>
            <a:gdLst>
              <a:gd name="T0" fmla="*/ 0 w 119"/>
              <a:gd name="T1" fmla="*/ 55 h 113"/>
              <a:gd name="T2" fmla="*/ 2 w 119"/>
              <a:gd name="T3" fmla="*/ 58 h 113"/>
              <a:gd name="T4" fmla="*/ 8 w 119"/>
              <a:gd name="T5" fmla="*/ 59 h 113"/>
              <a:gd name="T6" fmla="*/ 26 w 119"/>
              <a:gd name="T7" fmla="*/ 59 h 113"/>
              <a:gd name="T8" fmla="*/ 47 w 119"/>
              <a:gd name="T9" fmla="*/ 38 h 113"/>
              <a:gd name="T10" fmla="*/ 52 w 119"/>
              <a:gd name="T11" fmla="*/ 52 h 113"/>
              <a:gd name="T12" fmla="*/ 57 w 119"/>
              <a:gd name="T13" fmla="*/ 65 h 113"/>
              <a:gd name="T14" fmla="*/ 69 w 119"/>
              <a:gd name="T15" fmla="*/ 59 h 113"/>
              <a:gd name="T16" fmla="*/ 84 w 119"/>
              <a:gd name="T17" fmla="*/ 54 h 113"/>
              <a:gd name="T18" fmla="*/ 97 w 119"/>
              <a:gd name="T19" fmla="*/ 59 h 113"/>
              <a:gd name="T20" fmla="*/ 97 w 119"/>
              <a:gd name="T21" fmla="*/ 39 h 113"/>
              <a:gd name="T22" fmla="*/ 88 w 119"/>
              <a:gd name="T23" fmla="*/ 35 h 113"/>
              <a:gd name="T24" fmla="*/ 83 w 119"/>
              <a:gd name="T25" fmla="*/ 36 h 113"/>
              <a:gd name="T26" fmla="*/ 87 w 119"/>
              <a:gd name="T27" fmla="*/ 24 h 113"/>
              <a:gd name="T28" fmla="*/ 75 w 119"/>
              <a:gd name="T29" fmla="*/ 21 h 113"/>
              <a:gd name="T30" fmla="*/ 65 w 119"/>
              <a:gd name="T31" fmla="*/ 21 h 113"/>
              <a:gd name="T32" fmla="*/ 52 w 119"/>
              <a:gd name="T33" fmla="*/ 21 h 113"/>
              <a:gd name="T34" fmla="*/ 40 w 119"/>
              <a:gd name="T35" fmla="*/ 21 h 113"/>
              <a:gd name="T36" fmla="*/ 28 w 119"/>
              <a:gd name="T37" fmla="*/ 21 h 113"/>
              <a:gd name="T38" fmla="*/ 16 w 119"/>
              <a:gd name="T39" fmla="*/ 18 h 113"/>
              <a:gd name="T40" fmla="*/ 15 w 119"/>
              <a:gd name="T41" fmla="*/ 17 h 113"/>
              <a:gd name="T42" fmla="*/ 17 w 119"/>
              <a:gd name="T43" fmla="*/ 13 h 113"/>
              <a:gd name="T44" fmla="*/ 22 w 119"/>
              <a:gd name="T45" fmla="*/ 8 h 113"/>
              <a:gd name="T46" fmla="*/ 40 w 119"/>
              <a:gd name="T47" fmla="*/ 6 h 113"/>
              <a:gd name="T48" fmla="*/ 39 w 119"/>
              <a:gd name="T49" fmla="*/ 0 h 113"/>
              <a:gd name="T50" fmla="*/ 25 w 119"/>
              <a:gd name="T51" fmla="*/ 2 h 113"/>
              <a:gd name="T52" fmla="*/ 14 w 119"/>
              <a:gd name="T53" fmla="*/ 2 h 113"/>
              <a:gd name="T54" fmla="*/ 5 w 119"/>
              <a:gd name="T55" fmla="*/ 8 h 113"/>
              <a:gd name="T56" fmla="*/ 3 w 119"/>
              <a:gd name="T57" fmla="*/ 21 h 113"/>
              <a:gd name="T58" fmla="*/ 4 w 119"/>
              <a:gd name="T59" fmla="*/ 24 h 113"/>
              <a:gd name="T60" fmla="*/ 3 w 119"/>
              <a:gd name="T61" fmla="*/ 24 h 113"/>
              <a:gd name="T62" fmla="*/ 12 w 119"/>
              <a:gd name="T63" fmla="*/ 27 h 113"/>
              <a:gd name="T64" fmla="*/ 15 w 119"/>
              <a:gd name="T65" fmla="*/ 34 h 113"/>
              <a:gd name="T66" fmla="*/ 13 w 119"/>
              <a:gd name="T67" fmla="*/ 43 h 113"/>
              <a:gd name="T68" fmla="*/ 11 w 119"/>
              <a:gd name="T69" fmla="*/ 44 h 113"/>
              <a:gd name="T70" fmla="*/ 7 w 119"/>
              <a:gd name="T71" fmla="*/ 47 h 113"/>
              <a:gd name="T72" fmla="*/ 0 w 119"/>
              <a:gd name="T73" fmla="*/ 55 h 11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19"/>
              <a:gd name="T112" fmla="*/ 0 h 113"/>
              <a:gd name="T113" fmla="*/ 119 w 119"/>
              <a:gd name="T114" fmla="*/ 113 h 11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19" h="113">
                <a:moveTo>
                  <a:pt x="0" y="94"/>
                </a:moveTo>
                <a:lnTo>
                  <a:pt x="2" y="100"/>
                </a:lnTo>
                <a:lnTo>
                  <a:pt x="10" y="101"/>
                </a:lnTo>
                <a:lnTo>
                  <a:pt x="32" y="103"/>
                </a:lnTo>
                <a:lnTo>
                  <a:pt x="57" y="66"/>
                </a:lnTo>
                <a:lnTo>
                  <a:pt x="63" y="89"/>
                </a:lnTo>
                <a:lnTo>
                  <a:pt x="69" y="112"/>
                </a:lnTo>
                <a:lnTo>
                  <a:pt x="84" y="103"/>
                </a:lnTo>
                <a:lnTo>
                  <a:pt x="102" y="93"/>
                </a:lnTo>
                <a:lnTo>
                  <a:pt x="118" y="101"/>
                </a:lnTo>
                <a:lnTo>
                  <a:pt x="118" y="67"/>
                </a:lnTo>
                <a:lnTo>
                  <a:pt x="107" y="61"/>
                </a:lnTo>
                <a:lnTo>
                  <a:pt x="101" y="62"/>
                </a:lnTo>
                <a:lnTo>
                  <a:pt x="106" y="42"/>
                </a:lnTo>
                <a:lnTo>
                  <a:pt x="91" y="36"/>
                </a:lnTo>
                <a:lnTo>
                  <a:pt x="79" y="36"/>
                </a:lnTo>
                <a:lnTo>
                  <a:pt x="63" y="36"/>
                </a:lnTo>
                <a:lnTo>
                  <a:pt x="49" y="36"/>
                </a:lnTo>
                <a:lnTo>
                  <a:pt x="34" y="36"/>
                </a:lnTo>
                <a:lnTo>
                  <a:pt x="20" y="32"/>
                </a:lnTo>
                <a:lnTo>
                  <a:pt x="18" y="29"/>
                </a:lnTo>
                <a:lnTo>
                  <a:pt x="21" y="22"/>
                </a:lnTo>
                <a:lnTo>
                  <a:pt x="26" y="15"/>
                </a:lnTo>
                <a:lnTo>
                  <a:pt x="49" y="10"/>
                </a:lnTo>
                <a:lnTo>
                  <a:pt x="47" y="0"/>
                </a:lnTo>
                <a:lnTo>
                  <a:pt x="30" y="2"/>
                </a:lnTo>
                <a:lnTo>
                  <a:pt x="16" y="2"/>
                </a:lnTo>
                <a:lnTo>
                  <a:pt x="6" y="13"/>
                </a:lnTo>
                <a:lnTo>
                  <a:pt x="3" y="36"/>
                </a:lnTo>
                <a:lnTo>
                  <a:pt x="4" y="41"/>
                </a:lnTo>
                <a:lnTo>
                  <a:pt x="3" y="42"/>
                </a:lnTo>
                <a:lnTo>
                  <a:pt x="14" y="47"/>
                </a:lnTo>
                <a:lnTo>
                  <a:pt x="19" y="59"/>
                </a:lnTo>
                <a:lnTo>
                  <a:pt x="15" y="75"/>
                </a:lnTo>
                <a:lnTo>
                  <a:pt x="13" y="76"/>
                </a:lnTo>
                <a:lnTo>
                  <a:pt x="9" y="82"/>
                </a:lnTo>
                <a:lnTo>
                  <a:pt x="0" y="9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7" name="Freeform 512"/>
          <p:cNvSpPr>
            <a:spLocks/>
          </p:cNvSpPr>
          <p:nvPr/>
        </p:nvSpPr>
        <p:spPr bwMode="auto">
          <a:xfrm>
            <a:off x="7081838" y="3189687"/>
            <a:ext cx="30163" cy="26194"/>
          </a:xfrm>
          <a:custGeom>
            <a:avLst/>
            <a:gdLst>
              <a:gd name="T0" fmla="*/ 0 w 20"/>
              <a:gd name="T1" fmla="*/ 6 h 24"/>
              <a:gd name="T2" fmla="*/ 8 w 20"/>
              <a:gd name="T3" fmla="*/ 14 h 24"/>
              <a:gd name="T4" fmla="*/ 15 w 20"/>
              <a:gd name="T5" fmla="*/ 0 h 24"/>
              <a:gd name="T6" fmla="*/ 0 w 20"/>
              <a:gd name="T7" fmla="*/ 6 h 24"/>
              <a:gd name="T8" fmla="*/ 0 60000 65536"/>
              <a:gd name="T9" fmla="*/ 0 60000 65536"/>
              <a:gd name="T10" fmla="*/ 0 60000 65536"/>
              <a:gd name="T11" fmla="*/ 0 60000 65536"/>
              <a:gd name="T12" fmla="*/ 0 w 20"/>
              <a:gd name="T13" fmla="*/ 0 h 24"/>
              <a:gd name="T14" fmla="*/ 20 w 20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" h="24">
                <a:moveTo>
                  <a:pt x="0" y="10"/>
                </a:moveTo>
                <a:lnTo>
                  <a:pt x="10" y="23"/>
                </a:lnTo>
                <a:lnTo>
                  <a:pt x="19" y="0"/>
                </a:lnTo>
                <a:lnTo>
                  <a:pt x="0" y="1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8" name="Freeform 513"/>
          <p:cNvSpPr>
            <a:spLocks/>
          </p:cNvSpPr>
          <p:nvPr/>
        </p:nvSpPr>
        <p:spPr bwMode="auto">
          <a:xfrm>
            <a:off x="1054103" y="2026446"/>
            <a:ext cx="123825" cy="65485"/>
          </a:xfrm>
          <a:custGeom>
            <a:avLst/>
            <a:gdLst>
              <a:gd name="T0" fmla="*/ 0 w 80"/>
              <a:gd name="T1" fmla="*/ 0 h 63"/>
              <a:gd name="T2" fmla="*/ 35 w 80"/>
              <a:gd name="T3" fmla="*/ 7 h 63"/>
              <a:gd name="T4" fmla="*/ 64 w 80"/>
              <a:gd name="T5" fmla="*/ 34 h 63"/>
              <a:gd name="T6" fmla="*/ 47 w 80"/>
              <a:gd name="T7" fmla="*/ 28 h 63"/>
              <a:gd name="T8" fmla="*/ 0 w 80"/>
              <a:gd name="T9" fmla="*/ 0 h 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"/>
              <a:gd name="T16" fmla="*/ 0 h 63"/>
              <a:gd name="T17" fmla="*/ 80 w 80"/>
              <a:gd name="T18" fmla="*/ 63 h 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" h="63">
                <a:moveTo>
                  <a:pt x="0" y="0"/>
                </a:moveTo>
                <a:lnTo>
                  <a:pt x="43" y="12"/>
                </a:lnTo>
                <a:lnTo>
                  <a:pt x="79" y="62"/>
                </a:lnTo>
                <a:lnTo>
                  <a:pt x="58" y="51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39" name="Freeform 514"/>
          <p:cNvSpPr>
            <a:spLocks/>
          </p:cNvSpPr>
          <p:nvPr/>
        </p:nvSpPr>
        <p:spPr bwMode="auto">
          <a:xfrm>
            <a:off x="1852612" y="1001318"/>
            <a:ext cx="76200" cy="17859"/>
          </a:xfrm>
          <a:custGeom>
            <a:avLst/>
            <a:gdLst>
              <a:gd name="T0" fmla="*/ 0 w 49"/>
              <a:gd name="T1" fmla="*/ 3 h 17"/>
              <a:gd name="T2" fmla="*/ 9 w 49"/>
              <a:gd name="T3" fmla="*/ 9 h 17"/>
              <a:gd name="T4" fmla="*/ 39 w 49"/>
              <a:gd name="T5" fmla="*/ 3 h 17"/>
              <a:gd name="T6" fmla="*/ 10 w 49"/>
              <a:gd name="T7" fmla="*/ 0 h 17"/>
              <a:gd name="T8" fmla="*/ 0 w 49"/>
              <a:gd name="T9" fmla="*/ 3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17"/>
              <a:gd name="T17" fmla="*/ 49 w 4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17">
                <a:moveTo>
                  <a:pt x="0" y="5"/>
                </a:moveTo>
                <a:lnTo>
                  <a:pt x="11" y="16"/>
                </a:lnTo>
                <a:lnTo>
                  <a:pt x="48" y="5"/>
                </a:lnTo>
                <a:lnTo>
                  <a:pt x="12" y="0"/>
                </a:lnTo>
                <a:lnTo>
                  <a:pt x="0" y="5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BC0312"/>
              </a:solidFill>
            </a:endParaRPr>
          </a:p>
        </p:txBody>
      </p:sp>
      <p:sp>
        <p:nvSpPr>
          <p:cNvPr id="240" name="Freeform 515"/>
          <p:cNvSpPr>
            <a:spLocks/>
          </p:cNvSpPr>
          <p:nvPr/>
        </p:nvSpPr>
        <p:spPr bwMode="auto">
          <a:xfrm>
            <a:off x="6043614" y="3119440"/>
            <a:ext cx="44451" cy="86915"/>
          </a:xfrm>
          <a:custGeom>
            <a:avLst/>
            <a:gdLst>
              <a:gd name="T0" fmla="*/ 0 w 30"/>
              <a:gd name="T1" fmla="*/ 0 h 82"/>
              <a:gd name="T2" fmla="*/ 3 w 30"/>
              <a:gd name="T3" fmla="*/ 48 h 82"/>
              <a:gd name="T4" fmla="*/ 22 w 30"/>
              <a:gd name="T5" fmla="*/ 39 h 82"/>
              <a:gd name="T6" fmla="*/ 13 w 30"/>
              <a:gd name="T7" fmla="*/ 12 h 82"/>
              <a:gd name="T8" fmla="*/ 0 w 30"/>
              <a:gd name="T9" fmla="*/ 0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82"/>
              <a:gd name="T17" fmla="*/ 30 w 30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82">
                <a:moveTo>
                  <a:pt x="0" y="0"/>
                </a:moveTo>
                <a:lnTo>
                  <a:pt x="5" y="81"/>
                </a:lnTo>
                <a:lnTo>
                  <a:pt x="29" y="66"/>
                </a:lnTo>
                <a:lnTo>
                  <a:pt x="17" y="19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241" name="Freeform 516"/>
          <p:cNvSpPr>
            <a:spLocks/>
          </p:cNvSpPr>
          <p:nvPr/>
        </p:nvSpPr>
        <p:spPr bwMode="auto">
          <a:xfrm>
            <a:off x="2393951" y="4331495"/>
            <a:ext cx="25400" cy="48816"/>
          </a:xfrm>
          <a:custGeom>
            <a:avLst/>
            <a:gdLst>
              <a:gd name="T0" fmla="*/ 0 w 17"/>
              <a:gd name="T1" fmla="*/ 21 h 46"/>
              <a:gd name="T2" fmla="*/ 12 w 17"/>
              <a:gd name="T3" fmla="*/ 0 h 46"/>
              <a:gd name="T4" fmla="*/ 12 w 17"/>
              <a:gd name="T5" fmla="*/ 26 h 46"/>
              <a:gd name="T6" fmla="*/ 0 w 17"/>
              <a:gd name="T7" fmla="*/ 21 h 4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46"/>
              <a:gd name="T14" fmla="*/ 17 w 1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46">
                <a:moveTo>
                  <a:pt x="0" y="36"/>
                </a:moveTo>
                <a:lnTo>
                  <a:pt x="16" y="0"/>
                </a:lnTo>
                <a:lnTo>
                  <a:pt x="16" y="45"/>
                </a:lnTo>
                <a:lnTo>
                  <a:pt x="0" y="3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2" name="Freeform 517"/>
          <p:cNvSpPr>
            <a:spLocks/>
          </p:cNvSpPr>
          <p:nvPr/>
        </p:nvSpPr>
        <p:spPr bwMode="auto">
          <a:xfrm>
            <a:off x="2005014" y="2970612"/>
            <a:ext cx="58739" cy="23813"/>
          </a:xfrm>
          <a:custGeom>
            <a:avLst/>
            <a:gdLst>
              <a:gd name="T0" fmla="*/ 0 w 39"/>
              <a:gd name="T1" fmla="*/ 10 h 23"/>
              <a:gd name="T2" fmla="*/ 9 w 39"/>
              <a:gd name="T3" fmla="*/ 0 h 23"/>
              <a:gd name="T4" fmla="*/ 31 w 39"/>
              <a:gd name="T5" fmla="*/ 12 h 23"/>
              <a:gd name="T6" fmla="*/ 0 w 39"/>
              <a:gd name="T7" fmla="*/ 10 h 23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23"/>
              <a:gd name="T14" fmla="*/ 39 w 39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23">
                <a:moveTo>
                  <a:pt x="0" y="18"/>
                </a:moveTo>
                <a:lnTo>
                  <a:pt x="11" y="0"/>
                </a:lnTo>
                <a:lnTo>
                  <a:pt x="38" y="22"/>
                </a:lnTo>
                <a:lnTo>
                  <a:pt x="0" y="1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3" name="Freeform 518"/>
          <p:cNvSpPr>
            <a:spLocks/>
          </p:cNvSpPr>
          <p:nvPr/>
        </p:nvSpPr>
        <p:spPr bwMode="auto">
          <a:xfrm>
            <a:off x="7510464" y="3469484"/>
            <a:ext cx="23813" cy="21431"/>
          </a:xfrm>
          <a:custGeom>
            <a:avLst/>
            <a:gdLst>
              <a:gd name="T0" fmla="*/ 0 w 17"/>
              <a:gd name="T1" fmla="*/ 11 h 19"/>
              <a:gd name="T2" fmla="*/ 6 w 17"/>
              <a:gd name="T3" fmla="*/ 0 h 19"/>
              <a:gd name="T4" fmla="*/ 12 w 17"/>
              <a:gd name="T5" fmla="*/ 6 h 19"/>
              <a:gd name="T6" fmla="*/ 0 w 17"/>
              <a:gd name="T7" fmla="*/ 11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8"/>
                </a:moveTo>
                <a:lnTo>
                  <a:pt x="8" y="0"/>
                </a:lnTo>
                <a:lnTo>
                  <a:pt x="16" y="9"/>
                </a:lnTo>
                <a:lnTo>
                  <a:pt x="0" y="18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4" name="Freeform 519"/>
          <p:cNvSpPr>
            <a:spLocks/>
          </p:cNvSpPr>
          <p:nvPr/>
        </p:nvSpPr>
        <p:spPr bwMode="auto">
          <a:xfrm>
            <a:off x="4387851" y="2043113"/>
            <a:ext cx="25400" cy="20241"/>
          </a:xfrm>
          <a:custGeom>
            <a:avLst/>
            <a:gdLst>
              <a:gd name="T0" fmla="*/ 0 w 17"/>
              <a:gd name="T1" fmla="*/ 8 h 19"/>
              <a:gd name="T2" fmla="*/ 8 w 17"/>
              <a:gd name="T3" fmla="*/ 0 h 19"/>
              <a:gd name="T4" fmla="*/ 11 w 17"/>
              <a:gd name="T5" fmla="*/ 10 h 19"/>
              <a:gd name="T6" fmla="*/ 0 w 17"/>
              <a:gd name="T7" fmla="*/ 8 h 19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9"/>
              <a:gd name="T14" fmla="*/ 17 w 17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9">
                <a:moveTo>
                  <a:pt x="0" y="15"/>
                </a:moveTo>
                <a:lnTo>
                  <a:pt x="12" y="0"/>
                </a:lnTo>
                <a:lnTo>
                  <a:pt x="16" y="18"/>
                </a:lnTo>
                <a:lnTo>
                  <a:pt x="0" y="15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5" name="Freeform 520"/>
          <p:cNvSpPr>
            <a:spLocks/>
          </p:cNvSpPr>
          <p:nvPr/>
        </p:nvSpPr>
        <p:spPr bwMode="auto">
          <a:xfrm>
            <a:off x="7239004" y="2993234"/>
            <a:ext cx="28575" cy="29766"/>
          </a:xfrm>
          <a:custGeom>
            <a:avLst/>
            <a:gdLst>
              <a:gd name="T0" fmla="*/ 0 w 20"/>
              <a:gd name="T1" fmla="*/ 0 h 27"/>
              <a:gd name="T2" fmla="*/ 7 w 20"/>
              <a:gd name="T3" fmla="*/ 0 h 27"/>
              <a:gd name="T4" fmla="*/ 14 w 20"/>
              <a:gd name="T5" fmla="*/ 3 h 27"/>
              <a:gd name="T6" fmla="*/ 9 w 20"/>
              <a:gd name="T7" fmla="*/ 16 h 27"/>
              <a:gd name="T8" fmla="*/ 0 w 20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27"/>
              <a:gd name="T17" fmla="*/ 20 w 20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27">
                <a:moveTo>
                  <a:pt x="0" y="0"/>
                </a:moveTo>
                <a:lnTo>
                  <a:pt x="9" y="0"/>
                </a:lnTo>
                <a:lnTo>
                  <a:pt x="19" y="5"/>
                </a:lnTo>
                <a:lnTo>
                  <a:pt x="13" y="26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6" name="Freeform 521"/>
          <p:cNvSpPr>
            <a:spLocks/>
          </p:cNvSpPr>
          <p:nvPr/>
        </p:nvSpPr>
        <p:spPr bwMode="auto">
          <a:xfrm>
            <a:off x="7277102" y="3030142"/>
            <a:ext cx="30163" cy="36909"/>
          </a:xfrm>
          <a:custGeom>
            <a:avLst/>
            <a:gdLst>
              <a:gd name="T0" fmla="*/ 0 w 19"/>
              <a:gd name="T1" fmla="*/ 0 h 35"/>
              <a:gd name="T2" fmla="*/ 2 w 19"/>
              <a:gd name="T3" fmla="*/ 20 h 35"/>
              <a:gd name="T4" fmla="*/ 16 w 19"/>
              <a:gd name="T5" fmla="*/ 12 h 35"/>
              <a:gd name="T6" fmla="*/ 0 w 19"/>
              <a:gd name="T7" fmla="*/ 0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9"/>
              <a:gd name="T13" fmla="*/ 0 h 35"/>
              <a:gd name="T14" fmla="*/ 19 w 19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" h="35">
                <a:moveTo>
                  <a:pt x="0" y="0"/>
                </a:moveTo>
                <a:lnTo>
                  <a:pt x="2" y="34"/>
                </a:lnTo>
                <a:lnTo>
                  <a:pt x="18" y="21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7" name="Freeform 522"/>
          <p:cNvSpPr>
            <a:spLocks/>
          </p:cNvSpPr>
          <p:nvPr/>
        </p:nvSpPr>
        <p:spPr bwMode="auto">
          <a:xfrm>
            <a:off x="7291391" y="3056338"/>
            <a:ext cx="28575" cy="40481"/>
          </a:xfrm>
          <a:custGeom>
            <a:avLst/>
            <a:gdLst>
              <a:gd name="T0" fmla="*/ 0 w 17"/>
              <a:gd name="T1" fmla="*/ 14 h 38"/>
              <a:gd name="T2" fmla="*/ 4 w 17"/>
              <a:gd name="T3" fmla="*/ 9 h 38"/>
              <a:gd name="T4" fmla="*/ 14 w 17"/>
              <a:gd name="T5" fmla="*/ 0 h 38"/>
              <a:gd name="T6" fmla="*/ 8 w 17"/>
              <a:gd name="T7" fmla="*/ 21 h 38"/>
              <a:gd name="T8" fmla="*/ 0 w 17"/>
              <a:gd name="T9" fmla="*/ 14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38"/>
              <a:gd name="T17" fmla="*/ 17 w 17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38">
                <a:moveTo>
                  <a:pt x="0" y="24"/>
                </a:moveTo>
                <a:lnTo>
                  <a:pt x="4" y="16"/>
                </a:lnTo>
                <a:lnTo>
                  <a:pt x="16" y="0"/>
                </a:lnTo>
                <a:lnTo>
                  <a:pt x="10" y="37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8" name="Freeform 523"/>
          <p:cNvSpPr>
            <a:spLocks/>
          </p:cNvSpPr>
          <p:nvPr/>
        </p:nvSpPr>
        <p:spPr bwMode="auto">
          <a:xfrm>
            <a:off x="6510338" y="882256"/>
            <a:ext cx="66675" cy="25003"/>
          </a:xfrm>
          <a:custGeom>
            <a:avLst/>
            <a:gdLst>
              <a:gd name="T0" fmla="*/ 0 w 44"/>
              <a:gd name="T1" fmla="*/ 0 h 22"/>
              <a:gd name="T2" fmla="*/ 15 w 44"/>
              <a:gd name="T3" fmla="*/ 11 h 22"/>
              <a:gd name="T4" fmla="*/ 10 w 44"/>
              <a:gd name="T5" fmla="*/ 14 h 22"/>
              <a:gd name="T6" fmla="*/ 24 w 44"/>
              <a:gd name="T7" fmla="*/ 13 h 22"/>
              <a:gd name="T8" fmla="*/ 35 w 44"/>
              <a:gd name="T9" fmla="*/ 6 h 22"/>
              <a:gd name="T10" fmla="*/ 0 w 44"/>
              <a:gd name="T11" fmla="*/ 0 h 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4"/>
              <a:gd name="T19" fmla="*/ 0 h 22"/>
              <a:gd name="T20" fmla="*/ 44 w 44"/>
              <a:gd name="T21" fmla="*/ 22 h 2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4" h="22">
                <a:moveTo>
                  <a:pt x="0" y="0"/>
                </a:moveTo>
                <a:lnTo>
                  <a:pt x="19" y="16"/>
                </a:lnTo>
                <a:lnTo>
                  <a:pt x="12" y="21"/>
                </a:lnTo>
                <a:lnTo>
                  <a:pt x="29" y="20"/>
                </a:lnTo>
                <a:lnTo>
                  <a:pt x="43" y="9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49" name="Freeform 524"/>
          <p:cNvSpPr>
            <a:spLocks/>
          </p:cNvSpPr>
          <p:nvPr/>
        </p:nvSpPr>
        <p:spPr bwMode="auto">
          <a:xfrm>
            <a:off x="5514977" y="2690815"/>
            <a:ext cx="131763" cy="83344"/>
          </a:xfrm>
          <a:custGeom>
            <a:avLst/>
            <a:gdLst>
              <a:gd name="T0" fmla="*/ 0 w 84"/>
              <a:gd name="T1" fmla="*/ 21 h 79"/>
              <a:gd name="T2" fmla="*/ 5 w 84"/>
              <a:gd name="T3" fmla="*/ 20 h 79"/>
              <a:gd name="T4" fmla="*/ 9 w 84"/>
              <a:gd name="T5" fmla="*/ 27 h 79"/>
              <a:gd name="T6" fmla="*/ 39 w 84"/>
              <a:gd name="T7" fmla="*/ 27 h 79"/>
              <a:gd name="T8" fmla="*/ 66 w 84"/>
              <a:gd name="T9" fmla="*/ 0 h 79"/>
              <a:gd name="T10" fmla="*/ 70 w 84"/>
              <a:gd name="T11" fmla="*/ 16 h 79"/>
              <a:gd name="T12" fmla="*/ 61 w 84"/>
              <a:gd name="T13" fmla="*/ 16 h 79"/>
              <a:gd name="T14" fmla="*/ 66 w 84"/>
              <a:gd name="T15" fmla="*/ 27 h 79"/>
              <a:gd name="T16" fmla="*/ 55 w 84"/>
              <a:gd name="T17" fmla="*/ 45 h 79"/>
              <a:gd name="T18" fmla="*/ 13 w 84"/>
              <a:gd name="T19" fmla="*/ 40 h 79"/>
              <a:gd name="T20" fmla="*/ 0 w 84"/>
              <a:gd name="T21" fmla="*/ 21 h 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4"/>
              <a:gd name="T34" fmla="*/ 0 h 79"/>
              <a:gd name="T35" fmla="*/ 84 w 84"/>
              <a:gd name="T36" fmla="*/ 79 h 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4" h="79">
                <a:moveTo>
                  <a:pt x="0" y="36"/>
                </a:moveTo>
                <a:lnTo>
                  <a:pt x="5" y="34"/>
                </a:lnTo>
                <a:lnTo>
                  <a:pt x="11" y="47"/>
                </a:lnTo>
                <a:lnTo>
                  <a:pt x="46" y="46"/>
                </a:lnTo>
                <a:lnTo>
                  <a:pt x="78" y="0"/>
                </a:lnTo>
                <a:lnTo>
                  <a:pt x="83" y="27"/>
                </a:lnTo>
                <a:lnTo>
                  <a:pt x="73" y="27"/>
                </a:lnTo>
                <a:lnTo>
                  <a:pt x="78" y="46"/>
                </a:lnTo>
                <a:lnTo>
                  <a:pt x="65" y="78"/>
                </a:lnTo>
                <a:lnTo>
                  <a:pt x="15" y="70"/>
                </a:lnTo>
                <a:lnTo>
                  <a:pt x="0" y="36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0" name="Freeform 526"/>
          <p:cNvSpPr>
            <a:spLocks/>
          </p:cNvSpPr>
          <p:nvPr/>
        </p:nvSpPr>
        <p:spPr bwMode="auto">
          <a:xfrm>
            <a:off x="919165" y="1850232"/>
            <a:ext cx="34925" cy="42863"/>
          </a:xfrm>
          <a:custGeom>
            <a:avLst/>
            <a:gdLst>
              <a:gd name="T0" fmla="*/ 0 w 24"/>
              <a:gd name="T1" fmla="*/ 0 h 40"/>
              <a:gd name="T2" fmla="*/ 14 w 24"/>
              <a:gd name="T3" fmla="*/ 9 h 40"/>
              <a:gd name="T4" fmla="*/ 18 w 24"/>
              <a:gd name="T5" fmla="*/ 23 h 40"/>
              <a:gd name="T6" fmla="*/ 0 w 24"/>
              <a:gd name="T7" fmla="*/ 0 h 40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40"/>
              <a:gd name="T14" fmla="*/ 24 w 24"/>
              <a:gd name="T15" fmla="*/ 40 h 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40">
                <a:moveTo>
                  <a:pt x="0" y="0"/>
                </a:moveTo>
                <a:lnTo>
                  <a:pt x="18" y="14"/>
                </a:lnTo>
                <a:lnTo>
                  <a:pt x="23" y="39"/>
                </a:lnTo>
                <a:lnTo>
                  <a:pt x="0" y="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1" name="Freeform 527"/>
          <p:cNvSpPr>
            <a:spLocks/>
          </p:cNvSpPr>
          <p:nvPr/>
        </p:nvSpPr>
        <p:spPr bwMode="auto">
          <a:xfrm>
            <a:off x="973137" y="1862139"/>
            <a:ext cx="25400" cy="25004"/>
          </a:xfrm>
          <a:custGeom>
            <a:avLst/>
            <a:gdLst>
              <a:gd name="T0" fmla="*/ 0 w 17"/>
              <a:gd name="T1" fmla="*/ 8 h 24"/>
              <a:gd name="T2" fmla="*/ 5 w 17"/>
              <a:gd name="T3" fmla="*/ 0 h 24"/>
              <a:gd name="T4" fmla="*/ 12 w 17"/>
              <a:gd name="T5" fmla="*/ 13 h 24"/>
              <a:gd name="T6" fmla="*/ 0 w 17"/>
              <a:gd name="T7" fmla="*/ 8 h 24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4"/>
              <a:gd name="T14" fmla="*/ 17 w 17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4">
                <a:moveTo>
                  <a:pt x="0" y="13"/>
                </a:moveTo>
                <a:lnTo>
                  <a:pt x="7" y="0"/>
                </a:lnTo>
                <a:lnTo>
                  <a:pt x="16" y="23"/>
                </a:lnTo>
                <a:lnTo>
                  <a:pt x="0" y="1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2" name="Freeform 528"/>
          <p:cNvSpPr>
            <a:spLocks/>
          </p:cNvSpPr>
          <p:nvPr/>
        </p:nvSpPr>
        <p:spPr bwMode="auto">
          <a:xfrm>
            <a:off x="4543426" y="3414715"/>
            <a:ext cx="26987" cy="26194"/>
          </a:xfrm>
          <a:custGeom>
            <a:avLst/>
            <a:gdLst>
              <a:gd name="T0" fmla="*/ 0 w 17"/>
              <a:gd name="T1" fmla="*/ 5 h 26"/>
              <a:gd name="T2" fmla="*/ 6 w 17"/>
              <a:gd name="T3" fmla="*/ 13 h 26"/>
              <a:gd name="T4" fmla="*/ 14 w 17"/>
              <a:gd name="T5" fmla="*/ 0 h 26"/>
              <a:gd name="T6" fmla="*/ 0 w 17"/>
              <a:gd name="T7" fmla="*/ 5 h 26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26"/>
              <a:gd name="T14" fmla="*/ 17 w 17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26">
                <a:moveTo>
                  <a:pt x="0" y="9"/>
                </a:moveTo>
                <a:lnTo>
                  <a:pt x="6" y="25"/>
                </a:lnTo>
                <a:lnTo>
                  <a:pt x="16" y="0"/>
                </a:lnTo>
                <a:lnTo>
                  <a:pt x="0" y="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3" name="Freeform 529"/>
          <p:cNvSpPr>
            <a:spLocks/>
          </p:cNvSpPr>
          <p:nvPr/>
        </p:nvSpPr>
        <p:spPr bwMode="auto">
          <a:xfrm>
            <a:off x="5283202" y="3011094"/>
            <a:ext cx="41275" cy="45244"/>
          </a:xfrm>
          <a:custGeom>
            <a:avLst/>
            <a:gdLst>
              <a:gd name="T0" fmla="*/ 0 w 26"/>
              <a:gd name="T1" fmla="*/ 19 h 43"/>
              <a:gd name="T2" fmla="*/ 15 w 26"/>
              <a:gd name="T3" fmla="*/ 23 h 43"/>
              <a:gd name="T4" fmla="*/ 21 w 26"/>
              <a:gd name="T5" fmla="*/ 17 h 43"/>
              <a:gd name="T6" fmla="*/ 9 w 26"/>
              <a:gd name="T7" fmla="*/ 14 h 43"/>
              <a:gd name="T8" fmla="*/ 21 w 26"/>
              <a:gd name="T9" fmla="*/ 10 h 43"/>
              <a:gd name="T10" fmla="*/ 17 w 26"/>
              <a:gd name="T11" fmla="*/ 0 h 43"/>
              <a:gd name="T12" fmla="*/ 0 w 26"/>
              <a:gd name="T13" fmla="*/ 19 h 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43"/>
              <a:gd name="T23" fmla="*/ 26 w 26"/>
              <a:gd name="T24" fmla="*/ 43 h 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43">
                <a:moveTo>
                  <a:pt x="0" y="34"/>
                </a:moveTo>
                <a:lnTo>
                  <a:pt x="17" y="42"/>
                </a:lnTo>
                <a:lnTo>
                  <a:pt x="25" y="31"/>
                </a:lnTo>
                <a:lnTo>
                  <a:pt x="11" y="25"/>
                </a:lnTo>
                <a:lnTo>
                  <a:pt x="25" y="17"/>
                </a:lnTo>
                <a:lnTo>
                  <a:pt x="19" y="0"/>
                </a:lnTo>
                <a:lnTo>
                  <a:pt x="0" y="34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4" name="Freeform 530"/>
          <p:cNvSpPr>
            <a:spLocks/>
          </p:cNvSpPr>
          <p:nvPr/>
        </p:nvSpPr>
        <p:spPr bwMode="auto">
          <a:xfrm>
            <a:off x="3830640" y="2990853"/>
            <a:ext cx="74613" cy="17860"/>
          </a:xfrm>
          <a:custGeom>
            <a:avLst/>
            <a:gdLst>
              <a:gd name="T0" fmla="*/ 0 w 48"/>
              <a:gd name="T1" fmla="*/ 9 h 17"/>
              <a:gd name="T2" fmla="*/ 1 w 48"/>
              <a:gd name="T3" fmla="*/ 0 h 17"/>
              <a:gd name="T4" fmla="*/ 39 w 48"/>
              <a:gd name="T5" fmla="*/ 2 h 17"/>
              <a:gd name="T6" fmla="*/ 0 w 48"/>
              <a:gd name="T7" fmla="*/ 9 h 17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7"/>
              <a:gd name="T14" fmla="*/ 48 w 48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7">
                <a:moveTo>
                  <a:pt x="0" y="16"/>
                </a:moveTo>
                <a:lnTo>
                  <a:pt x="1" y="0"/>
                </a:lnTo>
                <a:lnTo>
                  <a:pt x="47" y="4"/>
                </a:lnTo>
                <a:lnTo>
                  <a:pt x="0" y="1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5" name="Freeform 531"/>
          <p:cNvSpPr>
            <a:spLocks/>
          </p:cNvSpPr>
          <p:nvPr/>
        </p:nvSpPr>
        <p:spPr bwMode="auto">
          <a:xfrm>
            <a:off x="5087938" y="2511031"/>
            <a:ext cx="41275" cy="101203"/>
          </a:xfrm>
          <a:custGeom>
            <a:avLst/>
            <a:gdLst>
              <a:gd name="T0" fmla="*/ 0 w 26"/>
              <a:gd name="T1" fmla="*/ 27 h 95"/>
              <a:gd name="T2" fmla="*/ 13 w 26"/>
              <a:gd name="T3" fmla="*/ 54 h 95"/>
              <a:gd name="T4" fmla="*/ 14 w 26"/>
              <a:gd name="T5" fmla="*/ 53 h 95"/>
              <a:gd name="T6" fmla="*/ 22 w 26"/>
              <a:gd name="T7" fmla="*/ 24 h 95"/>
              <a:gd name="T8" fmla="*/ 13 w 26"/>
              <a:gd name="T9" fmla="*/ 27 h 95"/>
              <a:gd name="T10" fmla="*/ 14 w 26"/>
              <a:gd name="T11" fmla="*/ 14 h 95"/>
              <a:gd name="T12" fmla="*/ 22 w 26"/>
              <a:gd name="T13" fmla="*/ 8 h 95"/>
              <a:gd name="T14" fmla="*/ 23 w 26"/>
              <a:gd name="T15" fmla="*/ 0 h 95"/>
              <a:gd name="T16" fmla="*/ 15 w 26"/>
              <a:gd name="T17" fmla="*/ 2 h 95"/>
              <a:gd name="T18" fmla="*/ 0 w 26"/>
              <a:gd name="T19" fmla="*/ 27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"/>
              <a:gd name="T31" fmla="*/ 0 h 95"/>
              <a:gd name="T32" fmla="*/ 26 w 26"/>
              <a:gd name="T33" fmla="*/ 95 h 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6" h="95">
                <a:moveTo>
                  <a:pt x="0" y="47"/>
                </a:moveTo>
                <a:lnTo>
                  <a:pt x="14" y="94"/>
                </a:lnTo>
                <a:lnTo>
                  <a:pt x="16" y="92"/>
                </a:lnTo>
                <a:lnTo>
                  <a:pt x="24" y="42"/>
                </a:lnTo>
                <a:lnTo>
                  <a:pt x="13" y="46"/>
                </a:lnTo>
                <a:lnTo>
                  <a:pt x="16" y="25"/>
                </a:lnTo>
                <a:lnTo>
                  <a:pt x="24" y="13"/>
                </a:lnTo>
                <a:lnTo>
                  <a:pt x="25" y="0"/>
                </a:lnTo>
                <a:lnTo>
                  <a:pt x="17" y="2"/>
                </a:lnTo>
                <a:lnTo>
                  <a:pt x="0" y="4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6" name="Freeform 532"/>
          <p:cNvSpPr>
            <a:spLocks/>
          </p:cNvSpPr>
          <p:nvPr/>
        </p:nvSpPr>
        <p:spPr bwMode="auto">
          <a:xfrm>
            <a:off x="5114926" y="2472929"/>
            <a:ext cx="41275" cy="41672"/>
          </a:xfrm>
          <a:custGeom>
            <a:avLst/>
            <a:gdLst>
              <a:gd name="T0" fmla="*/ 0 w 26"/>
              <a:gd name="T1" fmla="*/ 22 h 40"/>
              <a:gd name="T2" fmla="*/ 6 w 26"/>
              <a:gd name="T3" fmla="*/ 21 h 40"/>
              <a:gd name="T4" fmla="*/ 21 w 26"/>
              <a:gd name="T5" fmla="*/ 7 h 40"/>
              <a:gd name="T6" fmla="*/ 14 w 26"/>
              <a:gd name="T7" fmla="*/ 0 h 40"/>
              <a:gd name="T8" fmla="*/ 0 w 26"/>
              <a:gd name="T9" fmla="*/ 22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40"/>
              <a:gd name="T17" fmla="*/ 26 w 26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40">
                <a:moveTo>
                  <a:pt x="0" y="39"/>
                </a:moveTo>
                <a:lnTo>
                  <a:pt x="8" y="37"/>
                </a:lnTo>
                <a:lnTo>
                  <a:pt x="25" y="12"/>
                </a:lnTo>
                <a:lnTo>
                  <a:pt x="16" y="0"/>
                </a:lnTo>
                <a:lnTo>
                  <a:pt x="0" y="3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7" name="Freeform 533"/>
          <p:cNvSpPr>
            <a:spLocks/>
          </p:cNvSpPr>
          <p:nvPr/>
        </p:nvSpPr>
        <p:spPr bwMode="auto">
          <a:xfrm>
            <a:off x="5010154" y="3911206"/>
            <a:ext cx="33337" cy="39290"/>
          </a:xfrm>
          <a:custGeom>
            <a:avLst/>
            <a:gdLst>
              <a:gd name="T0" fmla="*/ 0 w 20"/>
              <a:gd name="T1" fmla="*/ 12 h 36"/>
              <a:gd name="T2" fmla="*/ 10 w 20"/>
              <a:gd name="T3" fmla="*/ 21 h 36"/>
              <a:gd name="T4" fmla="*/ 17 w 20"/>
              <a:gd name="T5" fmla="*/ 15 h 36"/>
              <a:gd name="T6" fmla="*/ 15 w 20"/>
              <a:gd name="T7" fmla="*/ 0 h 36"/>
              <a:gd name="T8" fmla="*/ 0 w 20"/>
              <a:gd name="T9" fmla="*/ 12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36"/>
              <a:gd name="T17" fmla="*/ 20 w 20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36">
                <a:moveTo>
                  <a:pt x="0" y="20"/>
                </a:moveTo>
                <a:lnTo>
                  <a:pt x="11" y="35"/>
                </a:lnTo>
                <a:lnTo>
                  <a:pt x="19" y="24"/>
                </a:lnTo>
                <a:lnTo>
                  <a:pt x="17" y="0"/>
                </a:lnTo>
                <a:lnTo>
                  <a:pt x="0" y="2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8" name="Freeform 534"/>
          <p:cNvSpPr>
            <a:spLocks/>
          </p:cNvSpPr>
          <p:nvPr/>
        </p:nvSpPr>
        <p:spPr bwMode="auto">
          <a:xfrm>
            <a:off x="4772027" y="1843088"/>
            <a:ext cx="144463" cy="110729"/>
          </a:xfrm>
          <a:custGeom>
            <a:avLst/>
            <a:gdLst>
              <a:gd name="T0" fmla="*/ 7 w 84"/>
              <a:gd name="T1" fmla="*/ 0 h 80"/>
              <a:gd name="T2" fmla="*/ 31 w 84"/>
              <a:gd name="T3" fmla="*/ 14 h 80"/>
              <a:gd name="T4" fmla="*/ 61 w 84"/>
              <a:gd name="T5" fmla="*/ 19 h 80"/>
              <a:gd name="T6" fmla="*/ 81 w 84"/>
              <a:gd name="T7" fmla="*/ 25 h 80"/>
              <a:gd name="T8" fmla="*/ 84 w 84"/>
              <a:gd name="T9" fmla="*/ 37 h 80"/>
              <a:gd name="T10" fmla="*/ 66 w 84"/>
              <a:gd name="T11" fmla="*/ 44 h 80"/>
              <a:gd name="T12" fmla="*/ 59 w 84"/>
              <a:gd name="T13" fmla="*/ 52 h 80"/>
              <a:gd name="T14" fmla="*/ 55 w 84"/>
              <a:gd name="T15" fmla="*/ 65 h 80"/>
              <a:gd name="T16" fmla="*/ 49 w 84"/>
              <a:gd name="T17" fmla="*/ 77 h 80"/>
              <a:gd name="T18" fmla="*/ 39 w 84"/>
              <a:gd name="T19" fmla="*/ 80 h 80"/>
              <a:gd name="T20" fmla="*/ 27 w 84"/>
              <a:gd name="T21" fmla="*/ 67 h 80"/>
              <a:gd name="T22" fmla="*/ 20 w 84"/>
              <a:gd name="T23" fmla="*/ 54 h 80"/>
              <a:gd name="T24" fmla="*/ 11 w 84"/>
              <a:gd name="T25" fmla="*/ 50 h 80"/>
              <a:gd name="T26" fmla="*/ 2 w 84"/>
              <a:gd name="T27" fmla="*/ 41 h 80"/>
              <a:gd name="T28" fmla="*/ 3 w 84"/>
              <a:gd name="T29" fmla="*/ 32 h 80"/>
              <a:gd name="T30" fmla="*/ 0 w 84"/>
              <a:gd name="T31" fmla="*/ 27 h 80"/>
              <a:gd name="T32" fmla="*/ 7 w 84"/>
              <a:gd name="T33" fmla="*/ 0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4"/>
              <a:gd name="T52" fmla="*/ 0 h 80"/>
              <a:gd name="T53" fmla="*/ 84 w 84"/>
              <a:gd name="T54" fmla="*/ 80 h 8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4" h="80">
                <a:moveTo>
                  <a:pt x="7" y="0"/>
                </a:moveTo>
                <a:lnTo>
                  <a:pt x="31" y="14"/>
                </a:lnTo>
                <a:lnTo>
                  <a:pt x="61" y="19"/>
                </a:lnTo>
                <a:lnTo>
                  <a:pt x="81" y="25"/>
                </a:lnTo>
                <a:lnTo>
                  <a:pt x="84" y="37"/>
                </a:lnTo>
                <a:lnTo>
                  <a:pt x="66" y="44"/>
                </a:lnTo>
                <a:lnTo>
                  <a:pt x="59" y="52"/>
                </a:lnTo>
                <a:lnTo>
                  <a:pt x="55" y="65"/>
                </a:lnTo>
                <a:lnTo>
                  <a:pt x="49" y="77"/>
                </a:lnTo>
                <a:lnTo>
                  <a:pt x="39" y="80"/>
                </a:lnTo>
                <a:lnTo>
                  <a:pt x="27" y="67"/>
                </a:lnTo>
                <a:lnTo>
                  <a:pt x="20" y="54"/>
                </a:lnTo>
                <a:lnTo>
                  <a:pt x="11" y="50"/>
                </a:lnTo>
                <a:lnTo>
                  <a:pt x="2" y="41"/>
                </a:lnTo>
                <a:lnTo>
                  <a:pt x="3" y="32"/>
                </a:lnTo>
                <a:lnTo>
                  <a:pt x="0" y="27"/>
                </a:ln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59" name="Freeform 535"/>
          <p:cNvSpPr>
            <a:spLocks/>
          </p:cNvSpPr>
          <p:nvPr/>
        </p:nvSpPr>
        <p:spPr bwMode="auto">
          <a:xfrm>
            <a:off x="4767264" y="1812132"/>
            <a:ext cx="209551" cy="72629"/>
          </a:xfrm>
          <a:custGeom>
            <a:avLst/>
            <a:gdLst>
              <a:gd name="T0" fmla="*/ 0 w 133"/>
              <a:gd name="T1" fmla="*/ 24 h 67"/>
              <a:gd name="T2" fmla="*/ 6 w 133"/>
              <a:gd name="T3" fmla="*/ 16 h 67"/>
              <a:gd name="T4" fmla="*/ 21 w 133"/>
              <a:gd name="T5" fmla="*/ 24 h 67"/>
              <a:gd name="T6" fmla="*/ 40 w 133"/>
              <a:gd name="T7" fmla="*/ 29 h 67"/>
              <a:gd name="T8" fmla="*/ 60 w 133"/>
              <a:gd name="T9" fmla="*/ 33 h 67"/>
              <a:gd name="T10" fmla="*/ 74 w 133"/>
              <a:gd name="T11" fmla="*/ 34 h 67"/>
              <a:gd name="T12" fmla="*/ 85 w 133"/>
              <a:gd name="T13" fmla="*/ 40 h 67"/>
              <a:gd name="T14" fmla="*/ 95 w 133"/>
              <a:gd name="T15" fmla="*/ 35 h 67"/>
              <a:gd name="T16" fmla="*/ 114 w 133"/>
              <a:gd name="T17" fmla="*/ 26 h 67"/>
              <a:gd name="T18" fmla="*/ 108 w 133"/>
              <a:gd name="T19" fmla="*/ 15 h 67"/>
              <a:gd name="T20" fmla="*/ 98 w 133"/>
              <a:gd name="T21" fmla="*/ 9 h 67"/>
              <a:gd name="T22" fmla="*/ 83 w 133"/>
              <a:gd name="T23" fmla="*/ 7 h 67"/>
              <a:gd name="T24" fmla="*/ 69 w 133"/>
              <a:gd name="T25" fmla="*/ 2 h 67"/>
              <a:gd name="T26" fmla="*/ 57 w 133"/>
              <a:gd name="T27" fmla="*/ 2 h 67"/>
              <a:gd name="T28" fmla="*/ 47 w 133"/>
              <a:gd name="T29" fmla="*/ 1 h 67"/>
              <a:gd name="T30" fmla="*/ 39 w 133"/>
              <a:gd name="T31" fmla="*/ 12 h 67"/>
              <a:gd name="T32" fmla="*/ 26 w 133"/>
              <a:gd name="T33" fmla="*/ 2 h 67"/>
              <a:gd name="T34" fmla="*/ 11 w 133"/>
              <a:gd name="T35" fmla="*/ 0 h 67"/>
              <a:gd name="T36" fmla="*/ 4 w 133"/>
              <a:gd name="T37" fmla="*/ 7 h 67"/>
              <a:gd name="T38" fmla="*/ 1 w 133"/>
              <a:gd name="T39" fmla="*/ 13 h 67"/>
              <a:gd name="T40" fmla="*/ 0 w 133"/>
              <a:gd name="T41" fmla="*/ 24 h 6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3"/>
              <a:gd name="T64" fmla="*/ 0 h 67"/>
              <a:gd name="T65" fmla="*/ 133 w 133"/>
              <a:gd name="T66" fmla="*/ 67 h 6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3" h="67">
                <a:moveTo>
                  <a:pt x="0" y="40"/>
                </a:moveTo>
                <a:lnTo>
                  <a:pt x="6" y="27"/>
                </a:lnTo>
                <a:lnTo>
                  <a:pt x="25" y="40"/>
                </a:lnTo>
                <a:lnTo>
                  <a:pt x="46" y="48"/>
                </a:lnTo>
                <a:lnTo>
                  <a:pt x="70" y="54"/>
                </a:lnTo>
                <a:lnTo>
                  <a:pt x="87" y="57"/>
                </a:lnTo>
                <a:lnTo>
                  <a:pt x="99" y="67"/>
                </a:lnTo>
                <a:lnTo>
                  <a:pt x="111" y="58"/>
                </a:lnTo>
                <a:lnTo>
                  <a:pt x="133" y="43"/>
                </a:lnTo>
                <a:lnTo>
                  <a:pt x="127" y="25"/>
                </a:lnTo>
                <a:lnTo>
                  <a:pt x="115" y="15"/>
                </a:lnTo>
                <a:lnTo>
                  <a:pt x="97" y="12"/>
                </a:lnTo>
                <a:lnTo>
                  <a:pt x="81" y="4"/>
                </a:lnTo>
                <a:lnTo>
                  <a:pt x="67" y="4"/>
                </a:lnTo>
                <a:lnTo>
                  <a:pt x="55" y="1"/>
                </a:lnTo>
                <a:lnTo>
                  <a:pt x="45" y="19"/>
                </a:lnTo>
                <a:lnTo>
                  <a:pt x="30" y="3"/>
                </a:lnTo>
                <a:lnTo>
                  <a:pt x="13" y="0"/>
                </a:lnTo>
                <a:lnTo>
                  <a:pt x="4" y="12"/>
                </a:lnTo>
                <a:lnTo>
                  <a:pt x="1" y="22"/>
                </a:lnTo>
                <a:lnTo>
                  <a:pt x="0" y="4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0" name="Freeform 536"/>
          <p:cNvSpPr>
            <a:spLocks/>
          </p:cNvSpPr>
          <p:nvPr/>
        </p:nvSpPr>
        <p:spPr bwMode="auto">
          <a:xfrm>
            <a:off x="4833940" y="1756174"/>
            <a:ext cx="122239" cy="64294"/>
          </a:xfrm>
          <a:custGeom>
            <a:avLst/>
            <a:gdLst>
              <a:gd name="T0" fmla="*/ 10 w 76"/>
              <a:gd name="T1" fmla="*/ 34 h 59"/>
              <a:gd name="T2" fmla="*/ 32 w 76"/>
              <a:gd name="T3" fmla="*/ 33 h 59"/>
              <a:gd name="T4" fmla="*/ 46 w 76"/>
              <a:gd name="T5" fmla="*/ 36 h 59"/>
              <a:gd name="T6" fmla="*/ 65 w 76"/>
              <a:gd name="T7" fmla="*/ 30 h 59"/>
              <a:gd name="T8" fmla="*/ 66 w 76"/>
              <a:gd name="T9" fmla="*/ 16 h 59"/>
              <a:gd name="T10" fmla="*/ 59 w 76"/>
              <a:gd name="T11" fmla="*/ 7 h 59"/>
              <a:gd name="T12" fmla="*/ 56 w 76"/>
              <a:gd name="T13" fmla="*/ 0 h 59"/>
              <a:gd name="T14" fmla="*/ 30 w 76"/>
              <a:gd name="T15" fmla="*/ 4 h 59"/>
              <a:gd name="T16" fmla="*/ 10 w 76"/>
              <a:gd name="T17" fmla="*/ 7 h 59"/>
              <a:gd name="T18" fmla="*/ 0 w 76"/>
              <a:gd name="T19" fmla="*/ 12 h 59"/>
              <a:gd name="T20" fmla="*/ 4 w 76"/>
              <a:gd name="T21" fmla="*/ 22 h 59"/>
              <a:gd name="T22" fmla="*/ 13 w 76"/>
              <a:gd name="T23" fmla="*/ 23 h 59"/>
              <a:gd name="T24" fmla="*/ 10 w 76"/>
              <a:gd name="T25" fmla="*/ 34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6"/>
              <a:gd name="T40" fmla="*/ 0 h 59"/>
              <a:gd name="T41" fmla="*/ 76 w 76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6" h="59">
                <a:moveTo>
                  <a:pt x="12" y="57"/>
                </a:moveTo>
                <a:lnTo>
                  <a:pt x="36" y="54"/>
                </a:lnTo>
                <a:lnTo>
                  <a:pt x="52" y="59"/>
                </a:lnTo>
                <a:lnTo>
                  <a:pt x="75" y="50"/>
                </a:lnTo>
                <a:lnTo>
                  <a:pt x="76" y="27"/>
                </a:lnTo>
                <a:lnTo>
                  <a:pt x="67" y="11"/>
                </a:lnTo>
                <a:lnTo>
                  <a:pt x="64" y="0"/>
                </a:lnTo>
                <a:lnTo>
                  <a:pt x="34" y="6"/>
                </a:lnTo>
                <a:lnTo>
                  <a:pt x="12" y="12"/>
                </a:lnTo>
                <a:lnTo>
                  <a:pt x="0" y="21"/>
                </a:lnTo>
                <a:lnTo>
                  <a:pt x="4" y="36"/>
                </a:lnTo>
                <a:lnTo>
                  <a:pt x="15" y="38"/>
                </a:lnTo>
                <a:lnTo>
                  <a:pt x="12" y="5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1" name="Freeform 537"/>
          <p:cNvSpPr>
            <a:spLocks/>
          </p:cNvSpPr>
          <p:nvPr/>
        </p:nvSpPr>
        <p:spPr bwMode="auto">
          <a:xfrm>
            <a:off x="5456240" y="3542110"/>
            <a:ext cx="20639" cy="13097"/>
          </a:xfrm>
          <a:custGeom>
            <a:avLst/>
            <a:gdLst>
              <a:gd name="T0" fmla="*/ 6 w 13"/>
              <a:gd name="T1" fmla="*/ 7 h 11"/>
              <a:gd name="T2" fmla="*/ 4 w 13"/>
              <a:gd name="T3" fmla="*/ 0 h 11"/>
              <a:gd name="T4" fmla="*/ 6 w 13"/>
              <a:gd name="T5" fmla="*/ 7 h 11"/>
              <a:gd name="T6" fmla="*/ 0 60000 65536"/>
              <a:gd name="T7" fmla="*/ 0 60000 65536"/>
              <a:gd name="T8" fmla="*/ 0 60000 65536"/>
              <a:gd name="T9" fmla="*/ 0 w 13"/>
              <a:gd name="T10" fmla="*/ 0 h 11"/>
              <a:gd name="T11" fmla="*/ 13 w 13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" h="11">
                <a:moveTo>
                  <a:pt x="8" y="11"/>
                </a:moveTo>
                <a:cubicBezTo>
                  <a:pt x="1" y="8"/>
                  <a:pt x="0" y="7"/>
                  <a:pt x="4" y="0"/>
                </a:cubicBezTo>
                <a:cubicBezTo>
                  <a:pt x="7" y="5"/>
                  <a:pt x="13" y="6"/>
                  <a:pt x="8" y="1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2" name="Freeform 538"/>
          <p:cNvSpPr>
            <a:spLocks/>
          </p:cNvSpPr>
          <p:nvPr/>
        </p:nvSpPr>
        <p:spPr bwMode="auto">
          <a:xfrm>
            <a:off x="5451477" y="3537350"/>
            <a:ext cx="20637" cy="11906"/>
          </a:xfrm>
          <a:custGeom>
            <a:avLst/>
            <a:gdLst>
              <a:gd name="T0" fmla="*/ 6 w 13"/>
              <a:gd name="T1" fmla="*/ 7 h 11"/>
              <a:gd name="T2" fmla="*/ 4 w 13"/>
              <a:gd name="T3" fmla="*/ 0 h 11"/>
              <a:gd name="T4" fmla="*/ 6 w 13"/>
              <a:gd name="T5" fmla="*/ 7 h 11"/>
              <a:gd name="T6" fmla="*/ 0 60000 65536"/>
              <a:gd name="T7" fmla="*/ 0 60000 65536"/>
              <a:gd name="T8" fmla="*/ 0 60000 65536"/>
              <a:gd name="T9" fmla="*/ 0 w 13"/>
              <a:gd name="T10" fmla="*/ 0 h 11"/>
              <a:gd name="T11" fmla="*/ 13 w 13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" h="11">
                <a:moveTo>
                  <a:pt x="8" y="11"/>
                </a:moveTo>
                <a:cubicBezTo>
                  <a:pt x="1" y="8"/>
                  <a:pt x="0" y="7"/>
                  <a:pt x="4" y="0"/>
                </a:cubicBezTo>
                <a:cubicBezTo>
                  <a:pt x="7" y="5"/>
                  <a:pt x="13" y="6"/>
                  <a:pt x="8" y="1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3" name="Freeform 539"/>
          <p:cNvSpPr>
            <a:spLocks/>
          </p:cNvSpPr>
          <p:nvPr/>
        </p:nvSpPr>
        <p:spPr bwMode="auto">
          <a:xfrm>
            <a:off x="4597402" y="2171702"/>
            <a:ext cx="233363" cy="172641"/>
          </a:xfrm>
          <a:custGeom>
            <a:avLst/>
            <a:gdLst>
              <a:gd name="T0" fmla="*/ 0 w 151"/>
              <a:gd name="T1" fmla="*/ 22 h 162"/>
              <a:gd name="T2" fmla="*/ 0 w 151"/>
              <a:gd name="T3" fmla="*/ 6 h 162"/>
              <a:gd name="T4" fmla="*/ 32 w 151"/>
              <a:gd name="T5" fmla="*/ 0 h 162"/>
              <a:gd name="T6" fmla="*/ 57 w 151"/>
              <a:gd name="T7" fmla="*/ 18 h 162"/>
              <a:gd name="T8" fmla="*/ 85 w 151"/>
              <a:gd name="T9" fmla="*/ 14 h 162"/>
              <a:gd name="T10" fmla="*/ 118 w 151"/>
              <a:gd name="T11" fmla="*/ 44 h 162"/>
              <a:gd name="T12" fmla="*/ 113 w 151"/>
              <a:gd name="T13" fmla="*/ 73 h 162"/>
              <a:gd name="T14" fmla="*/ 122 w 151"/>
              <a:gd name="T15" fmla="*/ 87 h 162"/>
              <a:gd name="T16" fmla="*/ 95 w 151"/>
              <a:gd name="T17" fmla="*/ 94 h 162"/>
              <a:gd name="T18" fmla="*/ 85 w 151"/>
              <a:gd name="T19" fmla="*/ 69 h 162"/>
              <a:gd name="T20" fmla="*/ 73 w 151"/>
              <a:gd name="T21" fmla="*/ 79 h 162"/>
              <a:gd name="T22" fmla="*/ 32 w 151"/>
              <a:gd name="T23" fmla="*/ 54 h 162"/>
              <a:gd name="T24" fmla="*/ 11 w 151"/>
              <a:gd name="T25" fmla="*/ 26 h 162"/>
              <a:gd name="T26" fmla="*/ 1 w 151"/>
              <a:gd name="T27" fmla="*/ 32 h 162"/>
              <a:gd name="T28" fmla="*/ 0 w 151"/>
              <a:gd name="T29" fmla="*/ 22 h 16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51"/>
              <a:gd name="T46" fmla="*/ 0 h 162"/>
              <a:gd name="T47" fmla="*/ 151 w 151"/>
              <a:gd name="T48" fmla="*/ 162 h 16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51" h="162">
                <a:moveTo>
                  <a:pt x="0" y="38"/>
                </a:moveTo>
                <a:lnTo>
                  <a:pt x="0" y="11"/>
                </a:lnTo>
                <a:lnTo>
                  <a:pt x="39" y="0"/>
                </a:lnTo>
                <a:lnTo>
                  <a:pt x="70" y="32"/>
                </a:lnTo>
                <a:lnTo>
                  <a:pt x="104" y="23"/>
                </a:lnTo>
                <a:lnTo>
                  <a:pt x="146" y="74"/>
                </a:lnTo>
                <a:lnTo>
                  <a:pt x="139" y="125"/>
                </a:lnTo>
                <a:lnTo>
                  <a:pt x="150" y="149"/>
                </a:lnTo>
                <a:lnTo>
                  <a:pt x="118" y="161"/>
                </a:lnTo>
                <a:lnTo>
                  <a:pt x="104" y="117"/>
                </a:lnTo>
                <a:lnTo>
                  <a:pt x="90" y="135"/>
                </a:lnTo>
                <a:lnTo>
                  <a:pt x="39" y="91"/>
                </a:lnTo>
                <a:lnTo>
                  <a:pt x="13" y="45"/>
                </a:lnTo>
                <a:lnTo>
                  <a:pt x="1" y="55"/>
                </a:lnTo>
                <a:lnTo>
                  <a:pt x="0" y="3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4" name="Freeform 540"/>
          <p:cNvSpPr>
            <a:spLocks/>
          </p:cNvSpPr>
          <p:nvPr/>
        </p:nvSpPr>
        <p:spPr bwMode="auto">
          <a:xfrm>
            <a:off x="4638678" y="2199085"/>
            <a:ext cx="98425" cy="90488"/>
          </a:xfrm>
          <a:custGeom>
            <a:avLst/>
            <a:gdLst>
              <a:gd name="T0" fmla="*/ 32 w 62"/>
              <a:gd name="T1" fmla="*/ 51 h 83"/>
              <a:gd name="T2" fmla="*/ 17 w 62"/>
              <a:gd name="T3" fmla="*/ 44 h 83"/>
              <a:gd name="T4" fmla="*/ 3 w 62"/>
              <a:gd name="T5" fmla="*/ 30 h 83"/>
              <a:gd name="T6" fmla="*/ 0 w 62"/>
              <a:gd name="T7" fmla="*/ 22 h 83"/>
              <a:gd name="T8" fmla="*/ 2 w 62"/>
              <a:gd name="T9" fmla="*/ 9 h 83"/>
              <a:gd name="T10" fmla="*/ 12 w 62"/>
              <a:gd name="T11" fmla="*/ 4 h 83"/>
              <a:gd name="T12" fmla="*/ 25 w 62"/>
              <a:gd name="T13" fmla="*/ 0 h 83"/>
              <a:gd name="T14" fmla="*/ 35 w 62"/>
              <a:gd name="T15" fmla="*/ 4 h 83"/>
              <a:gd name="T16" fmla="*/ 46 w 62"/>
              <a:gd name="T17" fmla="*/ 4 h 83"/>
              <a:gd name="T18" fmla="*/ 52 w 62"/>
              <a:gd name="T19" fmla="*/ 18 h 83"/>
              <a:gd name="T20" fmla="*/ 37 w 62"/>
              <a:gd name="T21" fmla="*/ 22 h 83"/>
              <a:gd name="T22" fmla="*/ 25 w 62"/>
              <a:gd name="T23" fmla="*/ 30 h 83"/>
              <a:gd name="T24" fmla="*/ 29 w 62"/>
              <a:gd name="T25" fmla="*/ 42 h 83"/>
              <a:gd name="T26" fmla="*/ 32 w 62"/>
              <a:gd name="T27" fmla="*/ 51 h 8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62"/>
              <a:gd name="T43" fmla="*/ 0 h 83"/>
              <a:gd name="T44" fmla="*/ 62 w 62"/>
              <a:gd name="T45" fmla="*/ 83 h 8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62" h="83">
                <a:moveTo>
                  <a:pt x="38" y="83"/>
                </a:moveTo>
                <a:lnTo>
                  <a:pt x="20" y="71"/>
                </a:lnTo>
                <a:lnTo>
                  <a:pt x="3" y="48"/>
                </a:lnTo>
                <a:lnTo>
                  <a:pt x="0" y="36"/>
                </a:lnTo>
                <a:lnTo>
                  <a:pt x="2" y="14"/>
                </a:lnTo>
                <a:lnTo>
                  <a:pt x="14" y="6"/>
                </a:lnTo>
                <a:lnTo>
                  <a:pt x="29" y="0"/>
                </a:lnTo>
                <a:lnTo>
                  <a:pt x="41" y="6"/>
                </a:lnTo>
                <a:lnTo>
                  <a:pt x="54" y="6"/>
                </a:lnTo>
                <a:lnTo>
                  <a:pt x="62" y="30"/>
                </a:lnTo>
                <a:lnTo>
                  <a:pt x="44" y="36"/>
                </a:lnTo>
                <a:lnTo>
                  <a:pt x="29" y="48"/>
                </a:lnTo>
                <a:lnTo>
                  <a:pt x="35" y="68"/>
                </a:lnTo>
                <a:lnTo>
                  <a:pt x="3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5" name="Freeform 541"/>
          <p:cNvSpPr>
            <a:spLocks/>
          </p:cNvSpPr>
          <p:nvPr/>
        </p:nvSpPr>
        <p:spPr bwMode="auto">
          <a:xfrm>
            <a:off x="4589463" y="2171702"/>
            <a:ext cx="101600" cy="64294"/>
          </a:xfrm>
          <a:custGeom>
            <a:avLst/>
            <a:gdLst>
              <a:gd name="T0" fmla="*/ 6 w 64"/>
              <a:gd name="T1" fmla="*/ 30 h 58"/>
              <a:gd name="T2" fmla="*/ 0 w 64"/>
              <a:gd name="T3" fmla="*/ 13 h 58"/>
              <a:gd name="T4" fmla="*/ 3 w 64"/>
              <a:gd name="T5" fmla="*/ 6 h 58"/>
              <a:gd name="T6" fmla="*/ 38 w 64"/>
              <a:gd name="T7" fmla="*/ 0 h 58"/>
              <a:gd name="T8" fmla="*/ 56 w 64"/>
              <a:gd name="T9" fmla="*/ 15 h 58"/>
              <a:gd name="T10" fmla="*/ 48 w 64"/>
              <a:gd name="T11" fmla="*/ 20 h 58"/>
              <a:gd name="T12" fmla="*/ 35 w 64"/>
              <a:gd name="T13" fmla="*/ 25 h 58"/>
              <a:gd name="T14" fmla="*/ 29 w 64"/>
              <a:gd name="T15" fmla="*/ 36 h 58"/>
              <a:gd name="T16" fmla="*/ 17 w 64"/>
              <a:gd name="T17" fmla="*/ 29 h 58"/>
              <a:gd name="T18" fmla="*/ 6 w 64"/>
              <a:gd name="T19" fmla="*/ 30 h 5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4"/>
              <a:gd name="T31" fmla="*/ 0 h 58"/>
              <a:gd name="T32" fmla="*/ 64 w 64"/>
              <a:gd name="T33" fmla="*/ 58 h 5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4" h="58">
                <a:moveTo>
                  <a:pt x="6" y="48"/>
                </a:moveTo>
                <a:lnTo>
                  <a:pt x="0" y="22"/>
                </a:lnTo>
                <a:lnTo>
                  <a:pt x="3" y="9"/>
                </a:lnTo>
                <a:lnTo>
                  <a:pt x="43" y="0"/>
                </a:lnTo>
                <a:lnTo>
                  <a:pt x="64" y="24"/>
                </a:lnTo>
                <a:lnTo>
                  <a:pt x="54" y="31"/>
                </a:lnTo>
                <a:lnTo>
                  <a:pt x="39" y="39"/>
                </a:lnTo>
                <a:lnTo>
                  <a:pt x="33" y="58"/>
                </a:lnTo>
                <a:lnTo>
                  <a:pt x="19" y="46"/>
                </a:lnTo>
                <a:lnTo>
                  <a:pt x="6" y="4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6" name="Freeform 542"/>
          <p:cNvSpPr>
            <a:spLocks/>
          </p:cNvSpPr>
          <p:nvPr/>
        </p:nvSpPr>
        <p:spPr bwMode="auto">
          <a:xfrm>
            <a:off x="4687887" y="2232424"/>
            <a:ext cx="65088" cy="55959"/>
          </a:xfrm>
          <a:custGeom>
            <a:avLst/>
            <a:gdLst>
              <a:gd name="T0" fmla="*/ 7 w 42"/>
              <a:gd name="T1" fmla="*/ 31 h 51"/>
              <a:gd name="T2" fmla="*/ 26 w 42"/>
              <a:gd name="T3" fmla="*/ 30 h 51"/>
              <a:gd name="T4" fmla="*/ 36 w 42"/>
              <a:gd name="T5" fmla="*/ 19 h 51"/>
              <a:gd name="T6" fmla="*/ 36 w 42"/>
              <a:gd name="T7" fmla="*/ 2 h 51"/>
              <a:gd name="T8" fmla="*/ 16 w 42"/>
              <a:gd name="T9" fmla="*/ 0 h 51"/>
              <a:gd name="T10" fmla="*/ 0 w 42"/>
              <a:gd name="T11" fmla="*/ 9 h 51"/>
              <a:gd name="T12" fmla="*/ 7 w 42"/>
              <a:gd name="T13" fmla="*/ 31 h 5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"/>
              <a:gd name="T22" fmla="*/ 0 h 51"/>
              <a:gd name="T23" fmla="*/ 42 w 42"/>
              <a:gd name="T24" fmla="*/ 51 h 5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" h="51">
                <a:moveTo>
                  <a:pt x="9" y="51"/>
                </a:moveTo>
                <a:lnTo>
                  <a:pt x="30" y="48"/>
                </a:lnTo>
                <a:lnTo>
                  <a:pt x="42" y="30"/>
                </a:lnTo>
                <a:lnTo>
                  <a:pt x="42" y="3"/>
                </a:lnTo>
                <a:lnTo>
                  <a:pt x="18" y="0"/>
                </a:lnTo>
                <a:lnTo>
                  <a:pt x="0" y="15"/>
                </a:lnTo>
                <a:lnTo>
                  <a:pt x="9" y="5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7" name="Freeform 543"/>
          <p:cNvSpPr>
            <a:spLocks/>
          </p:cNvSpPr>
          <p:nvPr/>
        </p:nvSpPr>
        <p:spPr bwMode="auto">
          <a:xfrm>
            <a:off x="4672016" y="2084785"/>
            <a:ext cx="144463" cy="61913"/>
          </a:xfrm>
          <a:custGeom>
            <a:avLst/>
            <a:gdLst>
              <a:gd name="T0" fmla="*/ 0 w 84"/>
              <a:gd name="T1" fmla="*/ 20 h 44"/>
              <a:gd name="T2" fmla="*/ 3 w 84"/>
              <a:gd name="T3" fmla="*/ 38 h 44"/>
              <a:gd name="T4" fmla="*/ 21 w 84"/>
              <a:gd name="T5" fmla="*/ 44 h 44"/>
              <a:gd name="T6" fmla="*/ 58 w 84"/>
              <a:gd name="T7" fmla="*/ 29 h 44"/>
              <a:gd name="T8" fmla="*/ 79 w 84"/>
              <a:gd name="T9" fmla="*/ 33 h 44"/>
              <a:gd name="T10" fmla="*/ 84 w 84"/>
              <a:gd name="T11" fmla="*/ 12 h 44"/>
              <a:gd name="T12" fmla="*/ 55 w 84"/>
              <a:gd name="T13" fmla="*/ 11 h 44"/>
              <a:gd name="T14" fmla="*/ 21 w 84"/>
              <a:gd name="T15" fmla="*/ 0 h 44"/>
              <a:gd name="T16" fmla="*/ 12 w 84"/>
              <a:gd name="T17" fmla="*/ 14 h 44"/>
              <a:gd name="T18" fmla="*/ 0 w 84"/>
              <a:gd name="T19" fmla="*/ 20 h 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4"/>
              <a:gd name="T31" fmla="*/ 0 h 44"/>
              <a:gd name="T32" fmla="*/ 84 w 84"/>
              <a:gd name="T33" fmla="*/ 44 h 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4" h="44">
                <a:moveTo>
                  <a:pt x="0" y="20"/>
                </a:moveTo>
                <a:lnTo>
                  <a:pt x="3" y="38"/>
                </a:lnTo>
                <a:lnTo>
                  <a:pt x="21" y="44"/>
                </a:lnTo>
                <a:lnTo>
                  <a:pt x="58" y="29"/>
                </a:lnTo>
                <a:lnTo>
                  <a:pt x="79" y="33"/>
                </a:lnTo>
                <a:lnTo>
                  <a:pt x="84" y="12"/>
                </a:lnTo>
                <a:lnTo>
                  <a:pt x="55" y="11"/>
                </a:lnTo>
                <a:lnTo>
                  <a:pt x="21" y="0"/>
                </a:lnTo>
                <a:lnTo>
                  <a:pt x="12" y="14"/>
                </a:lnTo>
                <a:lnTo>
                  <a:pt x="0" y="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68" name="Oval 277"/>
          <p:cNvSpPr>
            <a:spLocks noChangeAspect="1" noChangeArrowheads="1"/>
          </p:cNvSpPr>
          <p:nvPr/>
        </p:nvSpPr>
        <p:spPr bwMode="auto">
          <a:xfrm flipV="1">
            <a:off x="5210179" y="3295653"/>
            <a:ext cx="39687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" name="Oval 279"/>
          <p:cNvSpPr>
            <a:spLocks noChangeAspect="1" noChangeArrowheads="1"/>
          </p:cNvSpPr>
          <p:nvPr/>
        </p:nvSpPr>
        <p:spPr bwMode="auto">
          <a:xfrm flipV="1">
            <a:off x="3944937" y="3067053"/>
            <a:ext cx="39688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Oval 282"/>
          <p:cNvSpPr>
            <a:spLocks noChangeAspect="1" noChangeArrowheads="1"/>
          </p:cNvSpPr>
          <p:nvPr/>
        </p:nvSpPr>
        <p:spPr bwMode="auto">
          <a:xfrm flipV="1">
            <a:off x="4506912" y="3238503"/>
            <a:ext cx="39688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Oval 286"/>
          <p:cNvSpPr>
            <a:spLocks noChangeAspect="1" noChangeArrowheads="1"/>
          </p:cNvSpPr>
          <p:nvPr/>
        </p:nvSpPr>
        <p:spPr bwMode="auto">
          <a:xfrm flipV="1">
            <a:off x="4859337" y="3867153"/>
            <a:ext cx="39688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Oval 294"/>
          <p:cNvSpPr>
            <a:spLocks noChangeAspect="1" noChangeArrowheads="1"/>
          </p:cNvSpPr>
          <p:nvPr/>
        </p:nvSpPr>
        <p:spPr bwMode="auto">
          <a:xfrm flipV="1">
            <a:off x="4787902" y="2381253"/>
            <a:ext cx="39687" cy="321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Oval 422"/>
          <p:cNvSpPr>
            <a:spLocks noChangeAspect="1" noChangeArrowheads="1"/>
          </p:cNvSpPr>
          <p:nvPr/>
        </p:nvSpPr>
        <p:spPr bwMode="auto">
          <a:xfrm>
            <a:off x="8445501" y="4438651"/>
            <a:ext cx="34925" cy="2738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Freeform 399"/>
          <p:cNvSpPr>
            <a:spLocks/>
          </p:cNvSpPr>
          <p:nvPr/>
        </p:nvSpPr>
        <p:spPr bwMode="auto">
          <a:xfrm>
            <a:off x="4746626" y="1028700"/>
            <a:ext cx="4244975" cy="1273969"/>
          </a:xfrm>
          <a:custGeom>
            <a:avLst/>
            <a:gdLst>
              <a:gd name="T0" fmla="*/ 41 w 2480"/>
              <a:gd name="T1" fmla="*/ 574 h 914"/>
              <a:gd name="T2" fmla="*/ 132 w 2480"/>
              <a:gd name="T3" fmla="*/ 500 h 914"/>
              <a:gd name="T4" fmla="*/ 131 w 2480"/>
              <a:gd name="T5" fmla="*/ 296 h 914"/>
              <a:gd name="T6" fmla="*/ 236 w 2480"/>
              <a:gd name="T7" fmla="*/ 272 h 914"/>
              <a:gd name="T8" fmla="*/ 261 w 2480"/>
              <a:gd name="T9" fmla="*/ 422 h 914"/>
              <a:gd name="T10" fmla="*/ 293 w 2480"/>
              <a:gd name="T11" fmla="*/ 373 h 914"/>
              <a:gd name="T12" fmla="*/ 369 w 2480"/>
              <a:gd name="T13" fmla="*/ 322 h 914"/>
              <a:gd name="T14" fmla="*/ 570 w 2480"/>
              <a:gd name="T15" fmla="*/ 278 h 914"/>
              <a:gd name="T16" fmla="*/ 719 w 2480"/>
              <a:gd name="T17" fmla="*/ 284 h 914"/>
              <a:gd name="T18" fmla="*/ 723 w 2480"/>
              <a:gd name="T19" fmla="*/ 159 h 914"/>
              <a:gd name="T20" fmla="*/ 776 w 2480"/>
              <a:gd name="T21" fmla="*/ 315 h 914"/>
              <a:gd name="T22" fmla="*/ 808 w 2480"/>
              <a:gd name="T23" fmla="*/ 284 h 914"/>
              <a:gd name="T24" fmla="*/ 843 w 2480"/>
              <a:gd name="T25" fmla="*/ 284 h 914"/>
              <a:gd name="T26" fmla="*/ 807 w 2480"/>
              <a:gd name="T27" fmla="*/ 205 h 914"/>
              <a:gd name="T28" fmla="*/ 924 w 2480"/>
              <a:gd name="T29" fmla="*/ 200 h 914"/>
              <a:gd name="T30" fmla="*/ 973 w 2480"/>
              <a:gd name="T31" fmla="*/ 129 h 914"/>
              <a:gd name="T32" fmla="*/ 1106 w 2480"/>
              <a:gd name="T33" fmla="*/ 54 h 914"/>
              <a:gd name="T34" fmla="*/ 1185 w 2480"/>
              <a:gd name="T35" fmla="*/ 24 h 914"/>
              <a:gd name="T36" fmla="*/ 1368 w 2480"/>
              <a:gd name="T37" fmla="*/ 62 h 914"/>
              <a:gd name="T38" fmla="*/ 1260 w 2480"/>
              <a:gd name="T39" fmla="*/ 151 h 914"/>
              <a:gd name="T40" fmla="*/ 1381 w 2480"/>
              <a:gd name="T41" fmla="*/ 152 h 914"/>
              <a:gd name="T42" fmla="*/ 1506 w 2480"/>
              <a:gd name="T43" fmla="*/ 132 h 914"/>
              <a:gd name="T44" fmla="*/ 1684 w 2480"/>
              <a:gd name="T45" fmla="*/ 200 h 914"/>
              <a:gd name="T46" fmla="*/ 1879 w 2480"/>
              <a:gd name="T47" fmla="*/ 199 h 914"/>
              <a:gd name="T48" fmla="*/ 2074 w 2480"/>
              <a:gd name="T49" fmla="*/ 258 h 914"/>
              <a:gd name="T50" fmla="*/ 2193 w 2480"/>
              <a:gd name="T51" fmla="*/ 249 h 914"/>
              <a:gd name="T52" fmla="*/ 2428 w 2480"/>
              <a:gd name="T53" fmla="*/ 338 h 914"/>
              <a:gd name="T54" fmla="*/ 2417 w 2480"/>
              <a:gd name="T55" fmla="*/ 405 h 914"/>
              <a:gd name="T56" fmla="*/ 2339 w 2480"/>
              <a:gd name="T57" fmla="*/ 354 h 914"/>
              <a:gd name="T58" fmla="*/ 2317 w 2480"/>
              <a:gd name="T59" fmla="*/ 458 h 914"/>
              <a:gd name="T60" fmla="*/ 2128 w 2480"/>
              <a:gd name="T61" fmla="*/ 504 h 914"/>
              <a:gd name="T62" fmla="*/ 2072 w 2480"/>
              <a:gd name="T63" fmla="*/ 608 h 914"/>
              <a:gd name="T64" fmla="*/ 1994 w 2480"/>
              <a:gd name="T65" fmla="*/ 730 h 914"/>
              <a:gd name="T66" fmla="*/ 2101 w 2480"/>
              <a:gd name="T67" fmla="*/ 463 h 914"/>
              <a:gd name="T68" fmla="*/ 1955 w 2480"/>
              <a:gd name="T69" fmla="*/ 522 h 914"/>
              <a:gd name="T70" fmla="*/ 1787 w 2480"/>
              <a:gd name="T71" fmla="*/ 539 h 914"/>
              <a:gd name="T72" fmla="*/ 1726 w 2480"/>
              <a:gd name="T73" fmla="*/ 672 h 914"/>
              <a:gd name="T74" fmla="*/ 1756 w 2480"/>
              <a:gd name="T75" fmla="*/ 734 h 914"/>
              <a:gd name="T76" fmla="*/ 1622 w 2480"/>
              <a:gd name="T77" fmla="*/ 888 h 914"/>
              <a:gd name="T78" fmla="*/ 1541 w 2480"/>
              <a:gd name="T79" fmla="*/ 684 h 914"/>
              <a:gd name="T80" fmla="*/ 1378 w 2480"/>
              <a:gd name="T81" fmla="*/ 745 h 914"/>
              <a:gd name="T82" fmla="*/ 1136 w 2480"/>
              <a:gd name="T83" fmla="*/ 749 h 914"/>
              <a:gd name="T84" fmla="*/ 877 w 2480"/>
              <a:gd name="T85" fmla="*/ 748 h 914"/>
              <a:gd name="T86" fmla="*/ 761 w 2480"/>
              <a:gd name="T87" fmla="*/ 681 h 914"/>
              <a:gd name="T88" fmla="*/ 617 w 2480"/>
              <a:gd name="T89" fmla="*/ 632 h 914"/>
              <a:gd name="T90" fmla="*/ 519 w 2480"/>
              <a:gd name="T91" fmla="*/ 654 h 914"/>
              <a:gd name="T92" fmla="*/ 542 w 2480"/>
              <a:gd name="T93" fmla="*/ 731 h 914"/>
              <a:gd name="T94" fmla="*/ 474 w 2480"/>
              <a:gd name="T95" fmla="*/ 723 h 914"/>
              <a:gd name="T96" fmla="*/ 389 w 2480"/>
              <a:gd name="T97" fmla="*/ 742 h 914"/>
              <a:gd name="T98" fmla="*/ 387 w 2480"/>
              <a:gd name="T99" fmla="*/ 787 h 914"/>
              <a:gd name="T100" fmla="*/ 405 w 2480"/>
              <a:gd name="T101" fmla="*/ 826 h 914"/>
              <a:gd name="T102" fmla="*/ 379 w 2480"/>
              <a:gd name="T103" fmla="*/ 898 h 914"/>
              <a:gd name="T104" fmla="*/ 280 w 2480"/>
              <a:gd name="T105" fmla="*/ 869 h 914"/>
              <a:gd name="T106" fmla="*/ 284 w 2480"/>
              <a:gd name="T107" fmla="*/ 763 h 914"/>
              <a:gd name="T108" fmla="*/ 192 w 2480"/>
              <a:gd name="T109" fmla="*/ 700 h 914"/>
              <a:gd name="T110" fmla="*/ 167 w 2480"/>
              <a:gd name="T111" fmla="*/ 680 h 914"/>
              <a:gd name="T112" fmla="*/ 101 w 2480"/>
              <a:gd name="T113" fmla="*/ 625 h 914"/>
              <a:gd name="T114" fmla="*/ 61 w 2480"/>
              <a:gd name="T115" fmla="*/ 670 h 91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480"/>
              <a:gd name="T175" fmla="*/ 0 h 914"/>
              <a:gd name="T176" fmla="*/ 2480 w 2480"/>
              <a:gd name="T177" fmla="*/ 914 h 91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480" h="914">
                <a:moveTo>
                  <a:pt x="0" y="650"/>
                </a:moveTo>
                <a:lnTo>
                  <a:pt x="21" y="628"/>
                </a:lnTo>
                <a:lnTo>
                  <a:pt x="15" y="637"/>
                </a:lnTo>
                <a:lnTo>
                  <a:pt x="17" y="630"/>
                </a:lnTo>
                <a:lnTo>
                  <a:pt x="21" y="597"/>
                </a:lnTo>
                <a:lnTo>
                  <a:pt x="29" y="577"/>
                </a:lnTo>
                <a:lnTo>
                  <a:pt x="41" y="574"/>
                </a:lnTo>
                <a:lnTo>
                  <a:pt x="64" y="593"/>
                </a:lnTo>
                <a:lnTo>
                  <a:pt x="71" y="558"/>
                </a:lnTo>
                <a:lnTo>
                  <a:pt x="61" y="558"/>
                </a:lnTo>
                <a:lnTo>
                  <a:pt x="57" y="537"/>
                </a:lnTo>
                <a:lnTo>
                  <a:pt x="153" y="519"/>
                </a:lnTo>
                <a:lnTo>
                  <a:pt x="131" y="511"/>
                </a:lnTo>
                <a:lnTo>
                  <a:pt x="132" y="500"/>
                </a:lnTo>
                <a:lnTo>
                  <a:pt x="116" y="504"/>
                </a:lnTo>
                <a:lnTo>
                  <a:pt x="172" y="450"/>
                </a:lnTo>
                <a:lnTo>
                  <a:pt x="147" y="394"/>
                </a:lnTo>
                <a:lnTo>
                  <a:pt x="153" y="366"/>
                </a:lnTo>
                <a:lnTo>
                  <a:pt x="139" y="336"/>
                </a:lnTo>
                <a:lnTo>
                  <a:pt x="150" y="319"/>
                </a:lnTo>
                <a:lnTo>
                  <a:pt x="131" y="296"/>
                </a:lnTo>
                <a:lnTo>
                  <a:pt x="136" y="276"/>
                </a:lnTo>
                <a:lnTo>
                  <a:pt x="162" y="255"/>
                </a:lnTo>
                <a:lnTo>
                  <a:pt x="178" y="252"/>
                </a:lnTo>
                <a:lnTo>
                  <a:pt x="196" y="257"/>
                </a:lnTo>
                <a:lnTo>
                  <a:pt x="180" y="262"/>
                </a:lnTo>
                <a:lnTo>
                  <a:pt x="192" y="270"/>
                </a:lnTo>
                <a:lnTo>
                  <a:pt x="236" y="272"/>
                </a:lnTo>
                <a:lnTo>
                  <a:pt x="312" y="319"/>
                </a:lnTo>
                <a:lnTo>
                  <a:pt x="313" y="341"/>
                </a:lnTo>
                <a:lnTo>
                  <a:pt x="281" y="360"/>
                </a:lnTo>
                <a:lnTo>
                  <a:pt x="178" y="333"/>
                </a:lnTo>
                <a:lnTo>
                  <a:pt x="220" y="365"/>
                </a:lnTo>
                <a:lnTo>
                  <a:pt x="219" y="404"/>
                </a:lnTo>
                <a:lnTo>
                  <a:pt x="261" y="422"/>
                </a:lnTo>
                <a:lnTo>
                  <a:pt x="271" y="419"/>
                </a:lnTo>
                <a:lnTo>
                  <a:pt x="266" y="404"/>
                </a:lnTo>
                <a:lnTo>
                  <a:pt x="246" y="398"/>
                </a:lnTo>
                <a:lnTo>
                  <a:pt x="251" y="384"/>
                </a:lnTo>
                <a:lnTo>
                  <a:pt x="271" y="399"/>
                </a:lnTo>
                <a:lnTo>
                  <a:pt x="310" y="404"/>
                </a:lnTo>
                <a:lnTo>
                  <a:pt x="293" y="373"/>
                </a:lnTo>
                <a:lnTo>
                  <a:pt x="330" y="348"/>
                </a:lnTo>
                <a:lnTo>
                  <a:pt x="357" y="365"/>
                </a:lnTo>
                <a:lnTo>
                  <a:pt x="356" y="298"/>
                </a:lnTo>
                <a:lnTo>
                  <a:pt x="345" y="288"/>
                </a:lnTo>
                <a:lnTo>
                  <a:pt x="389" y="303"/>
                </a:lnTo>
                <a:lnTo>
                  <a:pt x="392" y="311"/>
                </a:lnTo>
                <a:lnTo>
                  <a:pt x="369" y="322"/>
                </a:lnTo>
                <a:lnTo>
                  <a:pt x="392" y="345"/>
                </a:lnTo>
                <a:lnTo>
                  <a:pt x="412" y="319"/>
                </a:lnTo>
                <a:lnTo>
                  <a:pt x="497" y="280"/>
                </a:lnTo>
                <a:lnTo>
                  <a:pt x="509" y="278"/>
                </a:lnTo>
                <a:lnTo>
                  <a:pt x="497" y="284"/>
                </a:lnTo>
                <a:lnTo>
                  <a:pt x="510" y="303"/>
                </a:lnTo>
                <a:lnTo>
                  <a:pt x="570" y="278"/>
                </a:lnTo>
                <a:lnTo>
                  <a:pt x="585" y="297"/>
                </a:lnTo>
                <a:lnTo>
                  <a:pt x="599" y="283"/>
                </a:lnTo>
                <a:lnTo>
                  <a:pt x="592" y="261"/>
                </a:lnTo>
                <a:lnTo>
                  <a:pt x="600" y="253"/>
                </a:lnTo>
                <a:lnTo>
                  <a:pt x="646" y="263"/>
                </a:lnTo>
                <a:lnTo>
                  <a:pt x="707" y="302"/>
                </a:lnTo>
                <a:lnTo>
                  <a:pt x="719" y="284"/>
                </a:lnTo>
                <a:lnTo>
                  <a:pt x="706" y="265"/>
                </a:lnTo>
                <a:lnTo>
                  <a:pt x="688" y="259"/>
                </a:lnTo>
                <a:lnTo>
                  <a:pt x="694" y="228"/>
                </a:lnTo>
                <a:lnTo>
                  <a:pt x="682" y="224"/>
                </a:lnTo>
                <a:lnTo>
                  <a:pt x="686" y="211"/>
                </a:lnTo>
                <a:lnTo>
                  <a:pt x="708" y="196"/>
                </a:lnTo>
                <a:lnTo>
                  <a:pt x="723" y="159"/>
                </a:lnTo>
                <a:lnTo>
                  <a:pt x="754" y="160"/>
                </a:lnTo>
                <a:lnTo>
                  <a:pt x="769" y="166"/>
                </a:lnTo>
                <a:lnTo>
                  <a:pt x="758" y="204"/>
                </a:lnTo>
                <a:lnTo>
                  <a:pt x="772" y="224"/>
                </a:lnTo>
                <a:lnTo>
                  <a:pt x="766" y="276"/>
                </a:lnTo>
                <a:lnTo>
                  <a:pt x="783" y="295"/>
                </a:lnTo>
                <a:lnTo>
                  <a:pt x="776" y="315"/>
                </a:lnTo>
                <a:lnTo>
                  <a:pt x="753" y="330"/>
                </a:lnTo>
                <a:lnTo>
                  <a:pt x="761" y="336"/>
                </a:lnTo>
                <a:lnTo>
                  <a:pt x="728" y="344"/>
                </a:lnTo>
                <a:lnTo>
                  <a:pt x="762" y="357"/>
                </a:lnTo>
                <a:lnTo>
                  <a:pt x="800" y="315"/>
                </a:lnTo>
                <a:lnTo>
                  <a:pt x="796" y="288"/>
                </a:lnTo>
                <a:lnTo>
                  <a:pt x="808" y="284"/>
                </a:lnTo>
                <a:lnTo>
                  <a:pt x="829" y="279"/>
                </a:lnTo>
                <a:lnTo>
                  <a:pt x="839" y="294"/>
                </a:lnTo>
                <a:lnTo>
                  <a:pt x="837" y="314"/>
                </a:lnTo>
                <a:lnTo>
                  <a:pt x="861" y="319"/>
                </a:lnTo>
                <a:lnTo>
                  <a:pt x="842" y="313"/>
                </a:lnTo>
                <a:lnTo>
                  <a:pt x="851" y="301"/>
                </a:lnTo>
                <a:lnTo>
                  <a:pt x="843" y="284"/>
                </a:lnTo>
                <a:lnTo>
                  <a:pt x="787" y="272"/>
                </a:lnTo>
                <a:lnTo>
                  <a:pt x="796" y="230"/>
                </a:lnTo>
                <a:lnTo>
                  <a:pt x="775" y="204"/>
                </a:lnTo>
                <a:lnTo>
                  <a:pt x="804" y="180"/>
                </a:lnTo>
                <a:lnTo>
                  <a:pt x="801" y="162"/>
                </a:lnTo>
                <a:lnTo>
                  <a:pt x="813" y="172"/>
                </a:lnTo>
                <a:lnTo>
                  <a:pt x="807" y="205"/>
                </a:lnTo>
                <a:lnTo>
                  <a:pt x="815" y="211"/>
                </a:lnTo>
                <a:lnTo>
                  <a:pt x="854" y="221"/>
                </a:lnTo>
                <a:lnTo>
                  <a:pt x="819" y="194"/>
                </a:lnTo>
                <a:lnTo>
                  <a:pt x="846" y="195"/>
                </a:lnTo>
                <a:lnTo>
                  <a:pt x="840" y="183"/>
                </a:lnTo>
                <a:lnTo>
                  <a:pt x="854" y="177"/>
                </a:lnTo>
                <a:lnTo>
                  <a:pt x="924" y="200"/>
                </a:lnTo>
                <a:lnTo>
                  <a:pt x="911" y="214"/>
                </a:lnTo>
                <a:lnTo>
                  <a:pt x="910" y="237"/>
                </a:lnTo>
                <a:lnTo>
                  <a:pt x="923" y="249"/>
                </a:lnTo>
                <a:lnTo>
                  <a:pt x="930" y="200"/>
                </a:lnTo>
                <a:lnTo>
                  <a:pt x="892" y="176"/>
                </a:lnTo>
                <a:lnTo>
                  <a:pt x="885" y="141"/>
                </a:lnTo>
                <a:lnTo>
                  <a:pt x="973" y="129"/>
                </a:lnTo>
                <a:lnTo>
                  <a:pt x="962" y="99"/>
                </a:lnTo>
                <a:lnTo>
                  <a:pt x="973" y="105"/>
                </a:lnTo>
                <a:lnTo>
                  <a:pt x="989" y="92"/>
                </a:lnTo>
                <a:lnTo>
                  <a:pt x="979" y="89"/>
                </a:lnTo>
                <a:lnTo>
                  <a:pt x="1071" y="64"/>
                </a:lnTo>
                <a:lnTo>
                  <a:pt x="1063" y="57"/>
                </a:lnTo>
                <a:lnTo>
                  <a:pt x="1106" y="54"/>
                </a:lnTo>
                <a:lnTo>
                  <a:pt x="1106" y="62"/>
                </a:lnTo>
                <a:lnTo>
                  <a:pt x="1117" y="62"/>
                </a:lnTo>
                <a:lnTo>
                  <a:pt x="1147" y="52"/>
                </a:lnTo>
                <a:lnTo>
                  <a:pt x="1164" y="58"/>
                </a:lnTo>
                <a:lnTo>
                  <a:pt x="1148" y="43"/>
                </a:lnTo>
                <a:lnTo>
                  <a:pt x="1184" y="41"/>
                </a:lnTo>
                <a:lnTo>
                  <a:pt x="1185" y="24"/>
                </a:lnTo>
                <a:lnTo>
                  <a:pt x="1227" y="0"/>
                </a:lnTo>
                <a:lnTo>
                  <a:pt x="1256" y="14"/>
                </a:lnTo>
                <a:lnTo>
                  <a:pt x="1232" y="26"/>
                </a:lnTo>
                <a:lnTo>
                  <a:pt x="1274" y="26"/>
                </a:lnTo>
                <a:lnTo>
                  <a:pt x="1256" y="43"/>
                </a:lnTo>
                <a:lnTo>
                  <a:pt x="1328" y="35"/>
                </a:lnTo>
                <a:lnTo>
                  <a:pt x="1368" y="62"/>
                </a:lnTo>
                <a:lnTo>
                  <a:pt x="1362" y="73"/>
                </a:lnTo>
                <a:lnTo>
                  <a:pt x="1348" y="67"/>
                </a:lnTo>
                <a:lnTo>
                  <a:pt x="1367" y="75"/>
                </a:lnTo>
                <a:lnTo>
                  <a:pt x="1358" y="91"/>
                </a:lnTo>
                <a:lnTo>
                  <a:pt x="1227" y="172"/>
                </a:lnTo>
                <a:lnTo>
                  <a:pt x="1269" y="160"/>
                </a:lnTo>
                <a:lnTo>
                  <a:pt x="1260" y="151"/>
                </a:lnTo>
                <a:lnTo>
                  <a:pt x="1325" y="135"/>
                </a:lnTo>
                <a:lnTo>
                  <a:pt x="1308" y="138"/>
                </a:lnTo>
                <a:lnTo>
                  <a:pt x="1312" y="125"/>
                </a:lnTo>
                <a:lnTo>
                  <a:pt x="1348" y="135"/>
                </a:lnTo>
                <a:lnTo>
                  <a:pt x="1354" y="125"/>
                </a:lnTo>
                <a:lnTo>
                  <a:pt x="1363" y="151"/>
                </a:lnTo>
                <a:lnTo>
                  <a:pt x="1381" y="152"/>
                </a:lnTo>
                <a:lnTo>
                  <a:pt x="1364" y="143"/>
                </a:lnTo>
                <a:lnTo>
                  <a:pt x="1399" y="135"/>
                </a:lnTo>
                <a:lnTo>
                  <a:pt x="1441" y="141"/>
                </a:lnTo>
                <a:lnTo>
                  <a:pt x="1436" y="151"/>
                </a:lnTo>
                <a:lnTo>
                  <a:pt x="1473" y="159"/>
                </a:lnTo>
                <a:lnTo>
                  <a:pt x="1504" y="157"/>
                </a:lnTo>
                <a:lnTo>
                  <a:pt x="1506" y="132"/>
                </a:lnTo>
                <a:lnTo>
                  <a:pt x="1515" y="130"/>
                </a:lnTo>
                <a:lnTo>
                  <a:pt x="1596" y="157"/>
                </a:lnTo>
                <a:lnTo>
                  <a:pt x="1585" y="200"/>
                </a:lnTo>
                <a:lnTo>
                  <a:pt x="1623" y="228"/>
                </a:lnTo>
                <a:lnTo>
                  <a:pt x="1643" y="190"/>
                </a:lnTo>
                <a:lnTo>
                  <a:pt x="1657" y="205"/>
                </a:lnTo>
                <a:lnTo>
                  <a:pt x="1684" y="200"/>
                </a:lnTo>
                <a:lnTo>
                  <a:pt x="1719" y="214"/>
                </a:lnTo>
                <a:lnTo>
                  <a:pt x="1748" y="205"/>
                </a:lnTo>
                <a:lnTo>
                  <a:pt x="1746" y="190"/>
                </a:lnTo>
                <a:lnTo>
                  <a:pt x="1766" y="162"/>
                </a:lnTo>
                <a:lnTo>
                  <a:pt x="1886" y="181"/>
                </a:lnTo>
                <a:lnTo>
                  <a:pt x="1895" y="194"/>
                </a:lnTo>
                <a:lnTo>
                  <a:pt x="1879" y="199"/>
                </a:lnTo>
                <a:lnTo>
                  <a:pt x="1917" y="205"/>
                </a:lnTo>
                <a:lnTo>
                  <a:pt x="1932" y="224"/>
                </a:lnTo>
                <a:lnTo>
                  <a:pt x="2023" y="221"/>
                </a:lnTo>
                <a:lnTo>
                  <a:pt x="2041" y="237"/>
                </a:lnTo>
                <a:lnTo>
                  <a:pt x="2034" y="255"/>
                </a:lnTo>
                <a:lnTo>
                  <a:pt x="2061" y="268"/>
                </a:lnTo>
                <a:lnTo>
                  <a:pt x="2074" y="258"/>
                </a:lnTo>
                <a:lnTo>
                  <a:pt x="2140" y="265"/>
                </a:lnTo>
                <a:lnTo>
                  <a:pt x="2152" y="255"/>
                </a:lnTo>
                <a:lnTo>
                  <a:pt x="2160" y="271"/>
                </a:lnTo>
                <a:lnTo>
                  <a:pt x="2187" y="285"/>
                </a:lnTo>
                <a:lnTo>
                  <a:pt x="2199" y="275"/>
                </a:lnTo>
                <a:lnTo>
                  <a:pt x="2186" y="261"/>
                </a:lnTo>
                <a:lnTo>
                  <a:pt x="2193" y="249"/>
                </a:lnTo>
                <a:lnTo>
                  <a:pt x="2307" y="267"/>
                </a:lnTo>
                <a:lnTo>
                  <a:pt x="2382" y="315"/>
                </a:lnTo>
                <a:lnTo>
                  <a:pt x="2397" y="315"/>
                </a:lnTo>
                <a:lnTo>
                  <a:pt x="2417" y="354"/>
                </a:lnTo>
                <a:lnTo>
                  <a:pt x="2408" y="333"/>
                </a:lnTo>
                <a:lnTo>
                  <a:pt x="2421" y="331"/>
                </a:lnTo>
                <a:lnTo>
                  <a:pt x="2428" y="338"/>
                </a:lnTo>
                <a:lnTo>
                  <a:pt x="2450" y="336"/>
                </a:lnTo>
                <a:lnTo>
                  <a:pt x="2480" y="359"/>
                </a:lnTo>
                <a:lnTo>
                  <a:pt x="2437" y="383"/>
                </a:lnTo>
                <a:lnTo>
                  <a:pt x="2446" y="391"/>
                </a:lnTo>
                <a:lnTo>
                  <a:pt x="2430" y="396"/>
                </a:lnTo>
                <a:lnTo>
                  <a:pt x="2443" y="405"/>
                </a:lnTo>
                <a:lnTo>
                  <a:pt x="2417" y="405"/>
                </a:lnTo>
                <a:lnTo>
                  <a:pt x="2408" y="391"/>
                </a:lnTo>
                <a:lnTo>
                  <a:pt x="2397" y="396"/>
                </a:lnTo>
                <a:lnTo>
                  <a:pt x="2381" y="373"/>
                </a:lnTo>
                <a:lnTo>
                  <a:pt x="2352" y="374"/>
                </a:lnTo>
                <a:lnTo>
                  <a:pt x="2344" y="360"/>
                </a:lnTo>
                <a:lnTo>
                  <a:pt x="2351" y="354"/>
                </a:lnTo>
                <a:lnTo>
                  <a:pt x="2339" y="354"/>
                </a:lnTo>
                <a:lnTo>
                  <a:pt x="2330" y="359"/>
                </a:lnTo>
                <a:lnTo>
                  <a:pt x="2341" y="376"/>
                </a:lnTo>
                <a:lnTo>
                  <a:pt x="2335" y="384"/>
                </a:lnTo>
                <a:lnTo>
                  <a:pt x="2309" y="400"/>
                </a:lnTo>
                <a:lnTo>
                  <a:pt x="2293" y="398"/>
                </a:lnTo>
                <a:lnTo>
                  <a:pt x="2321" y="441"/>
                </a:lnTo>
                <a:lnTo>
                  <a:pt x="2317" y="458"/>
                </a:lnTo>
                <a:lnTo>
                  <a:pt x="2287" y="446"/>
                </a:lnTo>
                <a:lnTo>
                  <a:pt x="2289" y="453"/>
                </a:lnTo>
                <a:lnTo>
                  <a:pt x="2236" y="475"/>
                </a:lnTo>
                <a:lnTo>
                  <a:pt x="2189" y="520"/>
                </a:lnTo>
                <a:lnTo>
                  <a:pt x="2157" y="502"/>
                </a:lnTo>
                <a:lnTo>
                  <a:pt x="2128" y="522"/>
                </a:lnTo>
                <a:lnTo>
                  <a:pt x="2128" y="504"/>
                </a:lnTo>
                <a:lnTo>
                  <a:pt x="2111" y="523"/>
                </a:lnTo>
                <a:lnTo>
                  <a:pt x="2092" y="522"/>
                </a:lnTo>
                <a:lnTo>
                  <a:pt x="2069" y="565"/>
                </a:lnTo>
                <a:lnTo>
                  <a:pt x="2086" y="574"/>
                </a:lnTo>
                <a:lnTo>
                  <a:pt x="2079" y="589"/>
                </a:lnTo>
                <a:lnTo>
                  <a:pt x="2087" y="612"/>
                </a:lnTo>
                <a:lnTo>
                  <a:pt x="2072" y="608"/>
                </a:lnTo>
                <a:lnTo>
                  <a:pt x="2063" y="627"/>
                </a:lnTo>
                <a:lnTo>
                  <a:pt x="2069" y="645"/>
                </a:lnTo>
                <a:lnTo>
                  <a:pt x="2038" y="660"/>
                </a:lnTo>
                <a:lnTo>
                  <a:pt x="2041" y="679"/>
                </a:lnTo>
                <a:lnTo>
                  <a:pt x="2019" y="685"/>
                </a:lnTo>
                <a:lnTo>
                  <a:pt x="2013" y="707"/>
                </a:lnTo>
                <a:lnTo>
                  <a:pt x="1994" y="730"/>
                </a:lnTo>
                <a:lnTo>
                  <a:pt x="1978" y="645"/>
                </a:lnTo>
                <a:lnTo>
                  <a:pt x="1980" y="599"/>
                </a:lnTo>
                <a:lnTo>
                  <a:pt x="1994" y="571"/>
                </a:lnTo>
                <a:lnTo>
                  <a:pt x="2016" y="566"/>
                </a:lnTo>
                <a:lnTo>
                  <a:pt x="2068" y="509"/>
                </a:lnTo>
                <a:lnTo>
                  <a:pt x="2092" y="496"/>
                </a:lnTo>
                <a:lnTo>
                  <a:pt x="2101" y="463"/>
                </a:lnTo>
                <a:lnTo>
                  <a:pt x="2111" y="454"/>
                </a:lnTo>
                <a:lnTo>
                  <a:pt x="2092" y="453"/>
                </a:lnTo>
                <a:lnTo>
                  <a:pt x="2085" y="481"/>
                </a:lnTo>
                <a:lnTo>
                  <a:pt x="2042" y="504"/>
                </a:lnTo>
                <a:lnTo>
                  <a:pt x="2046" y="469"/>
                </a:lnTo>
                <a:lnTo>
                  <a:pt x="1999" y="476"/>
                </a:lnTo>
                <a:lnTo>
                  <a:pt x="1955" y="522"/>
                </a:lnTo>
                <a:lnTo>
                  <a:pt x="1964" y="540"/>
                </a:lnTo>
                <a:lnTo>
                  <a:pt x="1915" y="547"/>
                </a:lnTo>
                <a:lnTo>
                  <a:pt x="1910" y="541"/>
                </a:lnTo>
                <a:lnTo>
                  <a:pt x="1926" y="539"/>
                </a:lnTo>
                <a:lnTo>
                  <a:pt x="1887" y="527"/>
                </a:lnTo>
                <a:lnTo>
                  <a:pt x="1876" y="539"/>
                </a:lnTo>
                <a:lnTo>
                  <a:pt x="1787" y="539"/>
                </a:lnTo>
                <a:lnTo>
                  <a:pt x="1680" y="643"/>
                </a:lnTo>
                <a:lnTo>
                  <a:pt x="1702" y="648"/>
                </a:lnTo>
                <a:lnTo>
                  <a:pt x="1702" y="666"/>
                </a:lnTo>
                <a:lnTo>
                  <a:pt x="1715" y="654"/>
                </a:lnTo>
                <a:lnTo>
                  <a:pt x="1711" y="670"/>
                </a:lnTo>
                <a:lnTo>
                  <a:pt x="1728" y="662"/>
                </a:lnTo>
                <a:lnTo>
                  <a:pt x="1726" y="672"/>
                </a:lnTo>
                <a:lnTo>
                  <a:pt x="1730" y="654"/>
                </a:lnTo>
                <a:lnTo>
                  <a:pt x="1746" y="655"/>
                </a:lnTo>
                <a:lnTo>
                  <a:pt x="1769" y="678"/>
                </a:lnTo>
                <a:lnTo>
                  <a:pt x="1748" y="679"/>
                </a:lnTo>
                <a:lnTo>
                  <a:pt x="1767" y="686"/>
                </a:lnTo>
                <a:lnTo>
                  <a:pt x="1771" y="701"/>
                </a:lnTo>
                <a:lnTo>
                  <a:pt x="1756" y="734"/>
                </a:lnTo>
                <a:lnTo>
                  <a:pt x="1753" y="785"/>
                </a:lnTo>
                <a:lnTo>
                  <a:pt x="1678" y="888"/>
                </a:lnTo>
                <a:lnTo>
                  <a:pt x="1652" y="901"/>
                </a:lnTo>
                <a:lnTo>
                  <a:pt x="1632" y="888"/>
                </a:lnTo>
                <a:lnTo>
                  <a:pt x="1614" y="907"/>
                </a:lnTo>
                <a:lnTo>
                  <a:pt x="1612" y="904"/>
                </a:lnTo>
                <a:lnTo>
                  <a:pt x="1622" y="888"/>
                </a:lnTo>
                <a:lnTo>
                  <a:pt x="1618" y="861"/>
                </a:lnTo>
                <a:lnTo>
                  <a:pt x="1649" y="850"/>
                </a:lnTo>
                <a:lnTo>
                  <a:pt x="1675" y="783"/>
                </a:lnTo>
                <a:lnTo>
                  <a:pt x="1620" y="798"/>
                </a:lnTo>
                <a:lnTo>
                  <a:pt x="1612" y="772"/>
                </a:lnTo>
                <a:lnTo>
                  <a:pt x="1568" y="755"/>
                </a:lnTo>
                <a:lnTo>
                  <a:pt x="1541" y="684"/>
                </a:lnTo>
                <a:lnTo>
                  <a:pt x="1511" y="672"/>
                </a:lnTo>
                <a:lnTo>
                  <a:pt x="1459" y="691"/>
                </a:lnTo>
                <a:lnTo>
                  <a:pt x="1469" y="706"/>
                </a:lnTo>
                <a:lnTo>
                  <a:pt x="1447" y="748"/>
                </a:lnTo>
                <a:lnTo>
                  <a:pt x="1427" y="760"/>
                </a:lnTo>
                <a:lnTo>
                  <a:pt x="1404" y="750"/>
                </a:lnTo>
                <a:lnTo>
                  <a:pt x="1378" y="745"/>
                </a:lnTo>
                <a:lnTo>
                  <a:pt x="1309" y="764"/>
                </a:lnTo>
                <a:lnTo>
                  <a:pt x="1249" y="736"/>
                </a:lnTo>
                <a:lnTo>
                  <a:pt x="1210" y="741"/>
                </a:lnTo>
                <a:lnTo>
                  <a:pt x="1196" y="717"/>
                </a:lnTo>
                <a:lnTo>
                  <a:pt x="1158" y="701"/>
                </a:lnTo>
                <a:lnTo>
                  <a:pt x="1137" y="717"/>
                </a:lnTo>
                <a:lnTo>
                  <a:pt x="1136" y="749"/>
                </a:lnTo>
                <a:lnTo>
                  <a:pt x="1049" y="736"/>
                </a:lnTo>
                <a:lnTo>
                  <a:pt x="1002" y="764"/>
                </a:lnTo>
                <a:lnTo>
                  <a:pt x="979" y="776"/>
                </a:lnTo>
                <a:lnTo>
                  <a:pt x="947" y="753"/>
                </a:lnTo>
                <a:lnTo>
                  <a:pt x="927" y="765"/>
                </a:lnTo>
                <a:lnTo>
                  <a:pt x="891" y="750"/>
                </a:lnTo>
                <a:lnTo>
                  <a:pt x="877" y="748"/>
                </a:lnTo>
                <a:lnTo>
                  <a:pt x="866" y="723"/>
                </a:lnTo>
                <a:lnTo>
                  <a:pt x="846" y="723"/>
                </a:lnTo>
                <a:lnTo>
                  <a:pt x="838" y="728"/>
                </a:lnTo>
                <a:lnTo>
                  <a:pt x="822" y="709"/>
                </a:lnTo>
                <a:lnTo>
                  <a:pt x="811" y="713"/>
                </a:lnTo>
                <a:lnTo>
                  <a:pt x="801" y="721"/>
                </a:lnTo>
                <a:lnTo>
                  <a:pt x="761" y="681"/>
                </a:lnTo>
                <a:lnTo>
                  <a:pt x="749" y="678"/>
                </a:lnTo>
                <a:lnTo>
                  <a:pt x="721" y="649"/>
                </a:lnTo>
                <a:lnTo>
                  <a:pt x="695" y="666"/>
                </a:lnTo>
                <a:lnTo>
                  <a:pt x="690" y="654"/>
                </a:lnTo>
                <a:lnTo>
                  <a:pt x="653" y="653"/>
                </a:lnTo>
                <a:lnTo>
                  <a:pt x="638" y="631"/>
                </a:lnTo>
                <a:lnTo>
                  <a:pt x="617" y="632"/>
                </a:lnTo>
                <a:lnTo>
                  <a:pt x="610" y="640"/>
                </a:lnTo>
                <a:lnTo>
                  <a:pt x="585" y="647"/>
                </a:lnTo>
                <a:lnTo>
                  <a:pt x="576" y="640"/>
                </a:lnTo>
                <a:lnTo>
                  <a:pt x="567" y="658"/>
                </a:lnTo>
                <a:lnTo>
                  <a:pt x="560" y="654"/>
                </a:lnTo>
                <a:lnTo>
                  <a:pt x="529" y="659"/>
                </a:lnTo>
                <a:lnTo>
                  <a:pt x="519" y="654"/>
                </a:lnTo>
                <a:lnTo>
                  <a:pt x="516" y="659"/>
                </a:lnTo>
                <a:lnTo>
                  <a:pt x="531" y="678"/>
                </a:lnTo>
                <a:lnTo>
                  <a:pt x="520" y="690"/>
                </a:lnTo>
                <a:lnTo>
                  <a:pt x="521" y="704"/>
                </a:lnTo>
                <a:lnTo>
                  <a:pt x="539" y="706"/>
                </a:lnTo>
                <a:lnTo>
                  <a:pt x="546" y="721"/>
                </a:lnTo>
                <a:lnTo>
                  <a:pt x="542" y="731"/>
                </a:lnTo>
                <a:lnTo>
                  <a:pt x="529" y="723"/>
                </a:lnTo>
                <a:lnTo>
                  <a:pt x="519" y="730"/>
                </a:lnTo>
                <a:lnTo>
                  <a:pt x="509" y="725"/>
                </a:lnTo>
                <a:lnTo>
                  <a:pt x="506" y="713"/>
                </a:lnTo>
                <a:lnTo>
                  <a:pt x="493" y="721"/>
                </a:lnTo>
                <a:lnTo>
                  <a:pt x="484" y="715"/>
                </a:lnTo>
                <a:lnTo>
                  <a:pt x="474" y="723"/>
                </a:lnTo>
                <a:lnTo>
                  <a:pt x="460" y="726"/>
                </a:lnTo>
                <a:lnTo>
                  <a:pt x="453" y="713"/>
                </a:lnTo>
                <a:lnTo>
                  <a:pt x="406" y="711"/>
                </a:lnTo>
                <a:lnTo>
                  <a:pt x="400" y="717"/>
                </a:lnTo>
                <a:lnTo>
                  <a:pt x="395" y="716"/>
                </a:lnTo>
                <a:lnTo>
                  <a:pt x="389" y="729"/>
                </a:lnTo>
                <a:lnTo>
                  <a:pt x="389" y="742"/>
                </a:lnTo>
                <a:lnTo>
                  <a:pt x="384" y="742"/>
                </a:lnTo>
                <a:lnTo>
                  <a:pt x="380" y="731"/>
                </a:lnTo>
                <a:lnTo>
                  <a:pt x="373" y="734"/>
                </a:lnTo>
                <a:lnTo>
                  <a:pt x="372" y="767"/>
                </a:lnTo>
                <a:lnTo>
                  <a:pt x="379" y="780"/>
                </a:lnTo>
                <a:lnTo>
                  <a:pt x="379" y="789"/>
                </a:lnTo>
                <a:lnTo>
                  <a:pt x="387" y="787"/>
                </a:lnTo>
                <a:lnTo>
                  <a:pt x="395" y="783"/>
                </a:lnTo>
                <a:lnTo>
                  <a:pt x="405" y="798"/>
                </a:lnTo>
                <a:lnTo>
                  <a:pt x="410" y="809"/>
                </a:lnTo>
                <a:lnTo>
                  <a:pt x="418" y="821"/>
                </a:lnTo>
                <a:lnTo>
                  <a:pt x="428" y="825"/>
                </a:lnTo>
                <a:lnTo>
                  <a:pt x="415" y="836"/>
                </a:lnTo>
                <a:lnTo>
                  <a:pt x="405" y="826"/>
                </a:lnTo>
                <a:lnTo>
                  <a:pt x="395" y="866"/>
                </a:lnTo>
                <a:lnTo>
                  <a:pt x="407" y="876"/>
                </a:lnTo>
                <a:lnTo>
                  <a:pt x="417" y="914"/>
                </a:lnTo>
                <a:lnTo>
                  <a:pt x="408" y="907"/>
                </a:lnTo>
                <a:lnTo>
                  <a:pt x="398" y="904"/>
                </a:lnTo>
                <a:lnTo>
                  <a:pt x="387" y="901"/>
                </a:lnTo>
                <a:lnTo>
                  <a:pt x="379" y="898"/>
                </a:lnTo>
                <a:lnTo>
                  <a:pt x="370" y="895"/>
                </a:lnTo>
                <a:lnTo>
                  <a:pt x="364" y="882"/>
                </a:lnTo>
                <a:lnTo>
                  <a:pt x="349" y="890"/>
                </a:lnTo>
                <a:lnTo>
                  <a:pt x="335" y="889"/>
                </a:lnTo>
                <a:lnTo>
                  <a:pt x="327" y="878"/>
                </a:lnTo>
                <a:lnTo>
                  <a:pt x="303" y="867"/>
                </a:lnTo>
                <a:lnTo>
                  <a:pt x="280" y="869"/>
                </a:lnTo>
                <a:lnTo>
                  <a:pt x="255" y="850"/>
                </a:lnTo>
                <a:lnTo>
                  <a:pt x="275" y="832"/>
                </a:lnTo>
                <a:lnTo>
                  <a:pt x="277" y="817"/>
                </a:lnTo>
                <a:lnTo>
                  <a:pt x="276" y="802"/>
                </a:lnTo>
                <a:lnTo>
                  <a:pt x="279" y="790"/>
                </a:lnTo>
                <a:lnTo>
                  <a:pt x="290" y="786"/>
                </a:lnTo>
                <a:lnTo>
                  <a:pt x="284" y="763"/>
                </a:lnTo>
                <a:lnTo>
                  <a:pt x="270" y="755"/>
                </a:lnTo>
                <a:lnTo>
                  <a:pt x="262" y="751"/>
                </a:lnTo>
                <a:lnTo>
                  <a:pt x="251" y="755"/>
                </a:lnTo>
                <a:lnTo>
                  <a:pt x="231" y="749"/>
                </a:lnTo>
                <a:lnTo>
                  <a:pt x="213" y="726"/>
                </a:lnTo>
                <a:lnTo>
                  <a:pt x="199" y="720"/>
                </a:lnTo>
                <a:lnTo>
                  <a:pt x="192" y="700"/>
                </a:lnTo>
                <a:lnTo>
                  <a:pt x="180" y="697"/>
                </a:lnTo>
                <a:lnTo>
                  <a:pt x="169" y="704"/>
                </a:lnTo>
                <a:lnTo>
                  <a:pt x="161" y="707"/>
                </a:lnTo>
                <a:lnTo>
                  <a:pt x="157" y="698"/>
                </a:lnTo>
                <a:lnTo>
                  <a:pt x="152" y="689"/>
                </a:lnTo>
                <a:lnTo>
                  <a:pt x="169" y="687"/>
                </a:lnTo>
                <a:lnTo>
                  <a:pt x="167" y="680"/>
                </a:lnTo>
                <a:lnTo>
                  <a:pt x="162" y="675"/>
                </a:lnTo>
                <a:lnTo>
                  <a:pt x="157" y="671"/>
                </a:lnTo>
                <a:lnTo>
                  <a:pt x="148" y="647"/>
                </a:lnTo>
                <a:lnTo>
                  <a:pt x="136" y="634"/>
                </a:lnTo>
                <a:lnTo>
                  <a:pt x="123" y="633"/>
                </a:lnTo>
                <a:lnTo>
                  <a:pt x="110" y="633"/>
                </a:lnTo>
                <a:lnTo>
                  <a:pt x="101" y="625"/>
                </a:lnTo>
                <a:lnTo>
                  <a:pt x="93" y="624"/>
                </a:lnTo>
                <a:lnTo>
                  <a:pt x="85" y="624"/>
                </a:lnTo>
                <a:lnTo>
                  <a:pt x="80" y="631"/>
                </a:lnTo>
                <a:lnTo>
                  <a:pt x="72" y="640"/>
                </a:lnTo>
                <a:lnTo>
                  <a:pt x="69" y="651"/>
                </a:lnTo>
                <a:lnTo>
                  <a:pt x="65" y="654"/>
                </a:lnTo>
                <a:lnTo>
                  <a:pt x="61" y="670"/>
                </a:lnTo>
                <a:lnTo>
                  <a:pt x="57" y="666"/>
                </a:lnTo>
                <a:lnTo>
                  <a:pt x="55" y="659"/>
                </a:lnTo>
                <a:lnTo>
                  <a:pt x="0" y="650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75" name="Freeform 433"/>
          <p:cNvSpPr>
            <a:spLocks/>
          </p:cNvSpPr>
          <p:nvPr/>
        </p:nvSpPr>
        <p:spPr bwMode="auto">
          <a:xfrm>
            <a:off x="403227" y="1831183"/>
            <a:ext cx="63500" cy="38100"/>
          </a:xfrm>
          <a:custGeom>
            <a:avLst/>
            <a:gdLst>
              <a:gd name="T0" fmla="*/ 0 w 42"/>
              <a:gd name="T1" fmla="*/ 8 h 35"/>
              <a:gd name="T2" fmla="*/ 10 w 42"/>
              <a:gd name="T3" fmla="*/ 20 h 35"/>
              <a:gd name="T4" fmla="*/ 33 w 42"/>
              <a:gd name="T5" fmla="*/ 4 h 35"/>
              <a:gd name="T6" fmla="*/ 11 w 42"/>
              <a:gd name="T7" fmla="*/ 0 h 35"/>
              <a:gd name="T8" fmla="*/ 14 w 42"/>
              <a:gd name="T9" fmla="*/ 8 h 35"/>
              <a:gd name="T10" fmla="*/ 0 w 42"/>
              <a:gd name="T11" fmla="*/ 8 h 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35"/>
              <a:gd name="T20" fmla="*/ 42 w 42"/>
              <a:gd name="T21" fmla="*/ 35 h 3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35">
                <a:moveTo>
                  <a:pt x="0" y="13"/>
                </a:moveTo>
                <a:lnTo>
                  <a:pt x="12" y="34"/>
                </a:lnTo>
                <a:lnTo>
                  <a:pt x="41" y="6"/>
                </a:lnTo>
                <a:lnTo>
                  <a:pt x="13" y="0"/>
                </a:lnTo>
                <a:lnTo>
                  <a:pt x="17" y="13"/>
                </a:lnTo>
                <a:lnTo>
                  <a:pt x="0" y="1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76" name="Freeform 441"/>
          <p:cNvSpPr>
            <a:spLocks/>
          </p:cNvSpPr>
          <p:nvPr/>
        </p:nvSpPr>
        <p:spPr bwMode="auto">
          <a:xfrm>
            <a:off x="8929691" y="1629967"/>
            <a:ext cx="79375" cy="21431"/>
          </a:xfrm>
          <a:custGeom>
            <a:avLst/>
            <a:gdLst>
              <a:gd name="T0" fmla="*/ 0 w 50"/>
              <a:gd name="T1" fmla="*/ 4 h 21"/>
              <a:gd name="T2" fmla="*/ 25 w 50"/>
              <a:gd name="T3" fmla="*/ 0 h 21"/>
              <a:gd name="T4" fmla="*/ 41 w 50"/>
              <a:gd name="T5" fmla="*/ 6 h 21"/>
              <a:gd name="T6" fmla="*/ 33 w 50"/>
              <a:gd name="T7" fmla="*/ 11 h 21"/>
              <a:gd name="T8" fmla="*/ 0 w 50"/>
              <a:gd name="T9" fmla="*/ 4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0"/>
              <a:gd name="T16" fmla="*/ 0 h 21"/>
              <a:gd name="T17" fmla="*/ 50 w 50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0" h="21">
                <a:moveTo>
                  <a:pt x="0" y="6"/>
                </a:moveTo>
                <a:lnTo>
                  <a:pt x="29" y="0"/>
                </a:lnTo>
                <a:lnTo>
                  <a:pt x="49" y="10"/>
                </a:lnTo>
                <a:lnTo>
                  <a:pt x="39" y="20"/>
                </a:lnTo>
                <a:lnTo>
                  <a:pt x="0" y="6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77" name="Freeform 525"/>
          <p:cNvSpPr>
            <a:spLocks/>
          </p:cNvSpPr>
          <p:nvPr/>
        </p:nvSpPr>
        <p:spPr bwMode="auto">
          <a:xfrm>
            <a:off x="392116" y="1799037"/>
            <a:ext cx="68263" cy="38100"/>
          </a:xfrm>
          <a:custGeom>
            <a:avLst/>
            <a:gdLst>
              <a:gd name="T0" fmla="*/ 0 w 42"/>
              <a:gd name="T1" fmla="*/ 8 h 35"/>
              <a:gd name="T2" fmla="*/ 10 w 42"/>
              <a:gd name="T3" fmla="*/ 20 h 35"/>
              <a:gd name="T4" fmla="*/ 35 w 42"/>
              <a:gd name="T5" fmla="*/ 4 h 35"/>
              <a:gd name="T6" fmla="*/ 11 w 42"/>
              <a:gd name="T7" fmla="*/ 0 h 35"/>
              <a:gd name="T8" fmla="*/ 15 w 42"/>
              <a:gd name="T9" fmla="*/ 8 h 35"/>
              <a:gd name="T10" fmla="*/ 0 w 42"/>
              <a:gd name="T11" fmla="*/ 8 h 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35"/>
              <a:gd name="T20" fmla="*/ 42 w 42"/>
              <a:gd name="T21" fmla="*/ 35 h 3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35">
                <a:moveTo>
                  <a:pt x="0" y="13"/>
                </a:moveTo>
                <a:lnTo>
                  <a:pt x="12" y="34"/>
                </a:lnTo>
                <a:lnTo>
                  <a:pt x="41" y="6"/>
                </a:lnTo>
                <a:lnTo>
                  <a:pt x="13" y="0"/>
                </a:lnTo>
                <a:lnTo>
                  <a:pt x="17" y="13"/>
                </a:lnTo>
                <a:lnTo>
                  <a:pt x="0" y="13"/>
                </a:lnTo>
              </a:path>
            </a:pathLst>
          </a:custGeom>
          <a:solidFill>
            <a:srgbClr val="BC031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GB" sz="1800"/>
          </a:p>
        </p:txBody>
      </p:sp>
      <p:sp>
        <p:nvSpPr>
          <p:cNvPr id="278" name="Rectangle 37"/>
          <p:cNvSpPr>
            <a:spLocks noChangeArrowheads="1"/>
          </p:cNvSpPr>
          <p:nvPr/>
        </p:nvSpPr>
        <p:spPr bwMode="auto">
          <a:xfrm>
            <a:off x="3059832" y="334671"/>
            <a:ext cx="6084168" cy="285751"/>
          </a:xfrm>
          <a:prstGeom prst="rect">
            <a:avLst/>
          </a:prstGeom>
          <a:noFill/>
          <a:extLst/>
        </p:spPr>
        <p:txBody>
          <a:bodyPr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 smtClean="0">
                <a:solidFill>
                  <a:srgbClr val="00437A"/>
                </a:solidFill>
                <a:latin typeface="+mj-lt"/>
                <a:cs typeface="Arial"/>
              </a:rPr>
              <a:t>CASE: UNLIMITED OPERATIONS</a:t>
            </a:r>
            <a:endParaRPr lang="en-US" sz="2800" b="1" dirty="0">
              <a:solidFill>
                <a:srgbClr val="00437A"/>
              </a:solidFill>
              <a:latin typeface="+mj-lt"/>
              <a:cs typeface="Arial"/>
            </a:endParaRPr>
          </a:p>
        </p:txBody>
      </p:sp>
      <p:pic>
        <p:nvPicPr>
          <p:cNvPr id="279" name="Picture 278" descr="server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00300"/>
            <a:ext cx="4000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Picture 279" descr="server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57400"/>
            <a:ext cx="4000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Picture 280" descr="http://static.reuters.com/resources/media/global/editorial/interactives/cyberattack/ciberattack.g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2728" r="70821" b="72469"/>
          <a:stretch/>
        </p:blipFill>
        <p:spPr bwMode="auto">
          <a:xfrm>
            <a:off x="1191478" y="3771900"/>
            <a:ext cx="1780323" cy="9780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3" name="Picture 282" descr="http://static.reuters.com/resources/media/global/editorial/interactives/cyberattack/ciberattack.g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7" t="2728" r="26865" b="72469"/>
          <a:stretch/>
        </p:blipFill>
        <p:spPr bwMode="auto">
          <a:xfrm>
            <a:off x="3715988" y="3829050"/>
            <a:ext cx="1770413" cy="9780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4" name="Picture 283" descr="http://static.reuters.com/resources/media/global/editorial/interactives/cyberattack/ciberattack.g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1" t="3159" r="7357" b="72038"/>
          <a:stretch/>
        </p:blipFill>
        <p:spPr bwMode="auto">
          <a:xfrm>
            <a:off x="6241928" y="3829050"/>
            <a:ext cx="1759073" cy="9780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7" name="Line Callout 2 (Border and Accent Bar) 286"/>
          <p:cNvSpPr/>
          <p:nvPr/>
        </p:nvSpPr>
        <p:spPr>
          <a:xfrm>
            <a:off x="2616694" y="681540"/>
            <a:ext cx="2819402" cy="291465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8601"/>
              <a:gd name="adj6" fmla="val -35982"/>
            </a:avLst>
          </a:prstGeom>
          <a:solidFill>
            <a:srgbClr val="969696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</a:rPr>
              <a:t>In two separate incidents each lasting less then 24 hours, casher cells in 26 countries executed approximately </a:t>
            </a:r>
            <a:r>
              <a:rPr lang="en-US" sz="2000" b="1" dirty="0">
                <a:solidFill>
                  <a:srgbClr val="BC0312"/>
                </a:solidFill>
              </a:rPr>
              <a:t>40,500 transactions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FFFFFF"/>
                </a:solidFill>
              </a:rPr>
              <a:t>worldwide </a:t>
            </a:r>
          </a:p>
          <a:p>
            <a:pPr algn="ctr"/>
            <a:endParaRPr lang="en-US" sz="1600" b="1" dirty="0">
              <a:solidFill>
                <a:srgbClr val="FFFFFF"/>
              </a:solidFill>
            </a:endParaRPr>
          </a:p>
          <a:p>
            <a:pPr algn="ctr"/>
            <a:r>
              <a:rPr lang="en-US" sz="1600" b="1" dirty="0">
                <a:solidFill>
                  <a:srgbClr val="FFFFFF"/>
                </a:solidFill>
              </a:rPr>
              <a:t>Withdrew </a:t>
            </a:r>
            <a:r>
              <a:rPr lang="en-US" sz="1400" b="1" dirty="0" smtClean="0">
                <a:solidFill>
                  <a:srgbClr val="BC0312"/>
                </a:solidFill>
              </a:rPr>
              <a:t>USD</a:t>
            </a:r>
            <a:r>
              <a:rPr lang="en-US" sz="2000" b="1" dirty="0" smtClean="0">
                <a:solidFill>
                  <a:srgbClr val="BC0312"/>
                </a:solidFill>
              </a:rPr>
              <a:t>5 </a:t>
            </a:r>
            <a:r>
              <a:rPr lang="en-US" sz="2000" b="1" dirty="0">
                <a:solidFill>
                  <a:srgbClr val="BC0312"/>
                </a:solidFill>
              </a:rPr>
              <a:t>millions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1600" b="1" dirty="0" smtClean="0">
                <a:solidFill>
                  <a:srgbClr val="FFFFFF"/>
                </a:solidFill>
              </a:rPr>
              <a:t>in </a:t>
            </a:r>
            <a:r>
              <a:rPr lang="en-US" sz="1600" b="1" dirty="0">
                <a:solidFill>
                  <a:srgbClr val="FFFFFF"/>
                </a:solidFill>
              </a:rPr>
              <a:t>December 2012 and </a:t>
            </a:r>
            <a:r>
              <a:rPr lang="en-US" sz="1400" b="1" dirty="0" smtClean="0">
                <a:solidFill>
                  <a:srgbClr val="BC0312"/>
                </a:solidFill>
              </a:rPr>
              <a:t>USD</a:t>
            </a:r>
            <a:r>
              <a:rPr lang="en-US" sz="2000" b="1" dirty="0" smtClean="0">
                <a:solidFill>
                  <a:srgbClr val="BC0312"/>
                </a:solidFill>
              </a:rPr>
              <a:t>40 </a:t>
            </a:r>
            <a:r>
              <a:rPr lang="en-US" sz="2000" b="1" dirty="0">
                <a:solidFill>
                  <a:srgbClr val="BC0312"/>
                </a:solidFill>
              </a:rPr>
              <a:t>millions</a:t>
            </a:r>
            <a:r>
              <a:rPr lang="en-US" sz="1600" b="1" dirty="0">
                <a:solidFill>
                  <a:srgbClr val="BC0312"/>
                </a:solidFill>
              </a:rPr>
              <a:t> </a:t>
            </a:r>
            <a:r>
              <a:rPr lang="en-US" sz="1600" b="1" dirty="0" smtClean="0">
                <a:solidFill>
                  <a:srgbClr val="FFFFFF"/>
                </a:solidFill>
              </a:rPr>
              <a:t>in </a:t>
            </a:r>
            <a:r>
              <a:rPr lang="en-US" sz="1600" b="1" dirty="0">
                <a:solidFill>
                  <a:srgbClr val="FFFFFF"/>
                </a:solidFill>
              </a:rPr>
              <a:t>Feb </a:t>
            </a:r>
            <a:r>
              <a:rPr lang="en-US" sz="1600" b="1" dirty="0" smtClean="0">
                <a:solidFill>
                  <a:srgbClr val="FFFFFF"/>
                </a:solidFill>
              </a:rPr>
              <a:t>2013.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50377143"/>
              </p:ext>
            </p:extLst>
          </p:nvPr>
        </p:nvGraphicFramePr>
        <p:xfrm>
          <a:off x="-900608" y="-92546"/>
          <a:ext cx="6986481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3052680" y="650914"/>
            <a:ext cx="6091321" cy="285751"/>
          </a:xfrm>
          <a:prstGeom prst="rect">
            <a:avLst/>
          </a:prstGeom>
          <a:noFill/>
          <a:extLst/>
        </p:spPr>
        <p:txBody>
          <a:bodyPr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 smtClean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STRUCTURE OF “UNLIMITED OPERATIONS”</a:t>
            </a:r>
            <a:endParaRPr lang="en-US" sz="2800" b="1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076057" y="1599642"/>
            <a:ext cx="3960439" cy="304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</a:rPr>
              <a:t>Surgical precision of the hackers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</a:rPr>
              <a:t>Global Breadth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00437A"/>
                </a:solidFill>
                <a:latin typeface="微软雅黑" pitchFamily="34" charset="-122"/>
                <a:ea typeface="微软雅黑" pitchFamily="34" charset="-122"/>
              </a:rPr>
              <a:t>Speed and coordination of the operations</a:t>
            </a:r>
            <a:endParaRPr lang="en-US" sz="2400" dirty="0">
              <a:solidFill>
                <a:srgbClr val="00437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2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843558"/>
            <a:ext cx="2592288" cy="972108"/>
          </a:xfrm>
          <a:prstGeom prst="rect">
            <a:avLst/>
          </a:prstGeom>
          <a:solidFill>
            <a:srgbClr val="C0C0C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微软雅黑" pitchFamily="34" charset="-122"/>
                <a:ea typeface="微软雅黑" pitchFamily="34" charset="-122"/>
              </a:rPr>
              <a:t>378 M Victims/Year</a:t>
            </a:r>
            <a:endParaRPr 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19872" y="843558"/>
            <a:ext cx="2592288" cy="972108"/>
          </a:xfrm>
          <a:prstGeom prst="rect">
            <a:avLst/>
          </a:prstGeom>
          <a:solidFill>
            <a:srgbClr val="C0C0C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微软雅黑" pitchFamily="34" charset="-122"/>
                <a:ea typeface="微软雅黑" pitchFamily="34" charset="-122"/>
              </a:rPr>
              <a:t>+1 M Victims/Day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2200" y="841568"/>
            <a:ext cx="2592288" cy="972108"/>
          </a:xfrm>
          <a:prstGeom prst="rect">
            <a:avLst/>
          </a:prstGeom>
          <a:solidFill>
            <a:srgbClr val="BC031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12 Victims/Second</a:t>
            </a:r>
            <a:endParaRPr lang="en-US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3163" y="1732622"/>
            <a:ext cx="4117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+ $400 </a:t>
            </a:r>
            <a:r>
              <a:rPr lang="en-GB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BN</a:t>
            </a:r>
          </a:p>
          <a:p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ANNUAL COST TO GLOBAL ECONOMY RESULTING FROM CYBERCRIME</a:t>
            </a:r>
            <a:endParaRPr 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5086692" y="1945136"/>
            <a:ext cx="3877796" cy="2782498"/>
            <a:chOff x="467544" y="3005434"/>
            <a:chExt cx="3877796" cy="3709996"/>
          </a:xfrm>
        </p:grpSpPr>
        <p:pic>
          <p:nvPicPr>
            <p:cNvPr id="8" name="Picture 7" descr="MoneyPile1.png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262" y="3005434"/>
              <a:ext cx="1460501" cy="17835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67544" y="4725143"/>
              <a:ext cx="3877796" cy="1990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GB" sz="1100" b="1" dirty="0">
                <a:latin typeface="微软雅黑" pitchFamily="34" charset="-122"/>
                <a:ea typeface="微软雅黑" pitchFamily="34" charset="-122"/>
                <a:cs typeface="Calibri"/>
              </a:endParaRPr>
            </a:p>
            <a:p>
              <a:pPr algn="r"/>
              <a:r>
                <a:rPr lang="en-GB" sz="4800" b="1" dirty="0" smtClean="0">
                  <a:latin typeface="微软雅黑" pitchFamily="34" charset="-122"/>
                  <a:ea typeface="微软雅黑" pitchFamily="34" charset="-122"/>
                  <a:cs typeface="Calibri"/>
                </a:rPr>
                <a:t>USD </a:t>
              </a:r>
              <a:r>
                <a:rPr lang="en-GB" sz="48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Calibri"/>
                </a:rPr>
                <a:t>$</a:t>
              </a:r>
              <a:r>
                <a:rPr lang="en-GB" sz="4800" b="1" dirty="0" smtClean="0">
                  <a:latin typeface="微软雅黑" pitchFamily="34" charset="-122"/>
                  <a:ea typeface="微软雅黑" pitchFamily="34" charset="-122"/>
                  <a:cs typeface="Calibri"/>
                </a:rPr>
                <a:t>298</a:t>
              </a:r>
            </a:p>
            <a:p>
              <a:pPr algn="r"/>
              <a:endParaRPr lang="en-GB" sz="400" b="1" dirty="0" smtClean="0">
                <a:latin typeface="微软雅黑" pitchFamily="34" charset="-122"/>
                <a:ea typeface="微软雅黑" pitchFamily="34" charset="-122"/>
                <a:cs typeface="Calibri"/>
              </a:endParaRPr>
            </a:p>
            <a:p>
              <a:pPr algn="r"/>
              <a:r>
                <a:rPr lang="en-GB" sz="1400" b="1" dirty="0" smtClean="0">
                  <a:latin typeface="微软雅黑" pitchFamily="34" charset="-122"/>
                  <a:ea typeface="微软雅黑" pitchFamily="34" charset="-122"/>
                  <a:cs typeface="Calibri"/>
                </a:rPr>
                <a:t>AVERAGE COST PER VICTIM</a:t>
              </a:r>
            </a:p>
            <a:p>
              <a:pPr algn="r"/>
              <a:endParaRPr lang="en-GB" sz="1050" b="1" dirty="0">
                <a:latin typeface="微软雅黑" pitchFamily="34" charset="-122"/>
                <a:ea typeface="微软雅黑" pitchFamily="34" charset="-122"/>
                <a:cs typeface="Calibri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57268" y="4946401"/>
              <a:ext cx="3481269" cy="0"/>
            </a:xfrm>
            <a:prstGeom prst="line">
              <a:avLst/>
            </a:prstGeom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987824" y="188953"/>
            <a:ext cx="614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微软雅黑" pitchFamily="34" charset="-122"/>
                <a:ea typeface="微软雅黑" pitchFamily="34" charset="-122"/>
              </a:rPr>
              <a:t>CYBERCRIME IN NUMBERS</a:t>
            </a:r>
            <a:endParaRPr 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21"/>
          <p:cNvSpPr txBox="1"/>
          <p:nvPr/>
        </p:nvSpPr>
        <p:spPr>
          <a:xfrm>
            <a:off x="3324538" y="4641133"/>
            <a:ext cx="5774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i="1" dirty="0" smtClean="0">
                <a:latin typeface="微软雅黑" pitchFamily="34" charset="-122"/>
                <a:ea typeface="微软雅黑" pitchFamily="34" charset="-122"/>
              </a:rPr>
              <a:t>Economic </a:t>
            </a:r>
            <a:r>
              <a:rPr lang="en-GB" sz="1000" i="1" dirty="0">
                <a:latin typeface="微软雅黑" pitchFamily="34" charset="-122"/>
                <a:ea typeface="微软雅黑" pitchFamily="34" charset="-122"/>
              </a:rPr>
              <a:t>impact of cybercrime </a:t>
            </a:r>
            <a:r>
              <a:rPr lang="en-GB" sz="1000" i="1" dirty="0" smtClean="0">
                <a:latin typeface="微软雅黑" pitchFamily="34" charset="-122"/>
                <a:ea typeface="微软雅黑" pitchFamily="34" charset="-122"/>
              </a:rPr>
              <a:t>II,  </a:t>
            </a:r>
            <a:r>
              <a:rPr lang="en-GB" sz="1000" i="1" dirty="0" err="1">
                <a:latin typeface="微软雅黑" pitchFamily="34" charset="-122"/>
                <a:ea typeface="微软雅黑" pitchFamily="34" charset="-122"/>
              </a:rPr>
              <a:t>Center</a:t>
            </a:r>
            <a:r>
              <a:rPr lang="en-GB" sz="1000" i="1" dirty="0">
                <a:latin typeface="微软雅黑" pitchFamily="34" charset="-122"/>
                <a:ea typeface="微软雅黑" pitchFamily="34" charset="-122"/>
              </a:rPr>
              <a:t> for Strategic and International Studies June </a:t>
            </a:r>
            <a:r>
              <a:rPr lang="en-GB" sz="1000" i="1" dirty="0" smtClean="0">
                <a:latin typeface="微软雅黑" pitchFamily="34" charset="-122"/>
                <a:ea typeface="微软雅黑" pitchFamily="34" charset="-122"/>
              </a:rPr>
              <a:t>2014</a:t>
            </a:r>
            <a:endParaRPr lang="en-GB" sz="1000" i="1" dirty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GB" sz="1000" i="1" dirty="0">
                <a:latin typeface="微软雅黑" pitchFamily="34" charset="-122"/>
                <a:ea typeface="微软雅黑" pitchFamily="34" charset="-122"/>
              </a:rPr>
              <a:t>The 2013 Cost of Cyber Crime </a:t>
            </a:r>
            <a:r>
              <a:rPr lang="en-GB" sz="1000" i="1" dirty="0" smtClean="0">
                <a:latin typeface="微软雅黑" pitchFamily="34" charset="-122"/>
                <a:ea typeface="微软雅黑" pitchFamily="34" charset="-122"/>
              </a:rPr>
              <a:t>Study, </a:t>
            </a:r>
            <a:r>
              <a:rPr lang="en-GB" sz="1000" i="1" dirty="0" err="1">
                <a:latin typeface="微软雅黑" pitchFamily="34" charset="-122"/>
                <a:ea typeface="微软雅黑" pitchFamily="34" charset="-122"/>
              </a:rPr>
              <a:t>Ponemon</a:t>
            </a:r>
            <a:r>
              <a:rPr lang="en-GB" sz="1000" i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GB" sz="1000" i="1" dirty="0" smtClean="0">
                <a:latin typeface="微软雅黑" pitchFamily="34" charset="-122"/>
                <a:ea typeface="微软雅黑" pitchFamily="34" charset="-122"/>
              </a:rPr>
              <a:t>Institute, 2013</a:t>
            </a:r>
          </a:p>
          <a:p>
            <a:pPr algn="r"/>
            <a:r>
              <a:rPr lang="en-GB" sz="1000" i="1" dirty="0" smtClean="0">
                <a:latin typeface="微软雅黑" pitchFamily="34" charset="-122"/>
                <a:ea typeface="微软雅黑" pitchFamily="34" charset="-122"/>
              </a:rPr>
              <a:t>Norton Report 2013</a:t>
            </a:r>
            <a:endParaRPr lang="en-GB" sz="1000" i="1" dirty="0">
              <a:latin typeface="微软雅黑" pitchFamily="34" charset="-122"/>
              <a:ea typeface="微软雅黑" pitchFamily="34" charset="-122"/>
            </a:endParaRPr>
          </a:p>
          <a:p>
            <a:pPr algn="r"/>
            <a:endParaRPr lang="en-GB" sz="1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535242" y="2067695"/>
            <a:ext cx="1385894" cy="1008126"/>
            <a:chOff x="5073681" y="4725144"/>
            <a:chExt cx="1678363" cy="1344168"/>
          </a:xfrm>
        </p:grpSpPr>
        <p:pic>
          <p:nvPicPr>
            <p:cNvPr id="13" name="Picture 8" descr="crack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292052" y="4609320"/>
              <a:ext cx="1344168" cy="1575816"/>
            </a:xfrm>
            <a:prstGeom prst="rect">
              <a:avLst/>
            </a:prstGeom>
          </p:spPr>
        </p:pic>
        <p:sp>
          <p:nvSpPr>
            <p:cNvPr id="16" name="TextBox 12"/>
            <p:cNvSpPr txBox="1"/>
            <p:nvPr/>
          </p:nvSpPr>
          <p:spPr>
            <a:xfrm>
              <a:off x="5073681" y="4869160"/>
              <a:ext cx="1660190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latin typeface="微软雅黑" pitchFamily="34" charset="-122"/>
                  <a:ea typeface="微软雅黑" pitchFamily="34" charset="-122"/>
                </a:rPr>
                <a:t>Attacks per </a:t>
              </a:r>
              <a:endParaRPr lang="en-GB" sz="11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GB" sz="1100" dirty="0" smtClean="0">
                  <a:latin typeface="微软雅黑" pitchFamily="34" charset="-122"/>
                  <a:ea typeface="微软雅黑" pitchFamily="34" charset="-122"/>
                </a:rPr>
                <a:t>Company in </a:t>
              </a:r>
              <a:r>
                <a:rPr lang="en-GB" sz="1100" dirty="0">
                  <a:latin typeface="微软雅黑" pitchFamily="34" charset="-122"/>
                  <a:ea typeface="微软雅黑" pitchFamily="34" charset="-122"/>
                </a:rPr>
                <a:t>2013</a:t>
              </a:r>
            </a:p>
            <a:p>
              <a:pPr algn="ctr"/>
              <a:r>
                <a:rPr lang="en-GB" sz="2000" dirty="0" smtClean="0">
                  <a:latin typeface="微软雅黑" pitchFamily="34" charset="-122"/>
                  <a:ea typeface="微软雅黑" pitchFamily="34" charset="-122"/>
                </a:rPr>
                <a:t>100+</a:t>
              </a:r>
              <a:endParaRPr lang="en-GB" sz="20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2253941" y="3633007"/>
            <a:ext cx="1417683" cy="1008126"/>
            <a:chOff x="7336468" y="4725144"/>
            <a:chExt cx="1687427" cy="1344168"/>
          </a:xfrm>
        </p:grpSpPr>
        <p:pic>
          <p:nvPicPr>
            <p:cNvPr id="14" name="Picture 9" descr="cra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52292" y="4609320"/>
              <a:ext cx="1344168" cy="1575816"/>
            </a:xfrm>
            <a:prstGeom prst="rect">
              <a:avLst/>
            </a:prstGeom>
          </p:spPr>
        </p:pic>
        <p:sp>
          <p:nvSpPr>
            <p:cNvPr id="17" name="TextBox 13"/>
            <p:cNvSpPr txBox="1"/>
            <p:nvPr/>
          </p:nvSpPr>
          <p:spPr>
            <a:xfrm>
              <a:off x="7392167" y="4869160"/>
              <a:ext cx="1631728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 smtClean="0">
                  <a:latin typeface="微软雅黑" pitchFamily="34" charset="-122"/>
                  <a:ea typeface="微软雅黑" pitchFamily="34" charset="-122"/>
                </a:rPr>
                <a:t>Attack costs per </a:t>
              </a:r>
            </a:p>
            <a:p>
              <a:pPr algn="ctr"/>
              <a:r>
                <a:rPr lang="en-GB" sz="1100" dirty="0" smtClean="0">
                  <a:latin typeface="微软雅黑" pitchFamily="34" charset="-122"/>
                  <a:ea typeface="微软雅黑" pitchFamily="34" charset="-122"/>
                </a:rPr>
                <a:t>Company in 2013</a:t>
              </a:r>
              <a:endParaRPr lang="en-GB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GB" sz="1200" dirty="0" smtClean="0">
                  <a:latin typeface="微软雅黑" pitchFamily="34" charset="-122"/>
                  <a:ea typeface="微软雅黑" pitchFamily="34" charset="-122"/>
                </a:rPr>
                <a:t>USD</a:t>
              </a:r>
              <a:r>
                <a:rPr lang="en-GB" sz="2000" dirty="0" smtClean="0">
                  <a:latin typeface="微软雅黑" pitchFamily="34" charset="-122"/>
                  <a:ea typeface="微软雅黑" pitchFamily="34" charset="-122"/>
                </a:rPr>
                <a:t>11.6M</a:t>
              </a:r>
              <a:endParaRPr lang="en-GB" sz="20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539552" y="3219822"/>
            <a:ext cx="1257665" cy="1181862"/>
            <a:chOff x="9758719" y="4653136"/>
            <a:chExt cx="1466181" cy="1575816"/>
          </a:xfrm>
        </p:grpSpPr>
        <p:pic>
          <p:nvPicPr>
            <p:cNvPr id="15" name="Picture 10" descr="crack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732" y="4653136"/>
              <a:ext cx="1344168" cy="1575816"/>
            </a:xfrm>
            <a:prstGeom prst="rect">
              <a:avLst/>
            </a:prstGeom>
          </p:spPr>
        </p:pic>
        <p:sp>
          <p:nvSpPr>
            <p:cNvPr id="18" name="TextBox 14"/>
            <p:cNvSpPr txBox="1"/>
            <p:nvPr/>
          </p:nvSpPr>
          <p:spPr>
            <a:xfrm>
              <a:off x="9758719" y="4869160"/>
              <a:ext cx="1466181" cy="1210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 smtClean="0">
                  <a:latin typeface="微软雅黑" pitchFamily="34" charset="-122"/>
                  <a:ea typeface="微软雅黑" pitchFamily="34" charset="-122"/>
                </a:rPr>
                <a:t>Average time </a:t>
              </a:r>
            </a:p>
            <a:p>
              <a:pPr algn="ctr"/>
              <a:r>
                <a:rPr lang="en-GB" sz="1100" dirty="0" smtClean="0">
                  <a:latin typeface="微软雅黑" pitchFamily="34" charset="-122"/>
                  <a:ea typeface="微软雅黑" pitchFamily="34" charset="-122"/>
                </a:rPr>
                <a:t>to resolve incident</a:t>
              </a:r>
              <a:endParaRPr lang="en-GB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GB" dirty="0" smtClean="0">
                  <a:latin typeface="微软雅黑" pitchFamily="34" charset="-122"/>
                  <a:ea typeface="微软雅黑" pitchFamily="34" charset="-122"/>
                </a:rPr>
                <a:t>32 days</a:t>
              </a:r>
              <a:endParaRPr lang="en-GB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420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auto">
          <a:xfrm>
            <a:off x="3635896" y="1005576"/>
            <a:ext cx="4524472" cy="1073698"/>
          </a:xfrm>
          <a:prstGeom prst="rect">
            <a:avLst/>
          </a:prstGeom>
          <a:solidFill>
            <a:srgbClr val="F8F8F8">
              <a:alpha val="26000"/>
            </a:srgbClr>
          </a:solidFill>
          <a:ln>
            <a:noFill/>
          </a:ln>
          <a:extLst/>
        </p:spPr>
        <p:txBody>
          <a:bodyPr anchor="ctr"/>
          <a:lstStyle>
            <a:lvl1pPr marL="2857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Transnational nature of organized cybercrime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059832" y="475205"/>
            <a:ext cx="6084168" cy="236962"/>
          </a:xfrm>
          <a:prstGeom prst="rect">
            <a:avLst/>
          </a:prstGeom>
          <a:noFill/>
          <a:extLst/>
        </p:spPr>
        <p:txBody>
          <a:bodyPr anchor="ctr">
            <a:noAutofit/>
          </a:bodyPr>
          <a:lstStyle>
            <a:defPPr>
              <a:defRPr lang="fr-FR"/>
            </a:defPPr>
            <a:lvl1pPr algn="ctr">
              <a:spcBef>
                <a:spcPct val="0"/>
              </a:spcBef>
              <a:defRPr sz="2000" b="1">
                <a:solidFill>
                  <a:srgbClr val="00437A"/>
                </a:solidFill>
                <a:latin typeface="+mj-lt"/>
                <a:cs typeface="Arial"/>
              </a:defRPr>
            </a:lvl1pPr>
          </a:lstStyle>
          <a:p>
            <a:r>
              <a:rPr lang="en-US" sz="3200" dirty="0" smtClean="0">
                <a:latin typeface="微软雅黑" pitchFamily="34" charset="-122"/>
                <a:ea typeface="微软雅黑" pitchFamily="34" charset="-122"/>
              </a:rPr>
              <a:t>CHALLENGING LANDSCAPE FOR POLICE</a:t>
            </a:r>
            <a:endParaRPr 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http://www.nij.gov/nij/images/jnl268/transnational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5" y="950657"/>
            <a:ext cx="2552540" cy="11940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sets1.bigthink.com/system/idea_thumbnails/48526/headline/shutterstock_114969346.jpeg?135450574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5" y="2144695"/>
            <a:ext cx="2552540" cy="12976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therecruiterslounge.com/wp-content/uploads/2009/02/advantages-of-outsourcing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29" y="3442311"/>
            <a:ext cx="2573561" cy="14516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64432" y="454968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Resources</a:t>
            </a:r>
            <a:endParaRPr lang="en-US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635896" y="1766832"/>
            <a:ext cx="4475746" cy="1073698"/>
          </a:xfrm>
          <a:prstGeom prst="rect">
            <a:avLst/>
          </a:prstGeom>
          <a:solidFill>
            <a:srgbClr val="F8F8F8">
              <a:alpha val="26000"/>
            </a:srgbClr>
          </a:solidFill>
          <a:ln>
            <a:noFill/>
          </a:ln>
          <a:extLst/>
        </p:spPr>
        <p:txBody>
          <a:bodyPr anchor="ctr"/>
          <a:lstStyle>
            <a:lvl1pPr marL="2857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Restrictions in information </a:t>
            </a:r>
            <a:r>
              <a:rPr 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sharing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626096" y="2630928"/>
            <a:ext cx="4475746" cy="594066"/>
          </a:xfrm>
          <a:prstGeom prst="rect">
            <a:avLst/>
          </a:prstGeom>
          <a:solidFill>
            <a:srgbClr val="F8F8F8">
              <a:alpha val="26000"/>
            </a:srgbClr>
          </a:solidFill>
          <a:ln>
            <a:noFill/>
          </a:ln>
          <a:extLst/>
        </p:spPr>
        <p:txBody>
          <a:bodyPr anchor="ctr"/>
          <a:lstStyle>
            <a:lvl1pPr marL="2857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Time-lag in jurisprudence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635896" y="3819060"/>
            <a:ext cx="4476944" cy="1073698"/>
          </a:xfrm>
          <a:prstGeom prst="rect">
            <a:avLst/>
          </a:prstGeom>
          <a:solidFill>
            <a:srgbClr val="F8F8F8">
              <a:alpha val="26000"/>
            </a:srgbClr>
          </a:solidFill>
          <a:ln>
            <a:noFill/>
          </a:ln>
          <a:extLst/>
        </p:spPr>
        <p:txBody>
          <a:bodyPr anchor="ctr"/>
          <a:lstStyle>
            <a:lvl1pPr marL="2857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Lack of resources – human, hardware, software, skills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635896" y="3062976"/>
            <a:ext cx="4476944" cy="1073698"/>
          </a:xfrm>
          <a:prstGeom prst="rect">
            <a:avLst/>
          </a:prstGeom>
          <a:solidFill>
            <a:srgbClr val="F8F8F8">
              <a:alpha val="26000"/>
            </a:srgbClr>
          </a:solidFill>
          <a:ln>
            <a:noFill/>
          </a:ln>
          <a:extLst/>
        </p:spPr>
        <p:txBody>
          <a:bodyPr anchor="ctr"/>
          <a:lstStyle>
            <a:lvl1pPr marL="2857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Fast evolving technology and methodology used by criminals</a:t>
            </a:r>
          </a:p>
        </p:txBody>
      </p:sp>
    </p:spTree>
    <p:extLst>
      <p:ext uri="{BB962C8B-B14F-4D97-AF65-F5344CB8AC3E}">
        <p14:creationId xmlns:p14="http://schemas.microsoft.com/office/powerpoint/2010/main" val="7452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0" y="3986800"/>
            <a:ext cx="9144000" cy="523210"/>
          </a:xfrm>
          <a:prstGeom prst="rect">
            <a:avLst/>
          </a:prstGeom>
          <a:solidFill>
            <a:srgbClr val="4B6899">
              <a:alpha val="68627"/>
            </a:srgbClr>
          </a:solidFill>
          <a:extLst/>
        </p:spPr>
        <p:txBody>
          <a:bodyPr wrap="square" lIns="91429" tIns="45715" rIns="91429" bIns="45715" rtlCol="0">
            <a:spAutoFit/>
          </a:bodyPr>
          <a:lstStyle>
            <a:defPPr>
              <a:defRPr lang="fr-FR"/>
            </a:defPPr>
            <a:lvl1pPr algn="ctr">
              <a:defRPr sz="4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arkisim" panose="020E0502050101010101" pitchFamily="34" charset="-79"/>
              </a:defRPr>
            </a:lvl1pPr>
          </a:lstStyle>
          <a:p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INTERPOL GLOBAL COMPLEX FOR INNOVATION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719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ésentation light">
  <a:themeElements>
    <a:clrScheme name="Personnalisé 2">
      <a:dk1>
        <a:srgbClr val="00437A"/>
      </a:dk1>
      <a:lt1>
        <a:srgbClr val="00437A"/>
      </a:lt1>
      <a:dk2>
        <a:srgbClr val="00437A"/>
      </a:dk2>
      <a:lt2>
        <a:srgbClr val="00437A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4290</TotalTime>
  <Words>468</Words>
  <Application>Microsoft Office PowerPoint</Application>
  <PresentationFormat>On-screen Show (16:9)</PresentationFormat>
  <Paragraphs>181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Présentation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OIPC - INTERPOL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LANDOWSKI Pierre</dc:creator>
  <cp:lastModifiedBy>Chris Gao (SAL-CN)</cp:lastModifiedBy>
  <cp:revision>130</cp:revision>
  <cp:lastPrinted>2014-07-21T07:51:57Z</cp:lastPrinted>
  <dcterms:created xsi:type="dcterms:W3CDTF">2013-03-21T15:33:04Z</dcterms:created>
  <dcterms:modified xsi:type="dcterms:W3CDTF">2014-08-08T07:34:08Z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7ca3bc69-65cc-47d1-b4c6-f02bdd906b8d</vt:lpwstr>
  </property>
  <property fmtid="{D5CDD505-2E9C-101B-9397-08002B2CF9AE}" pid="3" name="InterpolClassification">
    <vt:lpwstr>Unclassified</vt:lpwstr>
  </property>
</Properties>
</file>